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ti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2.xml" ContentType="application/vnd.openxmlformats-officedocument.theme+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theme/theme3.xml" ContentType="application/vnd.openxmlformats-officedocument.theme+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theme/theme4.xml" ContentType="application/vnd.openxmlformats-officedocument.theme+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theme/theme5.xml" ContentType="application/vnd.openxmlformats-officedocument.theme+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theme/theme6.xml" ContentType="application/vnd.openxmlformats-officedocument.theme+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theme/theme7.xml" ContentType="application/vnd.openxmlformats-officedocument.theme+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theme/theme8.xml" ContentType="application/vnd.openxmlformats-officedocument.theme+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theme/theme9.xml" ContentType="application/vnd.openxmlformats-officedocument.theme+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heme/themeOverride1.xml" ContentType="application/vnd.openxmlformats-officedocument.themeOverr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heme/themeOverride2.xml" ContentType="application/vnd.openxmlformats-officedocument.themeOverride+xml"/>
  <Override PartName="/ppt/notesSlides/notesSlide17.xml" ContentType="application/vnd.openxmlformats-officedocument.presentationml.notesSlide+xml"/>
  <Override PartName="/ppt/theme/themeOverride3.xml" ContentType="application/vnd.openxmlformats-officedocument.themeOverride+xml"/>
  <Override PartName="/ppt/notesSlides/notesSlide1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89" r:id="rId2"/>
    <p:sldMasterId id="2147483738" r:id="rId3"/>
    <p:sldMasterId id="2147483779" r:id="rId4"/>
    <p:sldMasterId id="2147483799" r:id="rId5"/>
    <p:sldMasterId id="2147483846" r:id="rId6"/>
    <p:sldMasterId id="2147483864" r:id="rId7"/>
    <p:sldMasterId id="2147483907" r:id="rId8"/>
    <p:sldMasterId id="2147483925" r:id="rId9"/>
    <p:sldMasterId id="2147483952" r:id="rId10"/>
  </p:sldMasterIdLst>
  <p:notesMasterIdLst>
    <p:notesMasterId r:id="rId37"/>
  </p:notesMasterIdLst>
  <p:sldIdLst>
    <p:sldId id="1892" r:id="rId11"/>
    <p:sldId id="4587" r:id="rId12"/>
    <p:sldId id="1853" r:id="rId13"/>
    <p:sldId id="4516" r:id="rId14"/>
    <p:sldId id="2072" r:id="rId15"/>
    <p:sldId id="4588" r:id="rId16"/>
    <p:sldId id="4589" r:id="rId17"/>
    <p:sldId id="4529" r:id="rId18"/>
    <p:sldId id="4590" r:id="rId19"/>
    <p:sldId id="4591" r:id="rId20"/>
    <p:sldId id="4592" r:id="rId21"/>
    <p:sldId id="8394" r:id="rId22"/>
    <p:sldId id="4572" r:id="rId23"/>
    <p:sldId id="4568" r:id="rId24"/>
    <p:sldId id="267" r:id="rId25"/>
    <p:sldId id="4569" r:id="rId26"/>
    <p:sldId id="4573" r:id="rId27"/>
    <p:sldId id="4574" r:id="rId28"/>
    <p:sldId id="4575" r:id="rId29"/>
    <p:sldId id="4576" r:id="rId30"/>
    <p:sldId id="4577" r:id="rId31"/>
    <p:sldId id="4545" r:id="rId32"/>
    <p:sldId id="4564" r:id="rId33"/>
    <p:sldId id="4553" r:id="rId34"/>
    <p:sldId id="4557" r:id="rId35"/>
    <p:sldId id="8395"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2CAF72E0-3A5F-480C-8D1F-73C5B4A7CB76}">
          <p14:sldIdLst>
            <p14:sldId id="1892"/>
            <p14:sldId id="4587"/>
            <p14:sldId id="1853"/>
          </p14:sldIdLst>
        </p14:section>
        <p14:section name="Migration Drivers" id="{F5E0C570-4A24-43FE-8B3D-9E90835EB8A3}">
          <p14:sldIdLst>
            <p14:sldId id="4516"/>
            <p14:sldId id="2072"/>
            <p14:sldId id="4588"/>
            <p14:sldId id="4589"/>
          </p14:sldIdLst>
        </p14:section>
        <p14:section name="Azure Migrate" id="{71C93703-FEBF-4D21-A2E7-323C1488A3B9}">
          <p14:sldIdLst>
            <p14:sldId id="4529"/>
            <p14:sldId id="4590"/>
            <p14:sldId id="4591"/>
            <p14:sldId id="4592"/>
            <p14:sldId id="8394"/>
            <p14:sldId id="4572"/>
            <p14:sldId id="4568"/>
          </p14:sldIdLst>
        </p14:section>
        <p14:section name="Service Map" id="{55CE4061-B4E2-4801-AC3D-1833E21D06A9}">
          <p14:sldIdLst>
            <p14:sldId id="267"/>
            <p14:sldId id="4569"/>
            <p14:sldId id="4573"/>
            <p14:sldId id="4574"/>
            <p14:sldId id="4575"/>
          </p14:sldIdLst>
        </p14:section>
        <p14:section name="Migration Assessment" id="{11F6185B-E639-4743-8088-268E79AD8077}">
          <p14:sldIdLst>
            <p14:sldId id="4576"/>
            <p14:sldId id="4577"/>
          </p14:sldIdLst>
        </p14:section>
        <p14:section name="Tips" id="{272DE585-EE36-4C94-8390-8163E7F75F57}">
          <p14:sldIdLst>
            <p14:sldId id="4545"/>
            <p14:sldId id="4564"/>
          </p14:sldIdLst>
        </p14:section>
        <p14:section name="Resources" id="{8635F971-9D51-49DD-BAA7-7367973526D3}">
          <p14:sldIdLst>
            <p14:sldId id="4553"/>
            <p14:sldId id="4557"/>
            <p14:sldId id="8395"/>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Unknown User1" initials="Unknown User1" lastIdx="17"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A8FB80E-B4A6-4DD7-9416-87018BB64661}" v="25" dt="2019-04-10T06:00:57.45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81840" autoAdjust="0"/>
  </p:normalViewPr>
  <p:slideViewPr>
    <p:cSldViewPr snapToGrid="0">
      <p:cViewPr varScale="1">
        <p:scale>
          <a:sx n="84" d="100"/>
          <a:sy n="84" d="100"/>
        </p:scale>
        <p:origin x="528" y="39"/>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8.xml"/><Relationship Id="rId13" Type="http://schemas.openxmlformats.org/officeDocument/2006/relationships/slide" Target="slides/slide3.xml"/><Relationship Id="rId18" Type="http://schemas.openxmlformats.org/officeDocument/2006/relationships/slide" Target="slides/slide8.xml"/><Relationship Id="rId26" Type="http://schemas.openxmlformats.org/officeDocument/2006/relationships/slide" Target="slides/slide16.xml"/><Relationship Id="rId39" Type="http://schemas.openxmlformats.org/officeDocument/2006/relationships/presProps" Target="presProps.xml"/><Relationship Id="rId3" Type="http://schemas.openxmlformats.org/officeDocument/2006/relationships/slideMaster" Target="slideMasters/slideMaster3.xml"/><Relationship Id="rId21" Type="http://schemas.openxmlformats.org/officeDocument/2006/relationships/slide" Target="slides/slide11.xml"/><Relationship Id="rId34" Type="http://schemas.openxmlformats.org/officeDocument/2006/relationships/slide" Target="slides/slide24.xml"/><Relationship Id="rId42" Type="http://schemas.openxmlformats.org/officeDocument/2006/relationships/tableStyles" Target="tableStyles.xml"/><Relationship Id="rId7" Type="http://schemas.openxmlformats.org/officeDocument/2006/relationships/slideMaster" Target="slideMasters/slideMaster7.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slide" Target="slides/slide23.xml"/><Relationship Id="rId38" Type="http://schemas.openxmlformats.org/officeDocument/2006/relationships/commentAuthors" Target="commentAuthors.xml"/><Relationship Id="rId2" Type="http://schemas.openxmlformats.org/officeDocument/2006/relationships/slideMaster" Target="slideMasters/slideMaster2.xml"/><Relationship Id="rId16" Type="http://schemas.openxmlformats.org/officeDocument/2006/relationships/slide" Target="slides/slide6.xml"/><Relationship Id="rId20" Type="http://schemas.openxmlformats.org/officeDocument/2006/relationships/slide" Target="slides/slide10.xml"/><Relationship Id="rId29" Type="http://schemas.openxmlformats.org/officeDocument/2006/relationships/slide" Target="slides/slide19.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slide" Target="slides/slide22.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slide" Target="slides/slide26.xml"/><Relationship Id="rId10" Type="http://schemas.openxmlformats.org/officeDocument/2006/relationships/slideMaster" Target="slideMasters/slideMaster10.xml"/><Relationship Id="rId19" Type="http://schemas.openxmlformats.org/officeDocument/2006/relationships/slide" Target="slides/slide9.xml"/><Relationship Id="rId31" Type="http://schemas.openxmlformats.org/officeDocument/2006/relationships/slide" Target="slides/slide21.xml"/><Relationship Id="rId44" Type="http://schemas.microsoft.com/office/2015/10/relationships/revisionInfo" Target="revisionInfo.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slide" Target="slides/slide25.xml"/><Relationship Id="rId43"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rah Lean" userId="60efe49c-fdb2-479d-bd36-260f4732f51a" providerId="ADAL" clId="{0A8FB80E-B4A6-4DD7-9416-87018BB64661}"/>
    <pc:docChg chg="addSld delSld modSld sldOrd modMainMaster modSection">
      <pc:chgData name="Sarah Lean" userId="60efe49c-fdb2-479d-bd36-260f4732f51a" providerId="ADAL" clId="{0A8FB80E-B4A6-4DD7-9416-87018BB64661}" dt="2019-04-10T06:00:48.462" v="42" actId="2696"/>
      <pc:docMkLst>
        <pc:docMk/>
      </pc:docMkLst>
      <pc:sldChg chg="setBg">
        <pc:chgData name="Sarah Lean" userId="60efe49c-fdb2-479d-bd36-260f4732f51a" providerId="ADAL" clId="{0A8FB80E-B4A6-4DD7-9416-87018BB64661}" dt="2019-03-28T20:50:33.823" v="32"/>
        <pc:sldMkLst>
          <pc:docMk/>
          <pc:sldMk cId="2016402954" sldId="267"/>
        </pc:sldMkLst>
      </pc:sldChg>
      <pc:sldChg chg="add del">
        <pc:chgData name="Sarah Lean" userId="60efe49c-fdb2-479d-bd36-260f4732f51a" providerId="ADAL" clId="{0A8FB80E-B4A6-4DD7-9416-87018BB64661}" dt="2019-04-10T06:00:48.462" v="41" actId="2696"/>
        <pc:sldMkLst>
          <pc:docMk/>
          <pc:sldMk cId="2736315208" sldId="589"/>
        </pc:sldMkLst>
      </pc:sldChg>
      <pc:sldChg chg="add ord">
        <pc:chgData name="Sarah Lean" userId="60efe49c-fdb2-479d-bd36-260f4732f51a" providerId="ADAL" clId="{0A8FB80E-B4A6-4DD7-9416-87018BB64661}" dt="2019-04-09T12:36:28.661" v="40"/>
        <pc:sldMkLst>
          <pc:docMk/>
          <pc:sldMk cId="1011233268" sldId="1853"/>
        </pc:sldMkLst>
      </pc:sldChg>
      <pc:sldChg chg="add">
        <pc:chgData name="Sarah Lean" userId="60efe49c-fdb2-479d-bd36-260f4732f51a" providerId="ADAL" clId="{0A8FB80E-B4A6-4DD7-9416-87018BB64661}" dt="2019-03-28T20:48:56.048" v="30"/>
        <pc:sldMkLst>
          <pc:docMk/>
          <pc:sldMk cId="2951270117" sldId="2072"/>
        </pc:sldMkLst>
      </pc:sldChg>
      <pc:sldChg chg="setBg">
        <pc:chgData name="Sarah Lean" userId="60efe49c-fdb2-479d-bd36-260f4732f51a" providerId="ADAL" clId="{0A8FB80E-B4A6-4DD7-9416-87018BB64661}" dt="2019-03-28T20:50:49.023" v="35"/>
        <pc:sldMkLst>
          <pc:docMk/>
          <pc:sldMk cId="1385737686" sldId="4545"/>
        </pc:sldMkLst>
      </pc:sldChg>
      <pc:sldChg chg="setBg">
        <pc:chgData name="Sarah Lean" userId="60efe49c-fdb2-479d-bd36-260f4732f51a" providerId="ADAL" clId="{0A8FB80E-B4A6-4DD7-9416-87018BB64661}" dt="2019-03-12T14:43:13.805" v="21"/>
        <pc:sldMkLst>
          <pc:docMk/>
          <pc:sldMk cId="247028511" sldId="4553"/>
        </pc:sldMkLst>
      </pc:sldChg>
      <pc:sldChg chg="setBg">
        <pc:chgData name="Sarah Lean" userId="60efe49c-fdb2-479d-bd36-260f4732f51a" providerId="ADAL" clId="{0A8FB80E-B4A6-4DD7-9416-87018BB64661}" dt="2019-03-12T14:43:13.805" v="21"/>
        <pc:sldMkLst>
          <pc:docMk/>
          <pc:sldMk cId="2087920813" sldId="4557"/>
        </pc:sldMkLst>
      </pc:sldChg>
      <pc:sldChg chg="setBg">
        <pc:chgData name="Sarah Lean" userId="60efe49c-fdb2-479d-bd36-260f4732f51a" providerId="ADAL" clId="{0A8FB80E-B4A6-4DD7-9416-87018BB64661}" dt="2019-03-28T20:50:49.023" v="35"/>
        <pc:sldMkLst>
          <pc:docMk/>
          <pc:sldMk cId="2368081514" sldId="4564"/>
        </pc:sldMkLst>
      </pc:sldChg>
      <pc:sldChg chg="setBg">
        <pc:chgData name="Sarah Lean" userId="60efe49c-fdb2-479d-bd36-260f4732f51a" providerId="ADAL" clId="{0A8FB80E-B4A6-4DD7-9416-87018BB64661}" dt="2019-03-12T14:43:23.634" v="22"/>
        <pc:sldMkLst>
          <pc:docMk/>
          <pc:sldMk cId="3705075509" sldId="4569"/>
        </pc:sldMkLst>
      </pc:sldChg>
      <pc:sldChg chg="setBg">
        <pc:chgData name="Sarah Lean" userId="60efe49c-fdb2-479d-bd36-260f4732f51a" providerId="ADAL" clId="{0A8FB80E-B4A6-4DD7-9416-87018BB64661}" dt="2019-03-28T20:50:37.113" v="33"/>
        <pc:sldMkLst>
          <pc:docMk/>
          <pc:sldMk cId="4067372165" sldId="4573"/>
        </pc:sldMkLst>
      </pc:sldChg>
      <pc:sldChg chg="setBg">
        <pc:chgData name="Sarah Lean" userId="60efe49c-fdb2-479d-bd36-260f4732f51a" providerId="ADAL" clId="{0A8FB80E-B4A6-4DD7-9416-87018BB64661}" dt="2019-03-12T14:43:23.634" v="22"/>
        <pc:sldMkLst>
          <pc:docMk/>
          <pc:sldMk cId="2062888982" sldId="4574"/>
        </pc:sldMkLst>
      </pc:sldChg>
      <pc:sldChg chg="setBg">
        <pc:chgData name="Sarah Lean" userId="60efe49c-fdb2-479d-bd36-260f4732f51a" providerId="ADAL" clId="{0A8FB80E-B4A6-4DD7-9416-87018BB64661}" dt="2019-03-28T20:50:42.703" v="34"/>
        <pc:sldMkLst>
          <pc:docMk/>
          <pc:sldMk cId="1057092487" sldId="4575"/>
        </pc:sldMkLst>
      </pc:sldChg>
      <pc:sldChg chg="setBg">
        <pc:chgData name="Sarah Lean" userId="60efe49c-fdb2-479d-bd36-260f4732f51a" providerId="ADAL" clId="{0A8FB80E-B4A6-4DD7-9416-87018BB64661}" dt="2019-03-28T20:50:42.703" v="34"/>
        <pc:sldMkLst>
          <pc:docMk/>
          <pc:sldMk cId="1271521227" sldId="4576"/>
        </pc:sldMkLst>
      </pc:sldChg>
      <pc:sldChg chg="add">
        <pc:chgData name="Sarah Lean" userId="60efe49c-fdb2-479d-bd36-260f4732f51a" providerId="ADAL" clId="{0A8FB80E-B4A6-4DD7-9416-87018BB64661}" dt="2019-03-12T11:58:05.813" v="0"/>
        <pc:sldMkLst>
          <pc:docMk/>
          <pc:sldMk cId="2972863940" sldId="4587"/>
        </pc:sldMkLst>
      </pc:sldChg>
      <pc:sldChg chg="add">
        <pc:chgData name="Sarah Lean" userId="60efe49c-fdb2-479d-bd36-260f4732f51a" providerId="ADAL" clId="{0A8FB80E-B4A6-4DD7-9416-87018BB64661}" dt="2019-03-12T11:58:32.605" v="2"/>
        <pc:sldMkLst>
          <pc:docMk/>
          <pc:sldMk cId="1369184431" sldId="4588"/>
        </pc:sldMkLst>
      </pc:sldChg>
      <pc:sldChg chg="add del">
        <pc:chgData name="Sarah Lean" userId="60efe49c-fdb2-479d-bd36-260f4732f51a" providerId="ADAL" clId="{0A8FB80E-B4A6-4DD7-9416-87018BB64661}" dt="2019-03-12T11:59:28.525" v="11"/>
        <pc:sldMkLst>
          <pc:docMk/>
          <pc:sldMk cId="3132886290" sldId="4589"/>
        </pc:sldMkLst>
      </pc:sldChg>
      <pc:sldChg chg="add">
        <pc:chgData name="Sarah Lean" userId="60efe49c-fdb2-479d-bd36-260f4732f51a" providerId="ADAL" clId="{0A8FB80E-B4A6-4DD7-9416-87018BB64661}" dt="2019-03-12T12:01:34.194" v="13"/>
        <pc:sldMkLst>
          <pc:docMk/>
          <pc:sldMk cId="435576713" sldId="4590"/>
        </pc:sldMkLst>
      </pc:sldChg>
      <pc:sldChg chg="add">
        <pc:chgData name="Sarah Lean" userId="60efe49c-fdb2-479d-bd36-260f4732f51a" providerId="ADAL" clId="{0A8FB80E-B4A6-4DD7-9416-87018BB64661}" dt="2019-03-12T12:01:34.194" v="13"/>
        <pc:sldMkLst>
          <pc:docMk/>
          <pc:sldMk cId="1425841383" sldId="4591"/>
        </pc:sldMkLst>
      </pc:sldChg>
      <pc:sldChg chg="add">
        <pc:chgData name="Sarah Lean" userId="60efe49c-fdb2-479d-bd36-260f4732f51a" providerId="ADAL" clId="{0A8FB80E-B4A6-4DD7-9416-87018BB64661}" dt="2019-03-12T12:01:34.194" v="13"/>
        <pc:sldMkLst>
          <pc:docMk/>
          <pc:sldMk cId="4091455604" sldId="4592"/>
        </pc:sldMkLst>
      </pc:sldChg>
      <pc:sldChg chg="add">
        <pc:chgData name="Sarah Lean" userId="60efe49c-fdb2-479d-bd36-260f4732f51a" providerId="ADAL" clId="{0A8FB80E-B4A6-4DD7-9416-87018BB64661}" dt="2019-03-12T12:01:34.194" v="13"/>
        <pc:sldMkLst>
          <pc:docMk/>
          <pc:sldMk cId="2838088763" sldId="8394"/>
        </pc:sldMkLst>
      </pc:sldChg>
      <pc:sldChg chg="add">
        <pc:chgData name="Sarah Lean" userId="60efe49c-fdb2-479d-bd36-260f4732f51a" providerId="ADAL" clId="{0A8FB80E-B4A6-4DD7-9416-87018BB64661}" dt="2019-03-12T14:44:08.688" v="23"/>
        <pc:sldMkLst>
          <pc:docMk/>
          <pc:sldMk cId="3653083679" sldId="8395"/>
        </pc:sldMkLst>
      </pc:sldChg>
      <pc:sldMasterChg chg="setBg delSldLayout modSldLayout">
        <pc:chgData name="Sarah Lean" userId="60efe49c-fdb2-479d-bd36-260f4732f51a" providerId="ADAL" clId="{0A8FB80E-B4A6-4DD7-9416-87018BB64661}" dt="2019-03-12T14:43:13.805" v="21"/>
        <pc:sldMasterMkLst>
          <pc:docMk/>
          <pc:sldMasterMk cId="3768996240" sldId="2147483660"/>
        </pc:sldMasterMkLst>
        <pc:sldLayoutChg chg="setBg">
          <pc:chgData name="Sarah Lean" userId="60efe49c-fdb2-479d-bd36-260f4732f51a" providerId="ADAL" clId="{0A8FB80E-B4A6-4DD7-9416-87018BB64661}" dt="2019-03-12T14:43:13.805" v="21"/>
          <pc:sldLayoutMkLst>
            <pc:docMk/>
            <pc:sldMasterMk cId="3768996240" sldId="2147483660"/>
            <pc:sldLayoutMk cId="1765574006" sldId="2147483661"/>
          </pc:sldLayoutMkLst>
        </pc:sldLayoutChg>
        <pc:sldLayoutChg chg="setBg">
          <pc:chgData name="Sarah Lean" userId="60efe49c-fdb2-479d-bd36-260f4732f51a" providerId="ADAL" clId="{0A8FB80E-B4A6-4DD7-9416-87018BB64661}" dt="2019-03-12T14:43:13.805" v="21"/>
          <pc:sldLayoutMkLst>
            <pc:docMk/>
            <pc:sldMasterMk cId="3768996240" sldId="2147483660"/>
            <pc:sldLayoutMk cId="666708463" sldId="2147483662"/>
          </pc:sldLayoutMkLst>
        </pc:sldLayoutChg>
        <pc:sldLayoutChg chg="setBg">
          <pc:chgData name="Sarah Lean" userId="60efe49c-fdb2-479d-bd36-260f4732f51a" providerId="ADAL" clId="{0A8FB80E-B4A6-4DD7-9416-87018BB64661}" dt="2019-03-12T14:43:13.805" v="21"/>
          <pc:sldLayoutMkLst>
            <pc:docMk/>
            <pc:sldMasterMk cId="3768996240" sldId="2147483660"/>
            <pc:sldLayoutMk cId="832566445" sldId="2147483663"/>
          </pc:sldLayoutMkLst>
        </pc:sldLayoutChg>
        <pc:sldLayoutChg chg="setBg">
          <pc:chgData name="Sarah Lean" userId="60efe49c-fdb2-479d-bd36-260f4732f51a" providerId="ADAL" clId="{0A8FB80E-B4A6-4DD7-9416-87018BB64661}" dt="2019-03-12T14:43:13.805" v="21"/>
          <pc:sldLayoutMkLst>
            <pc:docMk/>
            <pc:sldMasterMk cId="3768996240" sldId="2147483660"/>
            <pc:sldLayoutMk cId="3043930455" sldId="2147483664"/>
          </pc:sldLayoutMkLst>
        </pc:sldLayoutChg>
        <pc:sldLayoutChg chg="setBg">
          <pc:chgData name="Sarah Lean" userId="60efe49c-fdb2-479d-bd36-260f4732f51a" providerId="ADAL" clId="{0A8FB80E-B4A6-4DD7-9416-87018BB64661}" dt="2019-03-12T14:43:13.805" v="21"/>
          <pc:sldLayoutMkLst>
            <pc:docMk/>
            <pc:sldMasterMk cId="3768996240" sldId="2147483660"/>
            <pc:sldLayoutMk cId="2895861581" sldId="2147483665"/>
          </pc:sldLayoutMkLst>
        </pc:sldLayoutChg>
        <pc:sldLayoutChg chg="setBg">
          <pc:chgData name="Sarah Lean" userId="60efe49c-fdb2-479d-bd36-260f4732f51a" providerId="ADAL" clId="{0A8FB80E-B4A6-4DD7-9416-87018BB64661}" dt="2019-03-12T14:43:13.805" v="21"/>
          <pc:sldLayoutMkLst>
            <pc:docMk/>
            <pc:sldMasterMk cId="3768996240" sldId="2147483660"/>
            <pc:sldLayoutMk cId="931917905" sldId="2147483666"/>
          </pc:sldLayoutMkLst>
        </pc:sldLayoutChg>
        <pc:sldLayoutChg chg="setBg">
          <pc:chgData name="Sarah Lean" userId="60efe49c-fdb2-479d-bd36-260f4732f51a" providerId="ADAL" clId="{0A8FB80E-B4A6-4DD7-9416-87018BB64661}" dt="2019-03-12T14:43:13.805" v="21"/>
          <pc:sldLayoutMkLst>
            <pc:docMk/>
            <pc:sldMasterMk cId="3768996240" sldId="2147483660"/>
            <pc:sldLayoutMk cId="634145813" sldId="2147483667"/>
          </pc:sldLayoutMkLst>
        </pc:sldLayoutChg>
        <pc:sldLayoutChg chg="setBg">
          <pc:chgData name="Sarah Lean" userId="60efe49c-fdb2-479d-bd36-260f4732f51a" providerId="ADAL" clId="{0A8FB80E-B4A6-4DD7-9416-87018BB64661}" dt="2019-03-12T14:43:13.805" v="21"/>
          <pc:sldLayoutMkLst>
            <pc:docMk/>
            <pc:sldMasterMk cId="3768996240" sldId="2147483660"/>
            <pc:sldLayoutMk cId="4170791961" sldId="2147483668"/>
          </pc:sldLayoutMkLst>
        </pc:sldLayoutChg>
        <pc:sldLayoutChg chg="setBg">
          <pc:chgData name="Sarah Lean" userId="60efe49c-fdb2-479d-bd36-260f4732f51a" providerId="ADAL" clId="{0A8FB80E-B4A6-4DD7-9416-87018BB64661}" dt="2019-03-12T14:43:13.805" v="21"/>
          <pc:sldLayoutMkLst>
            <pc:docMk/>
            <pc:sldMasterMk cId="3768996240" sldId="2147483660"/>
            <pc:sldLayoutMk cId="851011899" sldId="2147483669"/>
          </pc:sldLayoutMkLst>
        </pc:sldLayoutChg>
        <pc:sldLayoutChg chg="setBg">
          <pc:chgData name="Sarah Lean" userId="60efe49c-fdb2-479d-bd36-260f4732f51a" providerId="ADAL" clId="{0A8FB80E-B4A6-4DD7-9416-87018BB64661}" dt="2019-03-12T14:43:13.805" v="21"/>
          <pc:sldLayoutMkLst>
            <pc:docMk/>
            <pc:sldMasterMk cId="3768996240" sldId="2147483660"/>
            <pc:sldLayoutMk cId="4213943218" sldId="2147483670"/>
          </pc:sldLayoutMkLst>
        </pc:sldLayoutChg>
        <pc:sldLayoutChg chg="setBg">
          <pc:chgData name="Sarah Lean" userId="60efe49c-fdb2-479d-bd36-260f4732f51a" providerId="ADAL" clId="{0A8FB80E-B4A6-4DD7-9416-87018BB64661}" dt="2019-03-12T14:43:13.805" v="21"/>
          <pc:sldLayoutMkLst>
            <pc:docMk/>
            <pc:sldMasterMk cId="3768996240" sldId="2147483660"/>
            <pc:sldLayoutMk cId="2835484600" sldId="2147483671"/>
          </pc:sldLayoutMkLst>
        </pc:sldLayoutChg>
        <pc:sldLayoutChg chg="setBg">
          <pc:chgData name="Sarah Lean" userId="60efe49c-fdb2-479d-bd36-260f4732f51a" providerId="ADAL" clId="{0A8FB80E-B4A6-4DD7-9416-87018BB64661}" dt="2019-03-12T14:43:13.805" v="21"/>
          <pc:sldLayoutMkLst>
            <pc:docMk/>
            <pc:sldMasterMk cId="3768996240" sldId="2147483660"/>
            <pc:sldLayoutMk cId="3215161174" sldId="2147483672"/>
          </pc:sldLayoutMkLst>
        </pc:sldLayoutChg>
        <pc:sldLayoutChg chg="setBg">
          <pc:chgData name="Sarah Lean" userId="60efe49c-fdb2-479d-bd36-260f4732f51a" providerId="ADAL" clId="{0A8FB80E-B4A6-4DD7-9416-87018BB64661}" dt="2019-03-12T14:43:13.805" v="21"/>
          <pc:sldLayoutMkLst>
            <pc:docMk/>
            <pc:sldMasterMk cId="3768996240" sldId="2147483660"/>
            <pc:sldLayoutMk cId="3359584994" sldId="2147483673"/>
          </pc:sldLayoutMkLst>
        </pc:sldLayoutChg>
        <pc:sldLayoutChg chg="setBg">
          <pc:chgData name="Sarah Lean" userId="60efe49c-fdb2-479d-bd36-260f4732f51a" providerId="ADAL" clId="{0A8FB80E-B4A6-4DD7-9416-87018BB64661}" dt="2019-03-12T14:43:13.805" v="21"/>
          <pc:sldLayoutMkLst>
            <pc:docMk/>
            <pc:sldMasterMk cId="3768996240" sldId="2147483660"/>
            <pc:sldLayoutMk cId="459826698" sldId="2147483674"/>
          </pc:sldLayoutMkLst>
        </pc:sldLayoutChg>
        <pc:sldLayoutChg chg="setBg">
          <pc:chgData name="Sarah Lean" userId="60efe49c-fdb2-479d-bd36-260f4732f51a" providerId="ADAL" clId="{0A8FB80E-B4A6-4DD7-9416-87018BB64661}" dt="2019-03-12T14:43:13.805" v="21"/>
          <pc:sldLayoutMkLst>
            <pc:docMk/>
            <pc:sldMasterMk cId="3768996240" sldId="2147483660"/>
            <pc:sldLayoutMk cId="320653478" sldId="2147483675"/>
          </pc:sldLayoutMkLst>
        </pc:sldLayoutChg>
        <pc:sldLayoutChg chg="setBg">
          <pc:chgData name="Sarah Lean" userId="60efe49c-fdb2-479d-bd36-260f4732f51a" providerId="ADAL" clId="{0A8FB80E-B4A6-4DD7-9416-87018BB64661}" dt="2019-03-12T14:43:13.805" v="21"/>
          <pc:sldLayoutMkLst>
            <pc:docMk/>
            <pc:sldMasterMk cId="3768996240" sldId="2147483660"/>
            <pc:sldLayoutMk cId="613494974" sldId="2147483676"/>
          </pc:sldLayoutMkLst>
        </pc:sldLayoutChg>
        <pc:sldLayoutChg chg="setBg">
          <pc:chgData name="Sarah Lean" userId="60efe49c-fdb2-479d-bd36-260f4732f51a" providerId="ADAL" clId="{0A8FB80E-B4A6-4DD7-9416-87018BB64661}" dt="2019-03-12T14:43:13.805" v="21"/>
          <pc:sldLayoutMkLst>
            <pc:docMk/>
            <pc:sldMasterMk cId="3768996240" sldId="2147483660"/>
            <pc:sldLayoutMk cId="1753253912" sldId="2147483677"/>
          </pc:sldLayoutMkLst>
        </pc:sldLayoutChg>
        <pc:sldLayoutChg chg="setBg">
          <pc:chgData name="Sarah Lean" userId="60efe49c-fdb2-479d-bd36-260f4732f51a" providerId="ADAL" clId="{0A8FB80E-B4A6-4DD7-9416-87018BB64661}" dt="2019-03-12T14:43:13.805" v="21"/>
          <pc:sldLayoutMkLst>
            <pc:docMk/>
            <pc:sldMasterMk cId="3768996240" sldId="2147483660"/>
            <pc:sldLayoutMk cId="927828385" sldId="2147483678"/>
          </pc:sldLayoutMkLst>
        </pc:sldLayoutChg>
        <pc:sldLayoutChg chg="setBg">
          <pc:chgData name="Sarah Lean" userId="60efe49c-fdb2-479d-bd36-260f4732f51a" providerId="ADAL" clId="{0A8FB80E-B4A6-4DD7-9416-87018BB64661}" dt="2019-03-12T14:43:13.805" v="21"/>
          <pc:sldLayoutMkLst>
            <pc:docMk/>
            <pc:sldMasterMk cId="3768996240" sldId="2147483660"/>
            <pc:sldLayoutMk cId="815805757" sldId="2147483679"/>
          </pc:sldLayoutMkLst>
        </pc:sldLayoutChg>
        <pc:sldLayoutChg chg="setBg">
          <pc:chgData name="Sarah Lean" userId="60efe49c-fdb2-479d-bd36-260f4732f51a" providerId="ADAL" clId="{0A8FB80E-B4A6-4DD7-9416-87018BB64661}" dt="2019-03-12T14:43:13.805" v="21"/>
          <pc:sldLayoutMkLst>
            <pc:docMk/>
            <pc:sldMasterMk cId="3768996240" sldId="2147483660"/>
            <pc:sldLayoutMk cId="3236205017" sldId="2147483681"/>
          </pc:sldLayoutMkLst>
        </pc:sldLayoutChg>
        <pc:sldLayoutChg chg="setBg">
          <pc:chgData name="Sarah Lean" userId="60efe49c-fdb2-479d-bd36-260f4732f51a" providerId="ADAL" clId="{0A8FB80E-B4A6-4DD7-9416-87018BB64661}" dt="2019-03-12T14:43:13.805" v="21"/>
          <pc:sldLayoutMkLst>
            <pc:docMk/>
            <pc:sldMasterMk cId="3768996240" sldId="2147483660"/>
            <pc:sldLayoutMk cId="1710752035" sldId="2147483683"/>
          </pc:sldLayoutMkLst>
        </pc:sldLayoutChg>
        <pc:sldLayoutChg chg="setBg">
          <pc:chgData name="Sarah Lean" userId="60efe49c-fdb2-479d-bd36-260f4732f51a" providerId="ADAL" clId="{0A8FB80E-B4A6-4DD7-9416-87018BB64661}" dt="2019-03-12T14:43:13.805" v="21"/>
          <pc:sldLayoutMkLst>
            <pc:docMk/>
            <pc:sldMasterMk cId="3768996240" sldId="2147483660"/>
            <pc:sldLayoutMk cId="3866201343" sldId="2147483684"/>
          </pc:sldLayoutMkLst>
        </pc:sldLayoutChg>
        <pc:sldLayoutChg chg="setBg">
          <pc:chgData name="Sarah Lean" userId="60efe49c-fdb2-479d-bd36-260f4732f51a" providerId="ADAL" clId="{0A8FB80E-B4A6-4DD7-9416-87018BB64661}" dt="2019-03-12T14:43:13.805" v="21"/>
          <pc:sldLayoutMkLst>
            <pc:docMk/>
            <pc:sldMasterMk cId="3768996240" sldId="2147483660"/>
            <pc:sldLayoutMk cId="1329851067" sldId="2147483685"/>
          </pc:sldLayoutMkLst>
        </pc:sldLayoutChg>
        <pc:sldLayoutChg chg="setBg">
          <pc:chgData name="Sarah Lean" userId="60efe49c-fdb2-479d-bd36-260f4732f51a" providerId="ADAL" clId="{0A8FB80E-B4A6-4DD7-9416-87018BB64661}" dt="2019-03-12T14:43:13.805" v="21"/>
          <pc:sldLayoutMkLst>
            <pc:docMk/>
            <pc:sldMasterMk cId="3768996240" sldId="2147483660"/>
            <pc:sldLayoutMk cId="1187200479" sldId="2147483686"/>
          </pc:sldLayoutMkLst>
        </pc:sldLayoutChg>
        <pc:sldLayoutChg chg="setBg">
          <pc:chgData name="Sarah Lean" userId="60efe49c-fdb2-479d-bd36-260f4732f51a" providerId="ADAL" clId="{0A8FB80E-B4A6-4DD7-9416-87018BB64661}" dt="2019-03-12T14:43:13.805" v="21"/>
          <pc:sldLayoutMkLst>
            <pc:docMk/>
            <pc:sldMasterMk cId="3768996240" sldId="2147483660"/>
            <pc:sldLayoutMk cId="2893658874" sldId="2147483687"/>
          </pc:sldLayoutMkLst>
        </pc:sldLayoutChg>
      </pc:sldMasterChg>
      <pc:sldMasterChg chg="setBg delSldLayout modSldLayout">
        <pc:chgData name="Sarah Lean" userId="60efe49c-fdb2-479d-bd36-260f4732f51a" providerId="ADAL" clId="{0A8FB80E-B4A6-4DD7-9416-87018BB64661}" dt="2019-03-28T20:48:53.114" v="29" actId="2696"/>
        <pc:sldMasterMkLst>
          <pc:docMk/>
          <pc:sldMasterMk cId="3811933994" sldId="2147483689"/>
        </pc:sldMasterMkLst>
        <pc:sldLayoutChg chg="setBg">
          <pc:chgData name="Sarah Lean" userId="60efe49c-fdb2-479d-bd36-260f4732f51a" providerId="ADAL" clId="{0A8FB80E-B4A6-4DD7-9416-87018BB64661}" dt="2019-03-12T14:43:13.805" v="21"/>
          <pc:sldLayoutMkLst>
            <pc:docMk/>
            <pc:sldMasterMk cId="3811933994" sldId="2147483689"/>
            <pc:sldLayoutMk cId="320434605" sldId="2147483690"/>
          </pc:sldLayoutMkLst>
        </pc:sldLayoutChg>
        <pc:sldLayoutChg chg="setBg">
          <pc:chgData name="Sarah Lean" userId="60efe49c-fdb2-479d-bd36-260f4732f51a" providerId="ADAL" clId="{0A8FB80E-B4A6-4DD7-9416-87018BB64661}" dt="2019-03-12T14:43:13.805" v="21"/>
          <pc:sldLayoutMkLst>
            <pc:docMk/>
            <pc:sldMasterMk cId="3811933994" sldId="2147483689"/>
            <pc:sldLayoutMk cId="2748640961" sldId="2147483691"/>
          </pc:sldLayoutMkLst>
        </pc:sldLayoutChg>
        <pc:sldLayoutChg chg="setBg">
          <pc:chgData name="Sarah Lean" userId="60efe49c-fdb2-479d-bd36-260f4732f51a" providerId="ADAL" clId="{0A8FB80E-B4A6-4DD7-9416-87018BB64661}" dt="2019-03-12T14:43:13.805" v="21"/>
          <pc:sldLayoutMkLst>
            <pc:docMk/>
            <pc:sldMasterMk cId="3811933994" sldId="2147483689"/>
            <pc:sldLayoutMk cId="1601585266" sldId="2147483692"/>
          </pc:sldLayoutMkLst>
        </pc:sldLayoutChg>
        <pc:sldLayoutChg chg="setBg">
          <pc:chgData name="Sarah Lean" userId="60efe49c-fdb2-479d-bd36-260f4732f51a" providerId="ADAL" clId="{0A8FB80E-B4A6-4DD7-9416-87018BB64661}" dt="2019-03-12T14:43:13.805" v="21"/>
          <pc:sldLayoutMkLst>
            <pc:docMk/>
            <pc:sldMasterMk cId="3811933994" sldId="2147483689"/>
            <pc:sldLayoutMk cId="576823013" sldId="2147483693"/>
          </pc:sldLayoutMkLst>
        </pc:sldLayoutChg>
        <pc:sldLayoutChg chg="setBg">
          <pc:chgData name="Sarah Lean" userId="60efe49c-fdb2-479d-bd36-260f4732f51a" providerId="ADAL" clId="{0A8FB80E-B4A6-4DD7-9416-87018BB64661}" dt="2019-03-12T14:43:13.805" v="21"/>
          <pc:sldLayoutMkLst>
            <pc:docMk/>
            <pc:sldMasterMk cId="3811933994" sldId="2147483689"/>
            <pc:sldLayoutMk cId="1225535243" sldId="2147483694"/>
          </pc:sldLayoutMkLst>
        </pc:sldLayoutChg>
        <pc:sldLayoutChg chg="setBg">
          <pc:chgData name="Sarah Lean" userId="60efe49c-fdb2-479d-bd36-260f4732f51a" providerId="ADAL" clId="{0A8FB80E-B4A6-4DD7-9416-87018BB64661}" dt="2019-03-12T14:43:13.805" v="21"/>
          <pc:sldLayoutMkLst>
            <pc:docMk/>
            <pc:sldMasterMk cId="3811933994" sldId="2147483689"/>
            <pc:sldLayoutMk cId="1495513067" sldId="2147483695"/>
          </pc:sldLayoutMkLst>
        </pc:sldLayoutChg>
        <pc:sldLayoutChg chg="setBg">
          <pc:chgData name="Sarah Lean" userId="60efe49c-fdb2-479d-bd36-260f4732f51a" providerId="ADAL" clId="{0A8FB80E-B4A6-4DD7-9416-87018BB64661}" dt="2019-03-12T14:43:13.805" v="21"/>
          <pc:sldLayoutMkLst>
            <pc:docMk/>
            <pc:sldMasterMk cId="3811933994" sldId="2147483689"/>
            <pc:sldLayoutMk cId="62974433" sldId="2147483696"/>
          </pc:sldLayoutMkLst>
        </pc:sldLayoutChg>
        <pc:sldLayoutChg chg="setBg">
          <pc:chgData name="Sarah Lean" userId="60efe49c-fdb2-479d-bd36-260f4732f51a" providerId="ADAL" clId="{0A8FB80E-B4A6-4DD7-9416-87018BB64661}" dt="2019-03-12T14:43:13.805" v="21"/>
          <pc:sldLayoutMkLst>
            <pc:docMk/>
            <pc:sldMasterMk cId="3811933994" sldId="2147483689"/>
            <pc:sldLayoutMk cId="2865194738" sldId="2147483697"/>
          </pc:sldLayoutMkLst>
        </pc:sldLayoutChg>
        <pc:sldLayoutChg chg="setBg">
          <pc:chgData name="Sarah Lean" userId="60efe49c-fdb2-479d-bd36-260f4732f51a" providerId="ADAL" clId="{0A8FB80E-B4A6-4DD7-9416-87018BB64661}" dt="2019-03-12T14:43:13.805" v="21"/>
          <pc:sldLayoutMkLst>
            <pc:docMk/>
            <pc:sldMasterMk cId="3811933994" sldId="2147483689"/>
            <pc:sldLayoutMk cId="3557431036" sldId="2147483698"/>
          </pc:sldLayoutMkLst>
        </pc:sldLayoutChg>
        <pc:sldLayoutChg chg="setBg">
          <pc:chgData name="Sarah Lean" userId="60efe49c-fdb2-479d-bd36-260f4732f51a" providerId="ADAL" clId="{0A8FB80E-B4A6-4DD7-9416-87018BB64661}" dt="2019-03-12T14:43:13.805" v="21"/>
          <pc:sldLayoutMkLst>
            <pc:docMk/>
            <pc:sldMasterMk cId="3811933994" sldId="2147483689"/>
            <pc:sldLayoutMk cId="353586151" sldId="2147483699"/>
          </pc:sldLayoutMkLst>
        </pc:sldLayoutChg>
        <pc:sldLayoutChg chg="setBg">
          <pc:chgData name="Sarah Lean" userId="60efe49c-fdb2-479d-bd36-260f4732f51a" providerId="ADAL" clId="{0A8FB80E-B4A6-4DD7-9416-87018BB64661}" dt="2019-03-12T14:43:13.805" v="21"/>
          <pc:sldLayoutMkLst>
            <pc:docMk/>
            <pc:sldMasterMk cId="3811933994" sldId="2147483689"/>
            <pc:sldLayoutMk cId="3380161638" sldId="2147483700"/>
          </pc:sldLayoutMkLst>
        </pc:sldLayoutChg>
        <pc:sldLayoutChg chg="setBg">
          <pc:chgData name="Sarah Lean" userId="60efe49c-fdb2-479d-bd36-260f4732f51a" providerId="ADAL" clId="{0A8FB80E-B4A6-4DD7-9416-87018BB64661}" dt="2019-03-12T14:43:13.805" v="21"/>
          <pc:sldLayoutMkLst>
            <pc:docMk/>
            <pc:sldMasterMk cId="3811933994" sldId="2147483689"/>
            <pc:sldLayoutMk cId="988787528" sldId="2147483701"/>
          </pc:sldLayoutMkLst>
        </pc:sldLayoutChg>
        <pc:sldLayoutChg chg="setBg">
          <pc:chgData name="Sarah Lean" userId="60efe49c-fdb2-479d-bd36-260f4732f51a" providerId="ADAL" clId="{0A8FB80E-B4A6-4DD7-9416-87018BB64661}" dt="2019-03-12T14:43:13.805" v="21"/>
          <pc:sldLayoutMkLst>
            <pc:docMk/>
            <pc:sldMasterMk cId="3811933994" sldId="2147483689"/>
            <pc:sldLayoutMk cId="1026799918" sldId="2147483702"/>
          </pc:sldLayoutMkLst>
        </pc:sldLayoutChg>
        <pc:sldLayoutChg chg="setBg">
          <pc:chgData name="Sarah Lean" userId="60efe49c-fdb2-479d-bd36-260f4732f51a" providerId="ADAL" clId="{0A8FB80E-B4A6-4DD7-9416-87018BB64661}" dt="2019-03-12T14:43:13.805" v="21"/>
          <pc:sldLayoutMkLst>
            <pc:docMk/>
            <pc:sldMasterMk cId="3811933994" sldId="2147483689"/>
            <pc:sldLayoutMk cId="1269660346" sldId="2147483703"/>
          </pc:sldLayoutMkLst>
        </pc:sldLayoutChg>
        <pc:sldLayoutChg chg="setBg">
          <pc:chgData name="Sarah Lean" userId="60efe49c-fdb2-479d-bd36-260f4732f51a" providerId="ADAL" clId="{0A8FB80E-B4A6-4DD7-9416-87018BB64661}" dt="2019-03-12T14:43:13.805" v="21"/>
          <pc:sldLayoutMkLst>
            <pc:docMk/>
            <pc:sldMasterMk cId="3811933994" sldId="2147483689"/>
            <pc:sldLayoutMk cId="3193806342" sldId="2147483704"/>
          </pc:sldLayoutMkLst>
        </pc:sldLayoutChg>
        <pc:sldLayoutChg chg="setBg">
          <pc:chgData name="Sarah Lean" userId="60efe49c-fdb2-479d-bd36-260f4732f51a" providerId="ADAL" clId="{0A8FB80E-B4A6-4DD7-9416-87018BB64661}" dt="2019-03-12T14:43:13.805" v="21"/>
          <pc:sldLayoutMkLst>
            <pc:docMk/>
            <pc:sldMasterMk cId="3811933994" sldId="2147483689"/>
            <pc:sldLayoutMk cId="1460650178" sldId="2147483705"/>
          </pc:sldLayoutMkLst>
        </pc:sldLayoutChg>
        <pc:sldLayoutChg chg="setBg">
          <pc:chgData name="Sarah Lean" userId="60efe49c-fdb2-479d-bd36-260f4732f51a" providerId="ADAL" clId="{0A8FB80E-B4A6-4DD7-9416-87018BB64661}" dt="2019-03-12T14:43:13.805" v="21"/>
          <pc:sldLayoutMkLst>
            <pc:docMk/>
            <pc:sldMasterMk cId="3811933994" sldId="2147483689"/>
            <pc:sldLayoutMk cId="3412726161" sldId="2147483706"/>
          </pc:sldLayoutMkLst>
        </pc:sldLayoutChg>
        <pc:sldLayoutChg chg="setBg">
          <pc:chgData name="Sarah Lean" userId="60efe49c-fdb2-479d-bd36-260f4732f51a" providerId="ADAL" clId="{0A8FB80E-B4A6-4DD7-9416-87018BB64661}" dt="2019-03-12T14:43:13.805" v="21"/>
          <pc:sldLayoutMkLst>
            <pc:docMk/>
            <pc:sldMasterMk cId="3811933994" sldId="2147483689"/>
            <pc:sldLayoutMk cId="4201237459" sldId="2147483707"/>
          </pc:sldLayoutMkLst>
        </pc:sldLayoutChg>
        <pc:sldLayoutChg chg="setBg">
          <pc:chgData name="Sarah Lean" userId="60efe49c-fdb2-479d-bd36-260f4732f51a" providerId="ADAL" clId="{0A8FB80E-B4A6-4DD7-9416-87018BB64661}" dt="2019-03-12T14:43:13.805" v="21"/>
          <pc:sldLayoutMkLst>
            <pc:docMk/>
            <pc:sldMasterMk cId="3811933994" sldId="2147483689"/>
            <pc:sldLayoutMk cId="3238005222" sldId="2147483708"/>
          </pc:sldLayoutMkLst>
        </pc:sldLayoutChg>
        <pc:sldLayoutChg chg="setBg">
          <pc:chgData name="Sarah Lean" userId="60efe49c-fdb2-479d-bd36-260f4732f51a" providerId="ADAL" clId="{0A8FB80E-B4A6-4DD7-9416-87018BB64661}" dt="2019-03-12T14:43:13.805" v="21"/>
          <pc:sldLayoutMkLst>
            <pc:docMk/>
            <pc:sldMasterMk cId="3811933994" sldId="2147483689"/>
            <pc:sldLayoutMk cId="1275726226" sldId="2147483709"/>
          </pc:sldLayoutMkLst>
        </pc:sldLayoutChg>
        <pc:sldLayoutChg chg="setBg">
          <pc:chgData name="Sarah Lean" userId="60efe49c-fdb2-479d-bd36-260f4732f51a" providerId="ADAL" clId="{0A8FB80E-B4A6-4DD7-9416-87018BB64661}" dt="2019-03-12T14:43:13.805" v="21"/>
          <pc:sldLayoutMkLst>
            <pc:docMk/>
            <pc:sldMasterMk cId="3811933994" sldId="2147483689"/>
            <pc:sldLayoutMk cId="446015454" sldId="2147483710"/>
          </pc:sldLayoutMkLst>
        </pc:sldLayoutChg>
        <pc:sldLayoutChg chg="setBg">
          <pc:chgData name="Sarah Lean" userId="60efe49c-fdb2-479d-bd36-260f4732f51a" providerId="ADAL" clId="{0A8FB80E-B4A6-4DD7-9416-87018BB64661}" dt="2019-03-12T14:43:13.805" v="21"/>
          <pc:sldLayoutMkLst>
            <pc:docMk/>
            <pc:sldMasterMk cId="3811933994" sldId="2147483689"/>
            <pc:sldLayoutMk cId="893601388" sldId="2147483711"/>
          </pc:sldLayoutMkLst>
        </pc:sldLayoutChg>
        <pc:sldLayoutChg chg="setBg">
          <pc:chgData name="Sarah Lean" userId="60efe49c-fdb2-479d-bd36-260f4732f51a" providerId="ADAL" clId="{0A8FB80E-B4A6-4DD7-9416-87018BB64661}" dt="2019-03-12T14:43:13.805" v="21"/>
          <pc:sldLayoutMkLst>
            <pc:docMk/>
            <pc:sldMasterMk cId="3811933994" sldId="2147483689"/>
            <pc:sldLayoutMk cId="1397768700" sldId="2147483712"/>
          </pc:sldLayoutMkLst>
        </pc:sldLayoutChg>
        <pc:sldLayoutChg chg="setBg">
          <pc:chgData name="Sarah Lean" userId="60efe49c-fdb2-479d-bd36-260f4732f51a" providerId="ADAL" clId="{0A8FB80E-B4A6-4DD7-9416-87018BB64661}" dt="2019-03-12T14:43:13.805" v="21"/>
          <pc:sldLayoutMkLst>
            <pc:docMk/>
            <pc:sldMasterMk cId="3811933994" sldId="2147483689"/>
            <pc:sldLayoutMk cId="2280946267" sldId="2147483713"/>
          </pc:sldLayoutMkLst>
        </pc:sldLayoutChg>
        <pc:sldLayoutChg chg="setBg">
          <pc:chgData name="Sarah Lean" userId="60efe49c-fdb2-479d-bd36-260f4732f51a" providerId="ADAL" clId="{0A8FB80E-B4A6-4DD7-9416-87018BB64661}" dt="2019-03-12T14:43:13.805" v="21"/>
          <pc:sldLayoutMkLst>
            <pc:docMk/>
            <pc:sldMasterMk cId="3811933994" sldId="2147483689"/>
            <pc:sldLayoutMk cId="1565420441" sldId="2147483714"/>
          </pc:sldLayoutMkLst>
        </pc:sldLayoutChg>
        <pc:sldLayoutChg chg="setBg">
          <pc:chgData name="Sarah Lean" userId="60efe49c-fdb2-479d-bd36-260f4732f51a" providerId="ADAL" clId="{0A8FB80E-B4A6-4DD7-9416-87018BB64661}" dt="2019-03-12T14:43:13.805" v="21"/>
          <pc:sldLayoutMkLst>
            <pc:docMk/>
            <pc:sldMasterMk cId="3811933994" sldId="2147483689"/>
            <pc:sldLayoutMk cId="1480120796" sldId="2147483715"/>
          </pc:sldLayoutMkLst>
        </pc:sldLayoutChg>
        <pc:sldLayoutChg chg="setBg">
          <pc:chgData name="Sarah Lean" userId="60efe49c-fdb2-479d-bd36-260f4732f51a" providerId="ADAL" clId="{0A8FB80E-B4A6-4DD7-9416-87018BB64661}" dt="2019-03-12T14:43:13.805" v="21"/>
          <pc:sldLayoutMkLst>
            <pc:docMk/>
            <pc:sldMasterMk cId="3811933994" sldId="2147483689"/>
            <pc:sldLayoutMk cId="3803518677" sldId="2147483716"/>
          </pc:sldLayoutMkLst>
        </pc:sldLayoutChg>
        <pc:sldLayoutChg chg="setBg">
          <pc:chgData name="Sarah Lean" userId="60efe49c-fdb2-479d-bd36-260f4732f51a" providerId="ADAL" clId="{0A8FB80E-B4A6-4DD7-9416-87018BB64661}" dt="2019-03-12T14:43:13.805" v="21"/>
          <pc:sldLayoutMkLst>
            <pc:docMk/>
            <pc:sldMasterMk cId="3811933994" sldId="2147483689"/>
            <pc:sldLayoutMk cId="2137638908" sldId="2147483717"/>
          </pc:sldLayoutMkLst>
        </pc:sldLayoutChg>
        <pc:sldLayoutChg chg="setBg">
          <pc:chgData name="Sarah Lean" userId="60efe49c-fdb2-479d-bd36-260f4732f51a" providerId="ADAL" clId="{0A8FB80E-B4A6-4DD7-9416-87018BB64661}" dt="2019-03-12T14:43:13.805" v="21"/>
          <pc:sldLayoutMkLst>
            <pc:docMk/>
            <pc:sldMasterMk cId="3811933994" sldId="2147483689"/>
            <pc:sldLayoutMk cId="4034468729" sldId="2147483718"/>
          </pc:sldLayoutMkLst>
        </pc:sldLayoutChg>
        <pc:sldLayoutChg chg="setBg">
          <pc:chgData name="Sarah Lean" userId="60efe49c-fdb2-479d-bd36-260f4732f51a" providerId="ADAL" clId="{0A8FB80E-B4A6-4DD7-9416-87018BB64661}" dt="2019-03-12T14:43:13.805" v="21"/>
          <pc:sldLayoutMkLst>
            <pc:docMk/>
            <pc:sldMasterMk cId="3811933994" sldId="2147483689"/>
            <pc:sldLayoutMk cId="3076183577" sldId="2147483719"/>
          </pc:sldLayoutMkLst>
        </pc:sldLayoutChg>
        <pc:sldLayoutChg chg="setBg">
          <pc:chgData name="Sarah Lean" userId="60efe49c-fdb2-479d-bd36-260f4732f51a" providerId="ADAL" clId="{0A8FB80E-B4A6-4DD7-9416-87018BB64661}" dt="2019-03-12T14:43:13.805" v="21"/>
          <pc:sldLayoutMkLst>
            <pc:docMk/>
            <pc:sldMasterMk cId="3811933994" sldId="2147483689"/>
            <pc:sldLayoutMk cId="2420221638" sldId="2147483720"/>
          </pc:sldLayoutMkLst>
        </pc:sldLayoutChg>
        <pc:sldLayoutChg chg="setBg">
          <pc:chgData name="Sarah Lean" userId="60efe49c-fdb2-479d-bd36-260f4732f51a" providerId="ADAL" clId="{0A8FB80E-B4A6-4DD7-9416-87018BB64661}" dt="2019-03-12T14:43:13.805" v="21"/>
          <pc:sldLayoutMkLst>
            <pc:docMk/>
            <pc:sldMasterMk cId="3811933994" sldId="2147483689"/>
            <pc:sldLayoutMk cId="31897345" sldId="2147483721"/>
          </pc:sldLayoutMkLst>
        </pc:sldLayoutChg>
        <pc:sldLayoutChg chg="setBg">
          <pc:chgData name="Sarah Lean" userId="60efe49c-fdb2-479d-bd36-260f4732f51a" providerId="ADAL" clId="{0A8FB80E-B4A6-4DD7-9416-87018BB64661}" dt="2019-03-12T14:43:13.805" v="21"/>
          <pc:sldLayoutMkLst>
            <pc:docMk/>
            <pc:sldMasterMk cId="3811933994" sldId="2147483689"/>
            <pc:sldLayoutMk cId="1749374881" sldId="2147483722"/>
          </pc:sldLayoutMkLst>
        </pc:sldLayoutChg>
        <pc:sldLayoutChg chg="setBg">
          <pc:chgData name="Sarah Lean" userId="60efe49c-fdb2-479d-bd36-260f4732f51a" providerId="ADAL" clId="{0A8FB80E-B4A6-4DD7-9416-87018BB64661}" dt="2019-03-12T14:43:13.805" v="21"/>
          <pc:sldLayoutMkLst>
            <pc:docMk/>
            <pc:sldMasterMk cId="3811933994" sldId="2147483689"/>
            <pc:sldLayoutMk cId="2433804100" sldId="2147483723"/>
          </pc:sldLayoutMkLst>
        </pc:sldLayoutChg>
        <pc:sldLayoutChg chg="setBg">
          <pc:chgData name="Sarah Lean" userId="60efe49c-fdb2-479d-bd36-260f4732f51a" providerId="ADAL" clId="{0A8FB80E-B4A6-4DD7-9416-87018BB64661}" dt="2019-03-12T14:43:13.805" v="21"/>
          <pc:sldLayoutMkLst>
            <pc:docMk/>
            <pc:sldMasterMk cId="3811933994" sldId="2147483689"/>
            <pc:sldLayoutMk cId="2071310908" sldId="2147483724"/>
          </pc:sldLayoutMkLst>
        </pc:sldLayoutChg>
        <pc:sldLayoutChg chg="setBg">
          <pc:chgData name="Sarah Lean" userId="60efe49c-fdb2-479d-bd36-260f4732f51a" providerId="ADAL" clId="{0A8FB80E-B4A6-4DD7-9416-87018BB64661}" dt="2019-03-12T14:43:13.805" v="21"/>
          <pc:sldLayoutMkLst>
            <pc:docMk/>
            <pc:sldMasterMk cId="3811933994" sldId="2147483689"/>
            <pc:sldLayoutMk cId="1432985401" sldId="2147483725"/>
          </pc:sldLayoutMkLst>
        </pc:sldLayoutChg>
        <pc:sldLayoutChg chg="setBg">
          <pc:chgData name="Sarah Lean" userId="60efe49c-fdb2-479d-bd36-260f4732f51a" providerId="ADAL" clId="{0A8FB80E-B4A6-4DD7-9416-87018BB64661}" dt="2019-03-12T14:43:13.805" v="21"/>
          <pc:sldLayoutMkLst>
            <pc:docMk/>
            <pc:sldMasterMk cId="3811933994" sldId="2147483689"/>
            <pc:sldLayoutMk cId="2673413632" sldId="2147483726"/>
          </pc:sldLayoutMkLst>
        </pc:sldLayoutChg>
        <pc:sldLayoutChg chg="setBg">
          <pc:chgData name="Sarah Lean" userId="60efe49c-fdb2-479d-bd36-260f4732f51a" providerId="ADAL" clId="{0A8FB80E-B4A6-4DD7-9416-87018BB64661}" dt="2019-03-12T14:43:13.805" v="21"/>
          <pc:sldLayoutMkLst>
            <pc:docMk/>
            <pc:sldMasterMk cId="3811933994" sldId="2147483689"/>
            <pc:sldLayoutMk cId="1432077487" sldId="2147483727"/>
          </pc:sldLayoutMkLst>
        </pc:sldLayoutChg>
        <pc:sldLayoutChg chg="setBg">
          <pc:chgData name="Sarah Lean" userId="60efe49c-fdb2-479d-bd36-260f4732f51a" providerId="ADAL" clId="{0A8FB80E-B4A6-4DD7-9416-87018BB64661}" dt="2019-03-12T14:43:13.805" v="21"/>
          <pc:sldLayoutMkLst>
            <pc:docMk/>
            <pc:sldMasterMk cId="3811933994" sldId="2147483689"/>
            <pc:sldLayoutMk cId="443943692" sldId="2147483728"/>
          </pc:sldLayoutMkLst>
        </pc:sldLayoutChg>
        <pc:sldLayoutChg chg="setBg">
          <pc:chgData name="Sarah Lean" userId="60efe49c-fdb2-479d-bd36-260f4732f51a" providerId="ADAL" clId="{0A8FB80E-B4A6-4DD7-9416-87018BB64661}" dt="2019-03-12T14:43:13.805" v="21"/>
          <pc:sldLayoutMkLst>
            <pc:docMk/>
            <pc:sldMasterMk cId="3811933994" sldId="2147483689"/>
            <pc:sldLayoutMk cId="1617765532" sldId="2147483729"/>
          </pc:sldLayoutMkLst>
        </pc:sldLayoutChg>
        <pc:sldLayoutChg chg="setBg">
          <pc:chgData name="Sarah Lean" userId="60efe49c-fdb2-479d-bd36-260f4732f51a" providerId="ADAL" clId="{0A8FB80E-B4A6-4DD7-9416-87018BB64661}" dt="2019-03-12T14:43:13.805" v="21"/>
          <pc:sldLayoutMkLst>
            <pc:docMk/>
            <pc:sldMasterMk cId="3811933994" sldId="2147483689"/>
            <pc:sldLayoutMk cId="2260317415" sldId="2147483730"/>
          </pc:sldLayoutMkLst>
        </pc:sldLayoutChg>
        <pc:sldLayoutChg chg="setBg">
          <pc:chgData name="Sarah Lean" userId="60efe49c-fdb2-479d-bd36-260f4732f51a" providerId="ADAL" clId="{0A8FB80E-B4A6-4DD7-9416-87018BB64661}" dt="2019-03-12T14:43:13.805" v="21"/>
          <pc:sldLayoutMkLst>
            <pc:docMk/>
            <pc:sldMasterMk cId="3811933994" sldId="2147483689"/>
            <pc:sldLayoutMk cId="3302975064" sldId="2147483731"/>
          </pc:sldLayoutMkLst>
        </pc:sldLayoutChg>
        <pc:sldLayoutChg chg="setBg">
          <pc:chgData name="Sarah Lean" userId="60efe49c-fdb2-479d-bd36-260f4732f51a" providerId="ADAL" clId="{0A8FB80E-B4A6-4DD7-9416-87018BB64661}" dt="2019-03-12T14:43:13.805" v="21"/>
          <pc:sldLayoutMkLst>
            <pc:docMk/>
            <pc:sldMasterMk cId="3811933994" sldId="2147483689"/>
            <pc:sldLayoutMk cId="2962927848" sldId="2147483732"/>
          </pc:sldLayoutMkLst>
        </pc:sldLayoutChg>
        <pc:sldLayoutChg chg="setBg">
          <pc:chgData name="Sarah Lean" userId="60efe49c-fdb2-479d-bd36-260f4732f51a" providerId="ADAL" clId="{0A8FB80E-B4A6-4DD7-9416-87018BB64661}" dt="2019-03-12T14:43:13.805" v="21"/>
          <pc:sldLayoutMkLst>
            <pc:docMk/>
            <pc:sldMasterMk cId="3811933994" sldId="2147483689"/>
            <pc:sldLayoutMk cId="3216722558" sldId="2147483733"/>
          </pc:sldLayoutMkLst>
        </pc:sldLayoutChg>
        <pc:sldLayoutChg chg="setBg">
          <pc:chgData name="Sarah Lean" userId="60efe49c-fdb2-479d-bd36-260f4732f51a" providerId="ADAL" clId="{0A8FB80E-B4A6-4DD7-9416-87018BB64661}" dt="2019-03-12T14:43:13.805" v="21"/>
          <pc:sldLayoutMkLst>
            <pc:docMk/>
            <pc:sldMasterMk cId="3811933994" sldId="2147483689"/>
            <pc:sldLayoutMk cId="1940046334" sldId="2147483734"/>
          </pc:sldLayoutMkLst>
        </pc:sldLayoutChg>
        <pc:sldLayoutChg chg="setBg">
          <pc:chgData name="Sarah Lean" userId="60efe49c-fdb2-479d-bd36-260f4732f51a" providerId="ADAL" clId="{0A8FB80E-B4A6-4DD7-9416-87018BB64661}" dt="2019-03-12T14:43:13.805" v="21"/>
          <pc:sldLayoutMkLst>
            <pc:docMk/>
            <pc:sldMasterMk cId="3811933994" sldId="2147483689"/>
            <pc:sldLayoutMk cId="4220349513" sldId="2147483735"/>
          </pc:sldLayoutMkLst>
        </pc:sldLayoutChg>
      </pc:sldMasterChg>
      <pc:sldMasterChg chg="setBg delSldLayout modSldLayout">
        <pc:chgData name="Sarah Lean" userId="60efe49c-fdb2-479d-bd36-260f4732f51a" providerId="ADAL" clId="{0A8FB80E-B4A6-4DD7-9416-87018BB64661}" dt="2019-04-10T06:00:48.462" v="42" actId="2696"/>
        <pc:sldMasterMkLst>
          <pc:docMk/>
          <pc:sldMasterMk cId="3549581923" sldId="2147483738"/>
        </pc:sldMasterMkLst>
        <pc:sldLayoutChg chg="setBg">
          <pc:chgData name="Sarah Lean" userId="60efe49c-fdb2-479d-bd36-260f4732f51a" providerId="ADAL" clId="{0A8FB80E-B4A6-4DD7-9416-87018BB64661}" dt="2019-03-12T14:43:13.805" v="21"/>
          <pc:sldLayoutMkLst>
            <pc:docMk/>
            <pc:sldMasterMk cId="3549581923" sldId="2147483738"/>
            <pc:sldLayoutMk cId="478763673" sldId="2147483739"/>
          </pc:sldLayoutMkLst>
        </pc:sldLayoutChg>
        <pc:sldLayoutChg chg="setBg">
          <pc:chgData name="Sarah Lean" userId="60efe49c-fdb2-479d-bd36-260f4732f51a" providerId="ADAL" clId="{0A8FB80E-B4A6-4DD7-9416-87018BB64661}" dt="2019-03-12T14:43:13.805" v="21"/>
          <pc:sldLayoutMkLst>
            <pc:docMk/>
            <pc:sldMasterMk cId="3549581923" sldId="2147483738"/>
            <pc:sldLayoutMk cId="1930548216" sldId="2147483740"/>
          </pc:sldLayoutMkLst>
        </pc:sldLayoutChg>
        <pc:sldLayoutChg chg="setBg">
          <pc:chgData name="Sarah Lean" userId="60efe49c-fdb2-479d-bd36-260f4732f51a" providerId="ADAL" clId="{0A8FB80E-B4A6-4DD7-9416-87018BB64661}" dt="2019-03-12T14:43:13.805" v="21"/>
          <pc:sldLayoutMkLst>
            <pc:docMk/>
            <pc:sldMasterMk cId="3549581923" sldId="2147483738"/>
            <pc:sldLayoutMk cId="1274756800" sldId="2147483741"/>
          </pc:sldLayoutMkLst>
        </pc:sldLayoutChg>
        <pc:sldLayoutChg chg="setBg">
          <pc:chgData name="Sarah Lean" userId="60efe49c-fdb2-479d-bd36-260f4732f51a" providerId="ADAL" clId="{0A8FB80E-B4A6-4DD7-9416-87018BB64661}" dt="2019-03-12T14:43:13.805" v="21"/>
          <pc:sldLayoutMkLst>
            <pc:docMk/>
            <pc:sldMasterMk cId="3549581923" sldId="2147483738"/>
            <pc:sldLayoutMk cId="3668537000" sldId="2147483742"/>
          </pc:sldLayoutMkLst>
        </pc:sldLayoutChg>
        <pc:sldLayoutChg chg="setBg">
          <pc:chgData name="Sarah Lean" userId="60efe49c-fdb2-479d-bd36-260f4732f51a" providerId="ADAL" clId="{0A8FB80E-B4A6-4DD7-9416-87018BB64661}" dt="2019-03-12T14:43:13.805" v="21"/>
          <pc:sldLayoutMkLst>
            <pc:docMk/>
            <pc:sldMasterMk cId="3549581923" sldId="2147483738"/>
            <pc:sldLayoutMk cId="4032941043" sldId="2147483743"/>
          </pc:sldLayoutMkLst>
        </pc:sldLayoutChg>
        <pc:sldLayoutChg chg="setBg">
          <pc:chgData name="Sarah Lean" userId="60efe49c-fdb2-479d-bd36-260f4732f51a" providerId="ADAL" clId="{0A8FB80E-B4A6-4DD7-9416-87018BB64661}" dt="2019-03-12T14:43:13.805" v="21"/>
          <pc:sldLayoutMkLst>
            <pc:docMk/>
            <pc:sldMasterMk cId="3549581923" sldId="2147483738"/>
            <pc:sldLayoutMk cId="165015998" sldId="2147483744"/>
          </pc:sldLayoutMkLst>
        </pc:sldLayoutChg>
        <pc:sldLayoutChg chg="setBg">
          <pc:chgData name="Sarah Lean" userId="60efe49c-fdb2-479d-bd36-260f4732f51a" providerId="ADAL" clId="{0A8FB80E-B4A6-4DD7-9416-87018BB64661}" dt="2019-03-12T14:43:13.805" v="21"/>
          <pc:sldLayoutMkLst>
            <pc:docMk/>
            <pc:sldMasterMk cId="3549581923" sldId="2147483738"/>
            <pc:sldLayoutMk cId="985131314" sldId="2147483745"/>
          </pc:sldLayoutMkLst>
        </pc:sldLayoutChg>
        <pc:sldLayoutChg chg="setBg">
          <pc:chgData name="Sarah Lean" userId="60efe49c-fdb2-479d-bd36-260f4732f51a" providerId="ADAL" clId="{0A8FB80E-B4A6-4DD7-9416-87018BB64661}" dt="2019-03-12T14:43:13.805" v="21"/>
          <pc:sldLayoutMkLst>
            <pc:docMk/>
            <pc:sldMasterMk cId="3549581923" sldId="2147483738"/>
            <pc:sldLayoutMk cId="2317746472" sldId="2147483746"/>
          </pc:sldLayoutMkLst>
        </pc:sldLayoutChg>
        <pc:sldLayoutChg chg="setBg">
          <pc:chgData name="Sarah Lean" userId="60efe49c-fdb2-479d-bd36-260f4732f51a" providerId="ADAL" clId="{0A8FB80E-B4A6-4DD7-9416-87018BB64661}" dt="2019-03-12T14:43:13.805" v="21"/>
          <pc:sldLayoutMkLst>
            <pc:docMk/>
            <pc:sldMasterMk cId="3549581923" sldId="2147483738"/>
            <pc:sldLayoutMk cId="2506765445" sldId="2147483747"/>
          </pc:sldLayoutMkLst>
        </pc:sldLayoutChg>
        <pc:sldLayoutChg chg="setBg">
          <pc:chgData name="Sarah Lean" userId="60efe49c-fdb2-479d-bd36-260f4732f51a" providerId="ADAL" clId="{0A8FB80E-B4A6-4DD7-9416-87018BB64661}" dt="2019-03-12T14:43:13.805" v="21"/>
          <pc:sldLayoutMkLst>
            <pc:docMk/>
            <pc:sldMasterMk cId="3549581923" sldId="2147483738"/>
            <pc:sldLayoutMk cId="3789741754" sldId="2147483748"/>
          </pc:sldLayoutMkLst>
        </pc:sldLayoutChg>
        <pc:sldLayoutChg chg="setBg">
          <pc:chgData name="Sarah Lean" userId="60efe49c-fdb2-479d-bd36-260f4732f51a" providerId="ADAL" clId="{0A8FB80E-B4A6-4DD7-9416-87018BB64661}" dt="2019-03-12T14:43:13.805" v="21"/>
          <pc:sldLayoutMkLst>
            <pc:docMk/>
            <pc:sldMasterMk cId="3549581923" sldId="2147483738"/>
            <pc:sldLayoutMk cId="17885764" sldId="2147483749"/>
          </pc:sldLayoutMkLst>
        </pc:sldLayoutChg>
        <pc:sldLayoutChg chg="setBg">
          <pc:chgData name="Sarah Lean" userId="60efe49c-fdb2-479d-bd36-260f4732f51a" providerId="ADAL" clId="{0A8FB80E-B4A6-4DD7-9416-87018BB64661}" dt="2019-03-12T14:43:13.805" v="21"/>
          <pc:sldLayoutMkLst>
            <pc:docMk/>
            <pc:sldMasterMk cId="3549581923" sldId="2147483738"/>
            <pc:sldLayoutMk cId="1599080997" sldId="2147483750"/>
          </pc:sldLayoutMkLst>
        </pc:sldLayoutChg>
        <pc:sldLayoutChg chg="setBg">
          <pc:chgData name="Sarah Lean" userId="60efe49c-fdb2-479d-bd36-260f4732f51a" providerId="ADAL" clId="{0A8FB80E-B4A6-4DD7-9416-87018BB64661}" dt="2019-03-12T14:43:13.805" v="21"/>
          <pc:sldLayoutMkLst>
            <pc:docMk/>
            <pc:sldMasterMk cId="3549581923" sldId="2147483738"/>
            <pc:sldLayoutMk cId="204091492" sldId="2147483751"/>
          </pc:sldLayoutMkLst>
        </pc:sldLayoutChg>
        <pc:sldLayoutChg chg="setBg">
          <pc:chgData name="Sarah Lean" userId="60efe49c-fdb2-479d-bd36-260f4732f51a" providerId="ADAL" clId="{0A8FB80E-B4A6-4DD7-9416-87018BB64661}" dt="2019-03-12T14:43:13.805" v="21"/>
          <pc:sldLayoutMkLst>
            <pc:docMk/>
            <pc:sldMasterMk cId="3549581923" sldId="2147483738"/>
            <pc:sldLayoutMk cId="2128959797" sldId="2147483752"/>
          </pc:sldLayoutMkLst>
        </pc:sldLayoutChg>
        <pc:sldLayoutChg chg="setBg">
          <pc:chgData name="Sarah Lean" userId="60efe49c-fdb2-479d-bd36-260f4732f51a" providerId="ADAL" clId="{0A8FB80E-B4A6-4DD7-9416-87018BB64661}" dt="2019-03-12T14:43:13.805" v="21"/>
          <pc:sldLayoutMkLst>
            <pc:docMk/>
            <pc:sldMasterMk cId="3549581923" sldId="2147483738"/>
            <pc:sldLayoutMk cId="1424970210" sldId="2147483753"/>
          </pc:sldLayoutMkLst>
        </pc:sldLayoutChg>
        <pc:sldLayoutChg chg="setBg">
          <pc:chgData name="Sarah Lean" userId="60efe49c-fdb2-479d-bd36-260f4732f51a" providerId="ADAL" clId="{0A8FB80E-B4A6-4DD7-9416-87018BB64661}" dt="2019-03-12T14:43:13.805" v="21"/>
          <pc:sldLayoutMkLst>
            <pc:docMk/>
            <pc:sldMasterMk cId="3549581923" sldId="2147483738"/>
            <pc:sldLayoutMk cId="3359310789" sldId="2147483754"/>
          </pc:sldLayoutMkLst>
        </pc:sldLayoutChg>
        <pc:sldLayoutChg chg="setBg">
          <pc:chgData name="Sarah Lean" userId="60efe49c-fdb2-479d-bd36-260f4732f51a" providerId="ADAL" clId="{0A8FB80E-B4A6-4DD7-9416-87018BB64661}" dt="2019-03-12T14:43:13.805" v="21"/>
          <pc:sldLayoutMkLst>
            <pc:docMk/>
            <pc:sldMasterMk cId="3549581923" sldId="2147483738"/>
            <pc:sldLayoutMk cId="2670185387" sldId="2147483755"/>
          </pc:sldLayoutMkLst>
        </pc:sldLayoutChg>
        <pc:sldLayoutChg chg="setBg">
          <pc:chgData name="Sarah Lean" userId="60efe49c-fdb2-479d-bd36-260f4732f51a" providerId="ADAL" clId="{0A8FB80E-B4A6-4DD7-9416-87018BB64661}" dt="2019-03-12T14:43:13.805" v="21"/>
          <pc:sldLayoutMkLst>
            <pc:docMk/>
            <pc:sldMasterMk cId="3549581923" sldId="2147483738"/>
            <pc:sldLayoutMk cId="80193946" sldId="2147483756"/>
          </pc:sldLayoutMkLst>
        </pc:sldLayoutChg>
        <pc:sldLayoutChg chg="setBg">
          <pc:chgData name="Sarah Lean" userId="60efe49c-fdb2-479d-bd36-260f4732f51a" providerId="ADAL" clId="{0A8FB80E-B4A6-4DD7-9416-87018BB64661}" dt="2019-03-12T14:43:13.805" v="21"/>
          <pc:sldLayoutMkLst>
            <pc:docMk/>
            <pc:sldMasterMk cId="3549581923" sldId="2147483738"/>
            <pc:sldLayoutMk cId="220278076" sldId="2147483757"/>
          </pc:sldLayoutMkLst>
        </pc:sldLayoutChg>
        <pc:sldLayoutChg chg="setBg">
          <pc:chgData name="Sarah Lean" userId="60efe49c-fdb2-479d-bd36-260f4732f51a" providerId="ADAL" clId="{0A8FB80E-B4A6-4DD7-9416-87018BB64661}" dt="2019-03-12T14:43:13.805" v="21"/>
          <pc:sldLayoutMkLst>
            <pc:docMk/>
            <pc:sldMasterMk cId="3549581923" sldId="2147483738"/>
            <pc:sldLayoutMk cId="2985113911" sldId="2147483758"/>
          </pc:sldLayoutMkLst>
        </pc:sldLayoutChg>
        <pc:sldLayoutChg chg="setBg">
          <pc:chgData name="Sarah Lean" userId="60efe49c-fdb2-479d-bd36-260f4732f51a" providerId="ADAL" clId="{0A8FB80E-B4A6-4DD7-9416-87018BB64661}" dt="2019-03-12T14:43:13.805" v="21"/>
          <pc:sldLayoutMkLst>
            <pc:docMk/>
            <pc:sldMasterMk cId="3549581923" sldId="2147483738"/>
            <pc:sldLayoutMk cId="3261305306" sldId="2147483759"/>
          </pc:sldLayoutMkLst>
        </pc:sldLayoutChg>
        <pc:sldLayoutChg chg="setBg">
          <pc:chgData name="Sarah Lean" userId="60efe49c-fdb2-479d-bd36-260f4732f51a" providerId="ADAL" clId="{0A8FB80E-B4A6-4DD7-9416-87018BB64661}" dt="2019-03-12T14:43:13.805" v="21"/>
          <pc:sldLayoutMkLst>
            <pc:docMk/>
            <pc:sldMasterMk cId="3549581923" sldId="2147483738"/>
            <pc:sldLayoutMk cId="4033893917" sldId="2147483760"/>
          </pc:sldLayoutMkLst>
        </pc:sldLayoutChg>
        <pc:sldLayoutChg chg="setBg">
          <pc:chgData name="Sarah Lean" userId="60efe49c-fdb2-479d-bd36-260f4732f51a" providerId="ADAL" clId="{0A8FB80E-B4A6-4DD7-9416-87018BB64661}" dt="2019-03-12T14:43:13.805" v="21"/>
          <pc:sldLayoutMkLst>
            <pc:docMk/>
            <pc:sldMasterMk cId="3549581923" sldId="2147483738"/>
            <pc:sldLayoutMk cId="1206601769" sldId="2147483761"/>
          </pc:sldLayoutMkLst>
        </pc:sldLayoutChg>
        <pc:sldLayoutChg chg="setBg">
          <pc:chgData name="Sarah Lean" userId="60efe49c-fdb2-479d-bd36-260f4732f51a" providerId="ADAL" clId="{0A8FB80E-B4A6-4DD7-9416-87018BB64661}" dt="2019-03-12T14:43:13.805" v="21"/>
          <pc:sldLayoutMkLst>
            <pc:docMk/>
            <pc:sldMasterMk cId="3549581923" sldId="2147483738"/>
            <pc:sldLayoutMk cId="3416154222" sldId="2147483762"/>
          </pc:sldLayoutMkLst>
        </pc:sldLayoutChg>
        <pc:sldLayoutChg chg="setBg">
          <pc:chgData name="Sarah Lean" userId="60efe49c-fdb2-479d-bd36-260f4732f51a" providerId="ADAL" clId="{0A8FB80E-B4A6-4DD7-9416-87018BB64661}" dt="2019-03-12T14:43:13.805" v="21"/>
          <pc:sldLayoutMkLst>
            <pc:docMk/>
            <pc:sldMasterMk cId="3549581923" sldId="2147483738"/>
            <pc:sldLayoutMk cId="4135573460" sldId="2147483763"/>
          </pc:sldLayoutMkLst>
        </pc:sldLayoutChg>
        <pc:sldLayoutChg chg="setBg">
          <pc:chgData name="Sarah Lean" userId="60efe49c-fdb2-479d-bd36-260f4732f51a" providerId="ADAL" clId="{0A8FB80E-B4A6-4DD7-9416-87018BB64661}" dt="2019-03-12T14:43:13.805" v="21"/>
          <pc:sldLayoutMkLst>
            <pc:docMk/>
            <pc:sldMasterMk cId="3549581923" sldId="2147483738"/>
            <pc:sldLayoutMk cId="3879652524" sldId="2147483764"/>
          </pc:sldLayoutMkLst>
        </pc:sldLayoutChg>
        <pc:sldLayoutChg chg="setBg">
          <pc:chgData name="Sarah Lean" userId="60efe49c-fdb2-479d-bd36-260f4732f51a" providerId="ADAL" clId="{0A8FB80E-B4A6-4DD7-9416-87018BB64661}" dt="2019-03-12T14:43:13.805" v="21"/>
          <pc:sldLayoutMkLst>
            <pc:docMk/>
            <pc:sldMasterMk cId="3549581923" sldId="2147483738"/>
            <pc:sldLayoutMk cId="126843487" sldId="2147483765"/>
          </pc:sldLayoutMkLst>
        </pc:sldLayoutChg>
        <pc:sldLayoutChg chg="setBg">
          <pc:chgData name="Sarah Lean" userId="60efe49c-fdb2-479d-bd36-260f4732f51a" providerId="ADAL" clId="{0A8FB80E-B4A6-4DD7-9416-87018BB64661}" dt="2019-03-12T14:43:13.805" v="21"/>
          <pc:sldLayoutMkLst>
            <pc:docMk/>
            <pc:sldMasterMk cId="3549581923" sldId="2147483738"/>
            <pc:sldLayoutMk cId="3177461213" sldId="2147483766"/>
          </pc:sldLayoutMkLst>
        </pc:sldLayoutChg>
        <pc:sldLayoutChg chg="setBg">
          <pc:chgData name="Sarah Lean" userId="60efe49c-fdb2-479d-bd36-260f4732f51a" providerId="ADAL" clId="{0A8FB80E-B4A6-4DD7-9416-87018BB64661}" dt="2019-03-12T14:43:13.805" v="21"/>
          <pc:sldLayoutMkLst>
            <pc:docMk/>
            <pc:sldMasterMk cId="3549581923" sldId="2147483738"/>
            <pc:sldLayoutMk cId="3409044161" sldId="2147483767"/>
          </pc:sldLayoutMkLst>
        </pc:sldLayoutChg>
        <pc:sldLayoutChg chg="setBg">
          <pc:chgData name="Sarah Lean" userId="60efe49c-fdb2-479d-bd36-260f4732f51a" providerId="ADAL" clId="{0A8FB80E-B4A6-4DD7-9416-87018BB64661}" dt="2019-03-12T14:43:13.805" v="21"/>
          <pc:sldLayoutMkLst>
            <pc:docMk/>
            <pc:sldMasterMk cId="3549581923" sldId="2147483738"/>
            <pc:sldLayoutMk cId="2865150265" sldId="2147483768"/>
          </pc:sldLayoutMkLst>
        </pc:sldLayoutChg>
        <pc:sldLayoutChg chg="setBg">
          <pc:chgData name="Sarah Lean" userId="60efe49c-fdb2-479d-bd36-260f4732f51a" providerId="ADAL" clId="{0A8FB80E-B4A6-4DD7-9416-87018BB64661}" dt="2019-03-12T14:43:13.805" v="21"/>
          <pc:sldLayoutMkLst>
            <pc:docMk/>
            <pc:sldMasterMk cId="3549581923" sldId="2147483738"/>
            <pc:sldLayoutMk cId="3881431315" sldId="2147483769"/>
          </pc:sldLayoutMkLst>
        </pc:sldLayoutChg>
        <pc:sldLayoutChg chg="setBg">
          <pc:chgData name="Sarah Lean" userId="60efe49c-fdb2-479d-bd36-260f4732f51a" providerId="ADAL" clId="{0A8FB80E-B4A6-4DD7-9416-87018BB64661}" dt="2019-03-12T14:43:13.805" v="21"/>
          <pc:sldLayoutMkLst>
            <pc:docMk/>
            <pc:sldMasterMk cId="3549581923" sldId="2147483738"/>
            <pc:sldLayoutMk cId="4079705197" sldId="2147483770"/>
          </pc:sldLayoutMkLst>
        </pc:sldLayoutChg>
        <pc:sldLayoutChg chg="setBg">
          <pc:chgData name="Sarah Lean" userId="60efe49c-fdb2-479d-bd36-260f4732f51a" providerId="ADAL" clId="{0A8FB80E-B4A6-4DD7-9416-87018BB64661}" dt="2019-03-12T14:43:13.805" v="21"/>
          <pc:sldLayoutMkLst>
            <pc:docMk/>
            <pc:sldMasterMk cId="3549581923" sldId="2147483738"/>
            <pc:sldLayoutMk cId="1820506121" sldId="2147483771"/>
          </pc:sldLayoutMkLst>
        </pc:sldLayoutChg>
        <pc:sldLayoutChg chg="setBg">
          <pc:chgData name="Sarah Lean" userId="60efe49c-fdb2-479d-bd36-260f4732f51a" providerId="ADAL" clId="{0A8FB80E-B4A6-4DD7-9416-87018BB64661}" dt="2019-03-12T14:43:13.805" v="21"/>
          <pc:sldLayoutMkLst>
            <pc:docMk/>
            <pc:sldMasterMk cId="3549581923" sldId="2147483738"/>
            <pc:sldLayoutMk cId="1536531320" sldId="2147483772"/>
          </pc:sldLayoutMkLst>
        </pc:sldLayoutChg>
        <pc:sldLayoutChg chg="setBg">
          <pc:chgData name="Sarah Lean" userId="60efe49c-fdb2-479d-bd36-260f4732f51a" providerId="ADAL" clId="{0A8FB80E-B4A6-4DD7-9416-87018BB64661}" dt="2019-03-12T14:43:13.805" v="21"/>
          <pc:sldLayoutMkLst>
            <pc:docMk/>
            <pc:sldMasterMk cId="3549581923" sldId="2147483738"/>
            <pc:sldLayoutMk cId="1587793609" sldId="2147483773"/>
          </pc:sldLayoutMkLst>
        </pc:sldLayoutChg>
        <pc:sldLayoutChg chg="setBg">
          <pc:chgData name="Sarah Lean" userId="60efe49c-fdb2-479d-bd36-260f4732f51a" providerId="ADAL" clId="{0A8FB80E-B4A6-4DD7-9416-87018BB64661}" dt="2019-03-12T14:43:13.805" v="21"/>
          <pc:sldLayoutMkLst>
            <pc:docMk/>
            <pc:sldMasterMk cId="3549581923" sldId="2147483738"/>
            <pc:sldLayoutMk cId="661452233" sldId="2147483774"/>
          </pc:sldLayoutMkLst>
        </pc:sldLayoutChg>
        <pc:sldLayoutChg chg="setBg">
          <pc:chgData name="Sarah Lean" userId="60efe49c-fdb2-479d-bd36-260f4732f51a" providerId="ADAL" clId="{0A8FB80E-B4A6-4DD7-9416-87018BB64661}" dt="2019-03-12T14:43:13.805" v="21"/>
          <pc:sldLayoutMkLst>
            <pc:docMk/>
            <pc:sldMasterMk cId="3549581923" sldId="2147483738"/>
            <pc:sldLayoutMk cId="915976544" sldId="2147483775"/>
          </pc:sldLayoutMkLst>
        </pc:sldLayoutChg>
        <pc:sldLayoutChg chg="setBg">
          <pc:chgData name="Sarah Lean" userId="60efe49c-fdb2-479d-bd36-260f4732f51a" providerId="ADAL" clId="{0A8FB80E-B4A6-4DD7-9416-87018BB64661}" dt="2019-03-12T14:43:13.805" v="21"/>
          <pc:sldLayoutMkLst>
            <pc:docMk/>
            <pc:sldMasterMk cId="3549581923" sldId="2147483738"/>
            <pc:sldLayoutMk cId="3500387188" sldId="2147483776"/>
          </pc:sldLayoutMkLst>
        </pc:sldLayoutChg>
        <pc:sldLayoutChg chg="setBg">
          <pc:chgData name="Sarah Lean" userId="60efe49c-fdb2-479d-bd36-260f4732f51a" providerId="ADAL" clId="{0A8FB80E-B4A6-4DD7-9416-87018BB64661}" dt="2019-03-12T14:43:13.805" v="21"/>
          <pc:sldLayoutMkLst>
            <pc:docMk/>
            <pc:sldMasterMk cId="3549581923" sldId="2147483738"/>
            <pc:sldLayoutMk cId="823430675" sldId="2147483777"/>
          </pc:sldLayoutMkLst>
        </pc:sldLayoutChg>
        <pc:sldLayoutChg chg="setBg">
          <pc:chgData name="Sarah Lean" userId="60efe49c-fdb2-479d-bd36-260f4732f51a" providerId="ADAL" clId="{0A8FB80E-B4A6-4DD7-9416-87018BB64661}" dt="2019-03-12T14:43:13.805" v="21"/>
          <pc:sldLayoutMkLst>
            <pc:docMk/>
            <pc:sldMasterMk cId="3549581923" sldId="2147483738"/>
            <pc:sldLayoutMk cId="1168064823" sldId="2147483778"/>
          </pc:sldLayoutMkLst>
        </pc:sldLayoutChg>
        <pc:sldLayoutChg chg="del">
          <pc:chgData name="Sarah Lean" userId="60efe49c-fdb2-479d-bd36-260f4732f51a" providerId="ADAL" clId="{0A8FB80E-B4A6-4DD7-9416-87018BB64661}" dt="2019-04-10T06:00:48.462" v="42" actId="2696"/>
          <pc:sldLayoutMkLst>
            <pc:docMk/>
            <pc:sldMasterMk cId="3549581923" sldId="2147483738"/>
            <pc:sldLayoutMk cId="2497720344" sldId="2147483972"/>
          </pc:sldLayoutMkLst>
        </pc:sldLayoutChg>
      </pc:sldMasterChg>
      <pc:sldMasterChg chg="setBg modSldLayout">
        <pc:chgData name="Sarah Lean" userId="60efe49c-fdb2-479d-bd36-260f4732f51a" providerId="ADAL" clId="{0A8FB80E-B4A6-4DD7-9416-87018BB64661}" dt="2019-03-12T14:43:13.805" v="21"/>
        <pc:sldMasterMkLst>
          <pc:docMk/>
          <pc:sldMasterMk cId="4072115575" sldId="2147483779"/>
        </pc:sldMasterMkLst>
        <pc:sldLayoutChg chg="setBg">
          <pc:chgData name="Sarah Lean" userId="60efe49c-fdb2-479d-bd36-260f4732f51a" providerId="ADAL" clId="{0A8FB80E-B4A6-4DD7-9416-87018BB64661}" dt="2019-03-12T14:43:13.805" v="21"/>
          <pc:sldLayoutMkLst>
            <pc:docMk/>
            <pc:sldMasterMk cId="4072115575" sldId="2147483779"/>
            <pc:sldLayoutMk cId="2675676131" sldId="2147483780"/>
          </pc:sldLayoutMkLst>
        </pc:sldLayoutChg>
        <pc:sldLayoutChg chg="setBg">
          <pc:chgData name="Sarah Lean" userId="60efe49c-fdb2-479d-bd36-260f4732f51a" providerId="ADAL" clId="{0A8FB80E-B4A6-4DD7-9416-87018BB64661}" dt="2019-03-12T14:43:13.805" v="21"/>
          <pc:sldLayoutMkLst>
            <pc:docMk/>
            <pc:sldMasterMk cId="4072115575" sldId="2147483779"/>
            <pc:sldLayoutMk cId="685965689" sldId="2147483781"/>
          </pc:sldLayoutMkLst>
        </pc:sldLayoutChg>
        <pc:sldLayoutChg chg="setBg">
          <pc:chgData name="Sarah Lean" userId="60efe49c-fdb2-479d-bd36-260f4732f51a" providerId="ADAL" clId="{0A8FB80E-B4A6-4DD7-9416-87018BB64661}" dt="2019-03-12T14:43:13.805" v="21"/>
          <pc:sldLayoutMkLst>
            <pc:docMk/>
            <pc:sldMasterMk cId="4072115575" sldId="2147483779"/>
            <pc:sldLayoutMk cId="578953774" sldId="2147483782"/>
          </pc:sldLayoutMkLst>
        </pc:sldLayoutChg>
        <pc:sldLayoutChg chg="setBg">
          <pc:chgData name="Sarah Lean" userId="60efe49c-fdb2-479d-bd36-260f4732f51a" providerId="ADAL" clId="{0A8FB80E-B4A6-4DD7-9416-87018BB64661}" dt="2019-03-12T14:43:13.805" v="21"/>
          <pc:sldLayoutMkLst>
            <pc:docMk/>
            <pc:sldMasterMk cId="4072115575" sldId="2147483779"/>
            <pc:sldLayoutMk cId="2726080558" sldId="2147483783"/>
          </pc:sldLayoutMkLst>
        </pc:sldLayoutChg>
        <pc:sldLayoutChg chg="setBg">
          <pc:chgData name="Sarah Lean" userId="60efe49c-fdb2-479d-bd36-260f4732f51a" providerId="ADAL" clId="{0A8FB80E-B4A6-4DD7-9416-87018BB64661}" dt="2019-03-12T14:43:13.805" v="21"/>
          <pc:sldLayoutMkLst>
            <pc:docMk/>
            <pc:sldMasterMk cId="4072115575" sldId="2147483779"/>
            <pc:sldLayoutMk cId="3066151787" sldId="2147483784"/>
          </pc:sldLayoutMkLst>
        </pc:sldLayoutChg>
        <pc:sldLayoutChg chg="setBg">
          <pc:chgData name="Sarah Lean" userId="60efe49c-fdb2-479d-bd36-260f4732f51a" providerId="ADAL" clId="{0A8FB80E-B4A6-4DD7-9416-87018BB64661}" dt="2019-03-12T14:43:13.805" v="21"/>
          <pc:sldLayoutMkLst>
            <pc:docMk/>
            <pc:sldMasterMk cId="4072115575" sldId="2147483779"/>
            <pc:sldLayoutMk cId="1028091432" sldId="2147483785"/>
          </pc:sldLayoutMkLst>
        </pc:sldLayoutChg>
        <pc:sldLayoutChg chg="setBg">
          <pc:chgData name="Sarah Lean" userId="60efe49c-fdb2-479d-bd36-260f4732f51a" providerId="ADAL" clId="{0A8FB80E-B4A6-4DD7-9416-87018BB64661}" dt="2019-03-12T14:43:13.805" v="21"/>
          <pc:sldLayoutMkLst>
            <pc:docMk/>
            <pc:sldMasterMk cId="4072115575" sldId="2147483779"/>
            <pc:sldLayoutMk cId="747534419" sldId="2147483786"/>
          </pc:sldLayoutMkLst>
        </pc:sldLayoutChg>
        <pc:sldLayoutChg chg="setBg">
          <pc:chgData name="Sarah Lean" userId="60efe49c-fdb2-479d-bd36-260f4732f51a" providerId="ADAL" clId="{0A8FB80E-B4A6-4DD7-9416-87018BB64661}" dt="2019-03-12T14:43:13.805" v="21"/>
          <pc:sldLayoutMkLst>
            <pc:docMk/>
            <pc:sldMasterMk cId="4072115575" sldId="2147483779"/>
            <pc:sldLayoutMk cId="90698355" sldId="2147483787"/>
          </pc:sldLayoutMkLst>
        </pc:sldLayoutChg>
        <pc:sldLayoutChg chg="setBg">
          <pc:chgData name="Sarah Lean" userId="60efe49c-fdb2-479d-bd36-260f4732f51a" providerId="ADAL" clId="{0A8FB80E-B4A6-4DD7-9416-87018BB64661}" dt="2019-03-12T14:43:13.805" v="21"/>
          <pc:sldLayoutMkLst>
            <pc:docMk/>
            <pc:sldMasterMk cId="4072115575" sldId="2147483779"/>
            <pc:sldLayoutMk cId="1534948248" sldId="2147483788"/>
          </pc:sldLayoutMkLst>
        </pc:sldLayoutChg>
        <pc:sldLayoutChg chg="setBg">
          <pc:chgData name="Sarah Lean" userId="60efe49c-fdb2-479d-bd36-260f4732f51a" providerId="ADAL" clId="{0A8FB80E-B4A6-4DD7-9416-87018BB64661}" dt="2019-03-12T14:43:13.805" v="21"/>
          <pc:sldLayoutMkLst>
            <pc:docMk/>
            <pc:sldMasterMk cId="4072115575" sldId="2147483779"/>
            <pc:sldLayoutMk cId="2429556802" sldId="2147483789"/>
          </pc:sldLayoutMkLst>
        </pc:sldLayoutChg>
        <pc:sldLayoutChg chg="setBg">
          <pc:chgData name="Sarah Lean" userId="60efe49c-fdb2-479d-bd36-260f4732f51a" providerId="ADAL" clId="{0A8FB80E-B4A6-4DD7-9416-87018BB64661}" dt="2019-03-12T14:43:13.805" v="21"/>
          <pc:sldLayoutMkLst>
            <pc:docMk/>
            <pc:sldMasterMk cId="4072115575" sldId="2147483779"/>
            <pc:sldLayoutMk cId="1977030473" sldId="2147483790"/>
          </pc:sldLayoutMkLst>
        </pc:sldLayoutChg>
        <pc:sldLayoutChg chg="setBg">
          <pc:chgData name="Sarah Lean" userId="60efe49c-fdb2-479d-bd36-260f4732f51a" providerId="ADAL" clId="{0A8FB80E-B4A6-4DD7-9416-87018BB64661}" dt="2019-03-12T14:43:13.805" v="21"/>
          <pc:sldLayoutMkLst>
            <pc:docMk/>
            <pc:sldMasterMk cId="4072115575" sldId="2147483779"/>
            <pc:sldLayoutMk cId="2083680933" sldId="2147483791"/>
          </pc:sldLayoutMkLst>
        </pc:sldLayoutChg>
        <pc:sldLayoutChg chg="setBg">
          <pc:chgData name="Sarah Lean" userId="60efe49c-fdb2-479d-bd36-260f4732f51a" providerId="ADAL" clId="{0A8FB80E-B4A6-4DD7-9416-87018BB64661}" dt="2019-03-12T14:43:13.805" v="21"/>
          <pc:sldLayoutMkLst>
            <pc:docMk/>
            <pc:sldMasterMk cId="4072115575" sldId="2147483779"/>
            <pc:sldLayoutMk cId="3017605307" sldId="2147483792"/>
          </pc:sldLayoutMkLst>
        </pc:sldLayoutChg>
        <pc:sldLayoutChg chg="setBg">
          <pc:chgData name="Sarah Lean" userId="60efe49c-fdb2-479d-bd36-260f4732f51a" providerId="ADAL" clId="{0A8FB80E-B4A6-4DD7-9416-87018BB64661}" dt="2019-03-12T14:43:13.805" v="21"/>
          <pc:sldLayoutMkLst>
            <pc:docMk/>
            <pc:sldMasterMk cId="4072115575" sldId="2147483779"/>
            <pc:sldLayoutMk cId="1422450449" sldId="2147483793"/>
          </pc:sldLayoutMkLst>
        </pc:sldLayoutChg>
        <pc:sldLayoutChg chg="setBg">
          <pc:chgData name="Sarah Lean" userId="60efe49c-fdb2-479d-bd36-260f4732f51a" providerId="ADAL" clId="{0A8FB80E-B4A6-4DD7-9416-87018BB64661}" dt="2019-03-12T14:43:13.805" v="21"/>
          <pc:sldLayoutMkLst>
            <pc:docMk/>
            <pc:sldMasterMk cId="4072115575" sldId="2147483779"/>
            <pc:sldLayoutMk cId="1394993172" sldId="2147483794"/>
          </pc:sldLayoutMkLst>
        </pc:sldLayoutChg>
        <pc:sldLayoutChg chg="setBg">
          <pc:chgData name="Sarah Lean" userId="60efe49c-fdb2-479d-bd36-260f4732f51a" providerId="ADAL" clId="{0A8FB80E-B4A6-4DD7-9416-87018BB64661}" dt="2019-03-12T14:43:13.805" v="21"/>
          <pc:sldLayoutMkLst>
            <pc:docMk/>
            <pc:sldMasterMk cId="4072115575" sldId="2147483779"/>
            <pc:sldLayoutMk cId="3961965046" sldId="2147483795"/>
          </pc:sldLayoutMkLst>
        </pc:sldLayoutChg>
        <pc:sldLayoutChg chg="setBg">
          <pc:chgData name="Sarah Lean" userId="60efe49c-fdb2-479d-bd36-260f4732f51a" providerId="ADAL" clId="{0A8FB80E-B4A6-4DD7-9416-87018BB64661}" dt="2019-03-12T14:43:13.805" v="21"/>
          <pc:sldLayoutMkLst>
            <pc:docMk/>
            <pc:sldMasterMk cId="4072115575" sldId="2147483779"/>
            <pc:sldLayoutMk cId="1918039894" sldId="2147483796"/>
          </pc:sldLayoutMkLst>
        </pc:sldLayoutChg>
        <pc:sldLayoutChg chg="setBg">
          <pc:chgData name="Sarah Lean" userId="60efe49c-fdb2-479d-bd36-260f4732f51a" providerId="ADAL" clId="{0A8FB80E-B4A6-4DD7-9416-87018BB64661}" dt="2019-03-12T14:43:13.805" v="21"/>
          <pc:sldLayoutMkLst>
            <pc:docMk/>
            <pc:sldMasterMk cId="4072115575" sldId="2147483779"/>
            <pc:sldLayoutMk cId="1204925031" sldId="2147483797"/>
          </pc:sldLayoutMkLst>
        </pc:sldLayoutChg>
        <pc:sldLayoutChg chg="setBg">
          <pc:chgData name="Sarah Lean" userId="60efe49c-fdb2-479d-bd36-260f4732f51a" providerId="ADAL" clId="{0A8FB80E-B4A6-4DD7-9416-87018BB64661}" dt="2019-03-12T14:43:13.805" v="21"/>
          <pc:sldLayoutMkLst>
            <pc:docMk/>
            <pc:sldMasterMk cId="4072115575" sldId="2147483779"/>
            <pc:sldLayoutMk cId="4194141124" sldId="2147483798"/>
          </pc:sldLayoutMkLst>
        </pc:sldLayoutChg>
      </pc:sldMasterChg>
      <pc:sldMasterChg chg="setBg modSldLayout">
        <pc:chgData name="Sarah Lean" userId="60efe49c-fdb2-479d-bd36-260f4732f51a" providerId="ADAL" clId="{0A8FB80E-B4A6-4DD7-9416-87018BB64661}" dt="2019-03-12T14:43:13.805" v="21"/>
        <pc:sldMasterMkLst>
          <pc:docMk/>
          <pc:sldMasterMk cId="3164253161" sldId="2147483799"/>
        </pc:sldMasterMkLst>
        <pc:sldLayoutChg chg="setBg">
          <pc:chgData name="Sarah Lean" userId="60efe49c-fdb2-479d-bd36-260f4732f51a" providerId="ADAL" clId="{0A8FB80E-B4A6-4DD7-9416-87018BB64661}" dt="2019-03-12T14:43:13.805" v="21"/>
          <pc:sldLayoutMkLst>
            <pc:docMk/>
            <pc:sldMasterMk cId="3164253161" sldId="2147483799"/>
            <pc:sldLayoutMk cId="3028889959" sldId="2147483800"/>
          </pc:sldLayoutMkLst>
        </pc:sldLayoutChg>
        <pc:sldLayoutChg chg="setBg">
          <pc:chgData name="Sarah Lean" userId="60efe49c-fdb2-479d-bd36-260f4732f51a" providerId="ADAL" clId="{0A8FB80E-B4A6-4DD7-9416-87018BB64661}" dt="2019-03-12T14:43:13.805" v="21"/>
          <pc:sldLayoutMkLst>
            <pc:docMk/>
            <pc:sldMasterMk cId="3164253161" sldId="2147483799"/>
            <pc:sldLayoutMk cId="3158998172" sldId="2147483801"/>
          </pc:sldLayoutMkLst>
        </pc:sldLayoutChg>
        <pc:sldLayoutChg chg="setBg">
          <pc:chgData name="Sarah Lean" userId="60efe49c-fdb2-479d-bd36-260f4732f51a" providerId="ADAL" clId="{0A8FB80E-B4A6-4DD7-9416-87018BB64661}" dt="2019-03-12T14:43:13.805" v="21"/>
          <pc:sldLayoutMkLst>
            <pc:docMk/>
            <pc:sldMasterMk cId="3164253161" sldId="2147483799"/>
            <pc:sldLayoutMk cId="162830993" sldId="2147483802"/>
          </pc:sldLayoutMkLst>
        </pc:sldLayoutChg>
        <pc:sldLayoutChg chg="setBg">
          <pc:chgData name="Sarah Lean" userId="60efe49c-fdb2-479d-bd36-260f4732f51a" providerId="ADAL" clId="{0A8FB80E-B4A6-4DD7-9416-87018BB64661}" dt="2019-03-12T14:43:13.805" v="21"/>
          <pc:sldLayoutMkLst>
            <pc:docMk/>
            <pc:sldMasterMk cId="3164253161" sldId="2147483799"/>
            <pc:sldLayoutMk cId="2508912455" sldId="2147483803"/>
          </pc:sldLayoutMkLst>
        </pc:sldLayoutChg>
        <pc:sldLayoutChg chg="setBg">
          <pc:chgData name="Sarah Lean" userId="60efe49c-fdb2-479d-bd36-260f4732f51a" providerId="ADAL" clId="{0A8FB80E-B4A6-4DD7-9416-87018BB64661}" dt="2019-03-12T14:43:13.805" v="21"/>
          <pc:sldLayoutMkLst>
            <pc:docMk/>
            <pc:sldMasterMk cId="3164253161" sldId="2147483799"/>
            <pc:sldLayoutMk cId="4051308378" sldId="2147483804"/>
          </pc:sldLayoutMkLst>
        </pc:sldLayoutChg>
        <pc:sldLayoutChg chg="setBg">
          <pc:chgData name="Sarah Lean" userId="60efe49c-fdb2-479d-bd36-260f4732f51a" providerId="ADAL" clId="{0A8FB80E-B4A6-4DD7-9416-87018BB64661}" dt="2019-03-12T14:43:13.805" v="21"/>
          <pc:sldLayoutMkLst>
            <pc:docMk/>
            <pc:sldMasterMk cId="3164253161" sldId="2147483799"/>
            <pc:sldLayoutMk cId="2965850237" sldId="2147483805"/>
          </pc:sldLayoutMkLst>
        </pc:sldLayoutChg>
        <pc:sldLayoutChg chg="setBg">
          <pc:chgData name="Sarah Lean" userId="60efe49c-fdb2-479d-bd36-260f4732f51a" providerId="ADAL" clId="{0A8FB80E-B4A6-4DD7-9416-87018BB64661}" dt="2019-03-12T14:43:13.805" v="21"/>
          <pc:sldLayoutMkLst>
            <pc:docMk/>
            <pc:sldMasterMk cId="3164253161" sldId="2147483799"/>
            <pc:sldLayoutMk cId="4273931352" sldId="2147483806"/>
          </pc:sldLayoutMkLst>
        </pc:sldLayoutChg>
        <pc:sldLayoutChg chg="setBg">
          <pc:chgData name="Sarah Lean" userId="60efe49c-fdb2-479d-bd36-260f4732f51a" providerId="ADAL" clId="{0A8FB80E-B4A6-4DD7-9416-87018BB64661}" dt="2019-03-12T14:43:13.805" v="21"/>
          <pc:sldLayoutMkLst>
            <pc:docMk/>
            <pc:sldMasterMk cId="3164253161" sldId="2147483799"/>
            <pc:sldLayoutMk cId="772691737" sldId="2147483807"/>
          </pc:sldLayoutMkLst>
        </pc:sldLayoutChg>
        <pc:sldLayoutChg chg="setBg">
          <pc:chgData name="Sarah Lean" userId="60efe49c-fdb2-479d-bd36-260f4732f51a" providerId="ADAL" clId="{0A8FB80E-B4A6-4DD7-9416-87018BB64661}" dt="2019-03-12T14:43:13.805" v="21"/>
          <pc:sldLayoutMkLst>
            <pc:docMk/>
            <pc:sldMasterMk cId="3164253161" sldId="2147483799"/>
            <pc:sldLayoutMk cId="3968347413" sldId="2147483808"/>
          </pc:sldLayoutMkLst>
        </pc:sldLayoutChg>
        <pc:sldLayoutChg chg="setBg">
          <pc:chgData name="Sarah Lean" userId="60efe49c-fdb2-479d-bd36-260f4732f51a" providerId="ADAL" clId="{0A8FB80E-B4A6-4DD7-9416-87018BB64661}" dt="2019-03-12T14:43:13.805" v="21"/>
          <pc:sldLayoutMkLst>
            <pc:docMk/>
            <pc:sldMasterMk cId="3164253161" sldId="2147483799"/>
            <pc:sldLayoutMk cId="1015487071" sldId="2147483809"/>
          </pc:sldLayoutMkLst>
        </pc:sldLayoutChg>
        <pc:sldLayoutChg chg="setBg">
          <pc:chgData name="Sarah Lean" userId="60efe49c-fdb2-479d-bd36-260f4732f51a" providerId="ADAL" clId="{0A8FB80E-B4A6-4DD7-9416-87018BB64661}" dt="2019-03-12T14:43:13.805" v="21"/>
          <pc:sldLayoutMkLst>
            <pc:docMk/>
            <pc:sldMasterMk cId="3164253161" sldId="2147483799"/>
            <pc:sldLayoutMk cId="745399754" sldId="2147483810"/>
          </pc:sldLayoutMkLst>
        </pc:sldLayoutChg>
        <pc:sldLayoutChg chg="setBg">
          <pc:chgData name="Sarah Lean" userId="60efe49c-fdb2-479d-bd36-260f4732f51a" providerId="ADAL" clId="{0A8FB80E-B4A6-4DD7-9416-87018BB64661}" dt="2019-03-12T14:43:13.805" v="21"/>
          <pc:sldLayoutMkLst>
            <pc:docMk/>
            <pc:sldMasterMk cId="3164253161" sldId="2147483799"/>
            <pc:sldLayoutMk cId="1046661568" sldId="2147483811"/>
          </pc:sldLayoutMkLst>
        </pc:sldLayoutChg>
        <pc:sldLayoutChg chg="setBg">
          <pc:chgData name="Sarah Lean" userId="60efe49c-fdb2-479d-bd36-260f4732f51a" providerId="ADAL" clId="{0A8FB80E-B4A6-4DD7-9416-87018BB64661}" dt="2019-03-12T14:43:13.805" v="21"/>
          <pc:sldLayoutMkLst>
            <pc:docMk/>
            <pc:sldMasterMk cId="3164253161" sldId="2147483799"/>
            <pc:sldLayoutMk cId="2565085641" sldId="2147483812"/>
          </pc:sldLayoutMkLst>
        </pc:sldLayoutChg>
        <pc:sldLayoutChg chg="setBg">
          <pc:chgData name="Sarah Lean" userId="60efe49c-fdb2-479d-bd36-260f4732f51a" providerId="ADAL" clId="{0A8FB80E-B4A6-4DD7-9416-87018BB64661}" dt="2019-03-12T14:43:13.805" v="21"/>
          <pc:sldLayoutMkLst>
            <pc:docMk/>
            <pc:sldMasterMk cId="3164253161" sldId="2147483799"/>
            <pc:sldLayoutMk cId="1158290265" sldId="2147483813"/>
          </pc:sldLayoutMkLst>
        </pc:sldLayoutChg>
        <pc:sldLayoutChg chg="setBg">
          <pc:chgData name="Sarah Lean" userId="60efe49c-fdb2-479d-bd36-260f4732f51a" providerId="ADAL" clId="{0A8FB80E-B4A6-4DD7-9416-87018BB64661}" dt="2019-03-12T14:43:13.805" v="21"/>
          <pc:sldLayoutMkLst>
            <pc:docMk/>
            <pc:sldMasterMk cId="3164253161" sldId="2147483799"/>
            <pc:sldLayoutMk cId="3016347716" sldId="2147483814"/>
          </pc:sldLayoutMkLst>
        </pc:sldLayoutChg>
        <pc:sldLayoutChg chg="setBg">
          <pc:chgData name="Sarah Lean" userId="60efe49c-fdb2-479d-bd36-260f4732f51a" providerId="ADAL" clId="{0A8FB80E-B4A6-4DD7-9416-87018BB64661}" dt="2019-03-12T14:43:13.805" v="21"/>
          <pc:sldLayoutMkLst>
            <pc:docMk/>
            <pc:sldMasterMk cId="3164253161" sldId="2147483799"/>
            <pc:sldLayoutMk cId="3631839599" sldId="2147483815"/>
          </pc:sldLayoutMkLst>
        </pc:sldLayoutChg>
        <pc:sldLayoutChg chg="setBg">
          <pc:chgData name="Sarah Lean" userId="60efe49c-fdb2-479d-bd36-260f4732f51a" providerId="ADAL" clId="{0A8FB80E-B4A6-4DD7-9416-87018BB64661}" dt="2019-03-12T14:43:13.805" v="21"/>
          <pc:sldLayoutMkLst>
            <pc:docMk/>
            <pc:sldMasterMk cId="3164253161" sldId="2147483799"/>
            <pc:sldLayoutMk cId="3785350062" sldId="2147483816"/>
          </pc:sldLayoutMkLst>
        </pc:sldLayoutChg>
        <pc:sldLayoutChg chg="setBg">
          <pc:chgData name="Sarah Lean" userId="60efe49c-fdb2-479d-bd36-260f4732f51a" providerId="ADAL" clId="{0A8FB80E-B4A6-4DD7-9416-87018BB64661}" dt="2019-03-12T14:43:13.805" v="21"/>
          <pc:sldLayoutMkLst>
            <pc:docMk/>
            <pc:sldMasterMk cId="3164253161" sldId="2147483799"/>
            <pc:sldLayoutMk cId="35322180" sldId="2147483817"/>
          </pc:sldLayoutMkLst>
        </pc:sldLayoutChg>
        <pc:sldLayoutChg chg="setBg">
          <pc:chgData name="Sarah Lean" userId="60efe49c-fdb2-479d-bd36-260f4732f51a" providerId="ADAL" clId="{0A8FB80E-B4A6-4DD7-9416-87018BB64661}" dt="2019-03-12T14:43:13.805" v="21"/>
          <pc:sldLayoutMkLst>
            <pc:docMk/>
            <pc:sldMasterMk cId="3164253161" sldId="2147483799"/>
            <pc:sldLayoutMk cId="286623459" sldId="2147483818"/>
          </pc:sldLayoutMkLst>
        </pc:sldLayoutChg>
        <pc:sldLayoutChg chg="setBg">
          <pc:chgData name="Sarah Lean" userId="60efe49c-fdb2-479d-bd36-260f4732f51a" providerId="ADAL" clId="{0A8FB80E-B4A6-4DD7-9416-87018BB64661}" dt="2019-03-12T14:43:13.805" v="21"/>
          <pc:sldLayoutMkLst>
            <pc:docMk/>
            <pc:sldMasterMk cId="3164253161" sldId="2147483799"/>
            <pc:sldLayoutMk cId="3638193952" sldId="2147483819"/>
          </pc:sldLayoutMkLst>
        </pc:sldLayoutChg>
        <pc:sldLayoutChg chg="setBg">
          <pc:chgData name="Sarah Lean" userId="60efe49c-fdb2-479d-bd36-260f4732f51a" providerId="ADAL" clId="{0A8FB80E-B4A6-4DD7-9416-87018BB64661}" dt="2019-03-12T14:43:13.805" v="21"/>
          <pc:sldLayoutMkLst>
            <pc:docMk/>
            <pc:sldMasterMk cId="3164253161" sldId="2147483799"/>
            <pc:sldLayoutMk cId="2129812269" sldId="2147483820"/>
          </pc:sldLayoutMkLst>
        </pc:sldLayoutChg>
        <pc:sldLayoutChg chg="setBg">
          <pc:chgData name="Sarah Lean" userId="60efe49c-fdb2-479d-bd36-260f4732f51a" providerId="ADAL" clId="{0A8FB80E-B4A6-4DD7-9416-87018BB64661}" dt="2019-03-12T14:43:13.805" v="21"/>
          <pc:sldLayoutMkLst>
            <pc:docMk/>
            <pc:sldMasterMk cId="3164253161" sldId="2147483799"/>
            <pc:sldLayoutMk cId="3990695276" sldId="2147483821"/>
          </pc:sldLayoutMkLst>
        </pc:sldLayoutChg>
        <pc:sldLayoutChg chg="setBg">
          <pc:chgData name="Sarah Lean" userId="60efe49c-fdb2-479d-bd36-260f4732f51a" providerId="ADAL" clId="{0A8FB80E-B4A6-4DD7-9416-87018BB64661}" dt="2019-03-12T14:43:13.805" v="21"/>
          <pc:sldLayoutMkLst>
            <pc:docMk/>
            <pc:sldMasterMk cId="3164253161" sldId="2147483799"/>
            <pc:sldLayoutMk cId="2680376814" sldId="2147483822"/>
          </pc:sldLayoutMkLst>
        </pc:sldLayoutChg>
        <pc:sldLayoutChg chg="setBg">
          <pc:chgData name="Sarah Lean" userId="60efe49c-fdb2-479d-bd36-260f4732f51a" providerId="ADAL" clId="{0A8FB80E-B4A6-4DD7-9416-87018BB64661}" dt="2019-03-12T14:43:13.805" v="21"/>
          <pc:sldLayoutMkLst>
            <pc:docMk/>
            <pc:sldMasterMk cId="3164253161" sldId="2147483799"/>
            <pc:sldLayoutMk cId="1488129387" sldId="2147483823"/>
          </pc:sldLayoutMkLst>
        </pc:sldLayoutChg>
        <pc:sldLayoutChg chg="setBg">
          <pc:chgData name="Sarah Lean" userId="60efe49c-fdb2-479d-bd36-260f4732f51a" providerId="ADAL" clId="{0A8FB80E-B4A6-4DD7-9416-87018BB64661}" dt="2019-03-12T14:43:13.805" v="21"/>
          <pc:sldLayoutMkLst>
            <pc:docMk/>
            <pc:sldMasterMk cId="3164253161" sldId="2147483799"/>
            <pc:sldLayoutMk cId="2854624317" sldId="2147483824"/>
          </pc:sldLayoutMkLst>
        </pc:sldLayoutChg>
        <pc:sldLayoutChg chg="setBg">
          <pc:chgData name="Sarah Lean" userId="60efe49c-fdb2-479d-bd36-260f4732f51a" providerId="ADAL" clId="{0A8FB80E-B4A6-4DD7-9416-87018BB64661}" dt="2019-03-12T14:43:13.805" v="21"/>
          <pc:sldLayoutMkLst>
            <pc:docMk/>
            <pc:sldMasterMk cId="3164253161" sldId="2147483799"/>
            <pc:sldLayoutMk cId="2688224867" sldId="2147483825"/>
          </pc:sldLayoutMkLst>
        </pc:sldLayoutChg>
        <pc:sldLayoutChg chg="setBg">
          <pc:chgData name="Sarah Lean" userId="60efe49c-fdb2-479d-bd36-260f4732f51a" providerId="ADAL" clId="{0A8FB80E-B4A6-4DD7-9416-87018BB64661}" dt="2019-03-12T14:43:13.805" v="21"/>
          <pc:sldLayoutMkLst>
            <pc:docMk/>
            <pc:sldMasterMk cId="3164253161" sldId="2147483799"/>
            <pc:sldLayoutMk cId="2012639281" sldId="2147483826"/>
          </pc:sldLayoutMkLst>
        </pc:sldLayoutChg>
        <pc:sldLayoutChg chg="setBg">
          <pc:chgData name="Sarah Lean" userId="60efe49c-fdb2-479d-bd36-260f4732f51a" providerId="ADAL" clId="{0A8FB80E-B4A6-4DD7-9416-87018BB64661}" dt="2019-03-12T14:43:13.805" v="21"/>
          <pc:sldLayoutMkLst>
            <pc:docMk/>
            <pc:sldMasterMk cId="3164253161" sldId="2147483799"/>
            <pc:sldLayoutMk cId="3364921151" sldId="2147483827"/>
          </pc:sldLayoutMkLst>
        </pc:sldLayoutChg>
        <pc:sldLayoutChg chg="setBg">
          <pc:chgData name="Sarah Lean" userId="60efe49c-fdb2-479d-bd36-260f4732f51a" providerId="ADAL" clId="{0A8FB80E-B4A6-4DD7-9416-87018BB64661}" dt="2019-03-12T14:43:13.805" v="21"/>
          <pc:sldLayoutMkLst>
            <pc:docMk/>
            <pc:sldMasterMk cId="3164253161" sldId="2147483799"/>
            <pc:sldLayoutMk cId="3421274845" sldId="2147483828"/>
          </pc:sldLayoutMkLst>
        </pc:sldLayoutChg>
        <pc:sldLayoutChg chg="setBg">
          <pc:chgData name="Sarah Lean" userId="60efe49c-fdb2-479d-bd36-260f4732f51a" providerId="ADAL" clId="{0A8FB80E-B4A6-4DD7-9416-87018BB64661}" dt="2019-03-12T14:43:13.805" v="21"/>
          <pc:sldLayoutMkLst>
            <pc:docMk/>
            <pc:sldMasterMk cId="3164253161" sldId="2147483799"/>
            <pc:sldLayoutMk cId="3360712719" sldId="2147483829"/>
          </pc:sldLayoutMkLst>
        </pc:sldLayoutChg>
        <pc:sldLayoutChg chg="setBg">
          <pc:chgData name="Sarah Lean" userId="60efe49c-fdb2-479d-bd36-260f4732f51a" providerId="ADAL" clId="{0A8FB80E-B4A6-4DD7-9416-87018BB64661}" dt="2019-03-12T14:43:13.805" v="21"/>
          <pc:sldLayoutMkLst>
            <pc:docMk/>
            <pc:sldMasterMk cId="3164253161" sldId="2147483799"/>
            <pc:sldLayoutMk cId="973272993" sldId="2147483830"/>
          </pc:sldLayoutMkLst>
        </pc:sldLayoutChg>
        <pc:sldLayoutChg chg="setBg">
          <pc:chgData name="Sarah Lean" userId="60efe49c-fdb2-479d-bd36-260f4732f51a" providerId="ADAL" clId="{0A8FB80E-B4A6-4DD7-9416-87018BB64661}" dt="2019-03-12T14:43:13.805" v="21"/>
          <pc:sldLayoutMkLst>
            <pc:docMk/>
            <pc:sldMasterMk cId="3164253161" sldId="2147483799"/>
            <pc:sldLayoutMk cId="2221487496" sldId="2147483831"/>
          </pc:sldLayoutMkLst>
        </pc:sldLayoutChg>
        <pc:sldLayoutChg chg="setBg">
          <pc:chgData name="Sarah Lean" userId="60efe49c-fdb2-479d-bd36-260f4732f51a" providerId="ADAL" clId="{0A8FB80E-B4A6-4DD7-9416-87018BB64661}" dt="2019-03-12T14:43:13.805" v="21"/>
          <pc:sldLayoutMkLst>
            <pc:docMk/>
            <pc:sldMasterMk cId="3164253161" sldId="2147483799"/>
            <pc:sldLayoutMk cId="1489364381" sldId="2147483832"/>
          </pc:sldLayoutMkLst>
        </pc:sldLayoutChg>
        <pc:sldLayoutChg chg="setBg">
          <pc:chgData name="Sarah Lean" userId="60efe49c-fdb2-479d-bd36-260f4732f51a" providerId="ADAL" clId="{0A8FB80E-B4A6-4DD7-9416-87018BB64661}" dt="2019-03-12T14:43:13.805" v="21"/>
          <pc:sldLayoutMkLst>
            <pc:docMk/>
            <pc:sldMasterMk cId="3164253161" sldId="2147483799"/>
            <pc:sldLayoutMk cId="1505908692" sldId="2147483833"/>
          </pc:sldLayoutMkLst>
        </pc:sldLayoutChg>
        <pc:sldLayoutChg chg="setBg">
          <pc:chgData name="Sarah Lean" userId="60efe49c-fdb2-479d-bd36-260f4732f51a" providerId="ADAL" clId="{0A8FB80E-B4A6-4DD7-9416-87018BB64661}" dt="2019-03-12T14:43:13.805" v="21"/>
          <pc:sldLayoutMkLst>
            <pc:docMk/>
            <pc:sldMasterMk cId="3164253161" sldId="2147483799"/>
            <pc:sldLayoutMk cId="2871048290" sldId="2147483834"/>
          </pc:sldLayoutMkLst>
        </pc:sldLayoutChg>
        <pc:sldLayoutChg chg="setBg">
          <pc:chgData name="Sarah Lean" userId="60efe49c-fdb2-479d-bd36-260f4732f51a" providerId="ADAL" clId="{0A8FB80E-B4A6-4DD7-9416-87018BB64661}" dt="2019-03-12T14:43:13.805" v="21"/>
          <pc:sldLayoutMkLst>
            <pc:docMk/>
            <pc:sldMasterMk cId="3164253161" sldId="2147483799"/>
            <pc:sldLayoutMk cId="2252337957" sldId="2147483835"/>
          </pc:sldLayoutMkLst>
        </pc:sldLayoutChg>
        <pc:sldLayoutChg chg="setBg">
          <pc:chgData name="Sarah Lean" userId="60efe49c-fdb2-479d-bd36-260f4732f51a" providerId="ADAL" clId="{0A8FB80E-B4A6-4DD7-9416-87018BB64661}" dt="2019-03-12T14:43:13.805" v="21"/>
          <pc:sldLayoutMkLst>
            <pc:docMk/>
            <pc:sldMasterMk cId="3164253161" sldId="2147483799"/>
            <pc:sldLayoutMk cId="3260505650" sldId="2147483836"/>
          </pc:sldLayoutMkLst>
        </pc:sldLayoutChg>
        <pc:sldLayoutChg chg="setBg">
          <pc:chgData name="Sarah Lean" userId="60efe49c-fdb2-479d-bd36-260f4732f51a" providerId="ADAL" clId="{0A8FB80E-B4A6-4DD7-9416-87018BB64661}" dt="2019-03-12T14:43:13.805" v="21"/>
          <pc:sldLayoutMkLst>
            <pc:docMk/>
            <pc:sldMasterMk cId="3164253161" sldId="2147483799"/>
            <pc:sldLayoutMk cId="320602199" sldId="2147483837"/>
          </pc:sldLayoutMkLst>
        </pc:sldLayoutChg>
        <pc:sldLayoutChg chg="setBg">
          <pc:chgData name="Sarah Lean" userId="60efe49c-fdb2-479d-bd36-260f4732f51a" providerId="ADAL" clId="{0A8FB80E-B4A6-4DD7-9416-87018BB64661}" dt="2019-03-12T14:43:13.805" v="21"/>
          <pc:sldLayoutMkLst>
            <pc:docMk/>
            <pc:sldMasterMk cId="3164253161" sldId="2147483799"/>
            <pc:sldLayoutMk cId="2036734539" sldId="2147483838"/>
          </pc:sldLayoutMkLst>
        </pc:sldLayoutChg>
        <pc:sldLayoutChg chg="setBg">
          <pc:chgData name="Sarah Lean" userId="60efe49c-fdb2-479d-bd36-260f4732f51a" providerId="ADAL" clId="{0A8FB80E-B4A6-4DD7-9416-87018BB64661}" dt="2019-03-12T14:43:13.805" v="21"/>
          <pc:sldLayoutMkLst>
            <pc:docMk/>
            <pc:sldMasterMk cId="3164253161" sldId="2147483799"/>
            <pc:sldLayoutMk cId="4027295641" sldId="2147483839"/>
          </pc:sldLayoutMkLst>
        </pc:sldLayoutChg>
        <pc:sldLayoutChg chg="setBg">
          <pc:chgData name="Sarah Lean" userId="60efe49c-fdb2-479d-bd36-260f4732f51a" providerId="ADAL" clId="{0A8FB80E-B4A6-4DD7-9416-87018BB64661}" dt="2019-03-12T14:43:13.805" v="21"/>
          <pc:sldLayoutMkLst>
            <pc:docMk/>
            <pc:sldMasterMk cId="3164253161" sldId="2147483799"/>
            <pc:sldLayoutMk cId="2938120971" sldId="2147483840"/>
          </pc:sldLayoutMkLst>
        </pc:sldLayoutChg>
        <pc:sldLayoutChg chg="setBg">
          <pc:chgData name="Sarah Lean" userId="60efe49c-fdb2-479d-bd36-260f4732f51a" providerId="ADAL" clId="{0A8FB80E-B4A6-4DD7-9416-87018BB64661}" dt="2019-03-12T14:43:13.805" v="21"/>
          <pc:sldLayoutMkLst>
            <pc:docMk/>
            <pc:sldMasterMk cId="3164253161" sldId="2147483799"/>
            <pc:sldLayoutMk cId="2278399278" sldId="2147483841"/>
          </pc:sldLayoutMkLst>
        </pc:sldLayoutChg>
        <pc:sldLayoutChg chg="setBg">
          <pc:chgData name="Sarah Lean" userId="60efe49c-fdb2-479d-bd36-260f4732f51a" providerId="ADAL" clId="{0A8FB80E-B4A6-4DD7-9416-87018BB64661}" dt="2019-03-12T14:43:13.805" v="21"/>
          <pc:sldLayoutMkLst>
            <pc:docMk/>
            <pc:sldMasterMk cId="3164253161" sldId="2147483799"/>
            <pc:sldLayoutMk cId="2672380543" sldId="2147483842"/>
          </pc:sldLayoutMkLst>
        </pc:sldLayoutChg>
        <pc:sldLayoutChg chg="setBg">
          <pc:chgData name="Sarah Lean" userId="60efe49c-fdb2-479d-bd36-260f4732f51a" providerId="ADAL" clId="{0A8FB80E-B4A6-4DD7-9416-87018BB64661}" dt="2019-03-12T14:43:13.805" v="21"/>
          <pc:sldLayoutMkLst>
            <pc:docMk/>
            <pc:sldMasterMk cId="3164253161" sldId="2147483799"/>
            <pc:sldLayoutMk cId="4034830134" sldId="2147483843"/>
          </pc:sldLayoutMkLst>
        </pc:sldLayoutChg>
        <pc:sldLayoutChg chg="setBg">
          <pc:chgData name="Sarah Lean" userId="60efe49c-fdb2-479d-bd36-260f4732f51a" providerId="ADAL" clId="{0A8FB80E-B4A6-4DD7-9416-87018BB64661}" dt="2019-03-12T14:43:13.805" v="21"/>
          <pc:sldLayoutMkLst>
            <pc:docMk/>
            <pc:sldMasterMk cId="3164253161" sldId="2147483799"/>
            <pc:sldLayoutMk cId="1726072694" sldId="2147483844"/>
          </pc:sldLayoutMkLst>
        </pc:sldLayoutChg>
        <pc:sldLayoutChg chg="setBg">
          <pc:chgData name="Sarah Lean" userId="60efe49c-fdb2-479d-bd36-260f4732f51a" providerId="ADAL" clId="{0A8FB80E-B4A6-4DD7-9416-87018BB64661}" dt="2019-03-12T14:43:13.805" v="21"/>
          <pc:sldLayoutMkLst>
            <pc:docMk/>
            <pc:sldMasterMk cId="3164253161" sldId="2147483799"/>
            <pc:sldLayoutMk cId="464335613" sldId="2147483845"/>
          </pc:sldLayoutMkLst>
        </pc:sldLayoutChg>
      </pc:sldMasterChg>
      <pc:sldMasterChg chg="setBg modSldLayout">
        <pc:chgData name="Sarah Lean" userId="60efe49c-fdb2-479d-bd36-260f4732f51a" providerId="ADAL" clId="{0A8FB80E-B4A6-4DD7-9416-87018BB64661}" dt="2019-03-12T14:43:13.805" v="21"/>
        <pc:sldMasterMkLst>
          <pc:docMk/>
          <pc:sldMasterMk cId="1646040690" sldId="2147483846"/>
        </pc:sldMasterMkLst>
        <pc:sldLayoutChg chg="setBg">
          <pc:chgData name="Sarah Lean" userId="60efe49c-fdb2-479d-bd36-260f4732f51a" providerId="ADAL" clId="{0A8FB80E-B4A6-4DD7-9416-87018BB64661}" dt="2019-03-12T14:43:13.805" v="21"/>
          <pc:sldLayoutMkLst>
            <pc:docMk/>
            <pc:sldMasterMk cId="1646040690" sldId="2147483846"/>
            <pc:sldLayoutMk cId="1436068730" sldId="2147483847"/>
          </pc:sldLayoutMkLst>
        </pc:sldLayoutChg>
        <pc:sldLayoutChg chg="setBg">
          <pc:chgData name="Sarah Lean" userId="60efe49c-fdb2-479d-bd36-260f4732f51a" providerId="ADAL" clId="{0A8FB80E-B4A6-4DD7-9416-87018BB64661}" dt="2019-03-12T14:43:13.805" v="21"/>
          <pc:sldLayoutMkLst>
            <pc:docMk/>
            <pc:sldMasterMk cId="1646040690" sldId="2147483846"/>
            <pc:sldLayoutMk cId="2990680642" sldId="2147483848"/>
          </pc:sldLayoutMkLst>
        </pc:sldLayoutChg>
        <pc:sldLayoutChg chg="setBg">
          <pc:chgData name="Sarah Lean" userId="60efe49c-fdb2-479d-bd36-260f4732f51a" providerId="ADAL" clId="{0A8FB80E-B4A6-4DD7-9416-87018BB64661}" dt="2019-03-12T14:43:13.805" v="21"/>
          <pc:sldLayoutMkLst>
            <pc:docMk/>
            <pc:sldMasterMk cId="1646040690" sldId="2147483846"/>
            <pc:sldLayoutMk cId="4190465088" sldId="2147483849"/>
          </pc:sldLayoutMkLst>
        </pc:sldLayoutChg>
        <pc:sldLayoutChg chg="setBg">
          <pc:chgData name="Sarah Lean" userId="60efe49c-fdb2-479d-bd36-260f4732f51a" providerId="ADAL" clId="{0A8FB80E-B4A6-4DD7-9416-87018BB64661}" dt="2019-03-12T14:43:13.805" v="21"/>
          <pc:sldLayoutMkLst>
            <pc:docMk/>
            <pc:sldMasterMk cId="1646040690" sldId="2147483846"/>
            <pc:sldLayoutMk cId="2082951673" sldId="2147483850"/>
          </pc:sldLayoutMkLst>
        </pc:sldLayoutChg>
        <pc:sldLayoutChg chg="setBg">
          <pc:chgData name="Sarah Lean" userId="60efe49c-fdb2-479d-bd36-260f4732f51a" providerId="ADAL" clId="{0A8FB80E-B4A6-4DD7-9416-87018BB64661}" dt="2019-03-12T14:43:13.805" v="21"/>
          <pc:sldLayoutMkLst>
            <pc:docMk/>
            <pc:sldMasterMk cId="1646040690" sldId="2147483846"/>
            <pc:sldLayoutMk cId="3485241644" sldId="2147483851"/>
          </pc:sldLayoutMkLst>
        </pc:sldLayoutChg>
        <pc:sldLayoutChg chg="setBg">
          <pc:chgData name="Sarah Lean" userId="60efe49c-fdb2-479d-bd36-260f4732f51a" providerId="ADAL" clId="{0A8FB80E-B4A6-4DD7-9416-87018BB64661}" dt="2019-03-12T14:43:13.805" v="21"/>
          <pc:sldLayoutMkLst>
            <pc:docMk/>
            <pc:sldMasterMk cId="1646040690" sldId="2147483846"/>
            <pc:sldLayoutMk cId="2375110597" sldId="2147483852"/>
          </pc:sldLayoutMkLst>
        </pc:sldLayoutChg>
        <pc:sldLayoutChg chg="setBg">
          <pc:chgData name="Sarah Lean" userId="60efe49c-fdb2-479d-bd36-260f4732f51a" providerId="ADAL" clId="{0A8FB80E-B4A6-4DD7-9416-87018BB64661}" dt="2019-03-12T14:43:13.805" v="21"/>
          <pc:sldLayoutMkLst>
            <pc:docMk/>
            <pc:sldMasterMk cId="1646040690" sldId="2147483846"/>
            <pc:sldLayoutMk cId="2892404034" sldId="2147483853"/>
          </pc:sldLayoutMkLst>
        </pc:sldLayoutChg>
        <pc:sldLayoutChg chg="setBg">
          <pc:chgData name="Sarah Lean" userId="60efe49c-fdb2-479d-bd36-260f4732f51a" providerId="ADAL" clId="{0A8FB80E-B4A6-4DD7-9416-87018BB64661}" dt="2019-03-12T14:43:13.805" v="21"/>
          <pc:sldLayoutMkLst>
            <pc:docMk/>
            <pc:sldMasterMk cId="1646040690" sldId="2147483846"/>
            <pc:sldLayoutMk cId="1926673946" sldId="2147483854"/>
          </pc:sldLayoutMkLst>
        </pc:sldLayoutChg>
        <pc:sldLayoutChg chg="setBg">
          <pc:chgData name="Sarah Lean" userId="60efe49c-fdb2-479d-bd36-260f4732f51a" providerId="ADAL" clId="{0A8FB80E-B4A6-4DD7-9416-87018BB64661}" dt="2019-03-12T14:43:13.805" v="21"/>
          <pc:sldLayoutMkLst>
            <pc:docMk/>
            <pc:sldMasterMk cId="1646040690" sldId="2147483846"/>
            <pc:sldLayoutMk cId="2478647462" sldId="2147483855"/>
          </pc:sldLayoutMkLst>
        </pc:sldLayoutChg>
        <pc:sldLayoutChg chg="setBg">
          <pc:chgData name="Sarah Lean" userId="60efe49c-fdb2-479d-bd36-260f4732f51a" providerId="ADAL" clId="{0A8FB80E-B4A6-4DD7-9416-87018BB64661}" dt="2019-03-12T14:43:13.805" v="21"/>
          <pc:sldLayoutMkLst>
            <pc:docMk/>
            <pc:sldMasterMk cId="1646040690" sldId="2147483846"/>
            <pc:sldLayoutMk cId="1449972242" sldId="2147483856"/>
          </pc:sldLayoutMkLst>
        </pc:sldLayoutChg>
        <pc:sldLayoutChg chg="setBg">
          <pc:chgData name="Sarah Lean" userId="60efe49c-fdb2-479d-bd36-260f4732f51a" providerId="ADAL" clId="{0A8FB80E-B4A6-4DD7-9416-87018BB64661}" dt="2019-03-12T14:43:13.805" v="21"/>
          <pc:sldLayoutMkLst>
            <pc:docMk/>
            <pc:sldMasterMk cId="1646040690" sldId="2147483846"/>
            <pc:sldLayoutMk cId="2922169864" sldId="2147483857"/>
          </pc:sldLayoutMkLst>
        </pc:sldLayoutChg>
        <pc:sldLayoutChg chg="setBg">
          <pc:chgData name="Sarah Lean" userId="60efe49c-fdb2-479d-bd36-260f4732f51a" providerId="ADAL" clId="{0A8FB80E-B4A6-4DD7-9416-87018BB64661}" dt="2019-03-12T14:43:13.805" v="21"/>
          <pc:sldLayoutMkLst>
            <pc:docMk/>
            <pc:sldMasterMk cId="1646040690" sldId="2147483846"/>
            <pc:sldLayoutMk cId="3219130671" sldId="2147483858"/>
          </pc:sldLayoutMkLst>
        </pc:sldLayoutChg>
        <pc:sldLayoutChg chg="setBg">
          <pc:chgData name="Sarah Lean" userId="60efe49c-fdb2-479d-bd36-260f4732f51a" providerId="ADAL" clId="{0A8FB80E-B4A6-4DD7-9416-87018BB64661}" dt="2019-03-12T14:43:13.805" v="21"/>
          <pc:sldLayoutMkLst>
            <pc:docMk/>
            <pc:sldMasterMk cId="1646040690" sldId="2147483846"/>
            <pc:sldLayoutMk cId="795875326" sldId="2147483859"/>
          </pc:sldLayoutMkLst>
        </pc:sldLayoutChg>
        <pc:sldLayoutChg chg="setBg">
          <pc:chgData name="Sarah Lean" userId="60efe49c-fdb2-479d-bd36-260f4732f51a" providerId="ADAL" clId="{0A8FB80E-B4A6-4DD7-9416-87018BB64661}" dt="2019-03-12T14:43:13.805" v="21"/>
          <pc:sldLayoutMkLst>
            <pc:docMk/>
            <pc:sldMasterMk cId="1646040690" sldId="2147483846"/>
            <pc:sldLayoutMk cId="1030818745" sldId="2147483860"/>
          </pc:sldLayoutMkLst>
        </pc:sldLayoutChg>
        <pc:sldLayoutChg chg="setBg">
          <pc:chgData name="Sarah Lean" userId="60efe49c-fdb2-479d-bd36-260f4732f51a" providerId="ADAL" clId="{0A8FB80E-B4A6-4DD7-9416-87018BB64661}" dt="2019-03-12T14:43:13.805" v="21"/>
          <pc:sldLayoutMkLst>
            <pc:docMk/>
            <pc:sldMasterMk cId="1646040690" sldId="2147483846"/>
            <pc:sldLayoutMk cId="58373914" sldId="2147483861"/>
          </pc:sldLayoutMkLst>
        </pc:sldLayoutChg>
        <pc:sldLayoutChg chg="setBg">
          <pc:chgData name="Sarah Lean" userId="60efe49c-fdb2-479d-bd36-260f4732f51a" providerId="ADAL" clId="{0A8FB80E-B4A6-4DD7-9416-87018BB64661}" dt="2019-03-12T14:43:13.805" v="21"/>
          <pc:sldLayoutMkLst>
            <pc:docMk/>
            <pc:sldMasterMk cId="1646040690" sldId="2147483846"/>
            <pc:sldLayoutMk cId="4176314564" sldId="2147483862"/>
          </pc:sldLayoutMkLst>
        </pc:sldLayoutChg>
        <pc:sldLayoutChg chg="setBg">
          <pc:chgData name="Sarah Lean" userId="60efe49c-fdb2-479d-bd36-260f4732f51a" providerId="ADAL" clId="{0A8FB80E-B4A6-4DD7-9416-87018BB64661}" dt="2019-03-12T14:43:13.805" v="21"/>
          <pc:sldLayoutMkLst>
            <pc:docMk/>
            <pc:sldMasterMk cId="1646040690" sldId="2147483846"/>
            <pc:sldLayoutMk cId="3424396611" sldId="2147483863"/>
          </pc:sldLayoutMkLst>
        </pc:sldLayoutChg>
      </pc:sldMasterChg>
      <pc:sldMasterChg chg="setBg modSldLayout">
        <pc:chgData name="Sarah Lean" userId="60efe49c-fdb2-479d-bd36-260f4732f51a" providerId="ADAL" clId="{0A8FB80E-B4A6-4DD7-9416-87018BB64661}" dt="2019-03-12T14:43:13.805" v="21"/>
        <pc:sldMasterMkLst>
          <pc:docMk/>
          <pc:sldMasterMk cId="19301381" sldId="2147483864"/>
        </pc:sldMasterMkLst>
        <pc:sldLayoutChg chg="setBg">
          <pc:chgData name="Sarah Lean" userId="60efe49c-fdb2-479d-bd36-260f4732f51a" providerId="ADAL" clId="{0A8FB80E-B4A6-4DD7-9416-87018BB64661}" dt="2019-03-12T14:43:13.805" v="21"/>
          <pc:sldLayoutMkLst>
            <pc:docMk/>
            <pc:sldMasterMk cId="19301381" sldId="2147483864"/>
            <pc:sldLayoutMk cId="2487401592" sldId="2147483865"/>
          </pc:sldLayoutMkLst>
        </pc:sldLayoutChg>
        <pc:sldLayoutChg chg="setBg">
          <pc:chgData name="Sarah Lean" userId="60efe49c-fdb2-479d-bd36-260f4732f51a" providerId="ADAL" clId="{0A8FB80E-B4A6-4DD7-9416-87018BB64661}" dt="2019-03-12T14:43:13.805" v="21"/>
          <pc:sldLayoutMkLst>
            <pc:docMk/>
            <pc:sldMasterMk cId="19301381" sldId="2147483864"/>
            <pc:sldLayoutMk cId="2960068941" sldId="2147483866"/>
          </pc:sldLayoutMkLst>
        </pc:sldLayoutChg>
        <pc:sldLayoutChg chg="setBg">
          <pc:chgData name="Sarah Lean" userId="60efe49c-fdb2-479d-bd36-260f4732f51a" providerId="ADAL" clId="{0A8FB80E-B4A6-4DD7-9416-87018BB64661}" dt="2019-03-12T14:43:13.805" v="21"/>
          <pc:sldLayoutMkLst>
            <pc:docMk/>
            <pc:sldMasterMk cId="19301381" sldId="2147483864"/>
            <pc:sldLayoutMk cId="3571322134" sldId="2147483867"/>
          </pc:sldLayoutMkLst>
        </pc:sldLayoutChg>
        <pc:sldLayoutChg chg="setBg">
          <pc:chgData name="Sarah Lean" userId="60efe49c-fdb2-479d-bd36-260f4732f51a" providerId="ADAL" clId="{0A8FB80E-B4A6-4DD7-9416-87018BB64661}" dt="2019-03-12T14:43:13.805" v="21"/>
          <pc:sldLayoutMkLst>
            <pc:docMk/>
            <pc:sldMasterMk cId="19301381" sldId="2147483864"/>
            <pc:sldLayoutMk cId="690425518" sldId="2147483868"/>
          </pc:sldLayoutMkLst>
        </pc:sldLayoutChg>
        <pc:sldLayoutChg chg="setBg">
          <pc:chgData name="Sarah Lean" userId="60efe49c-fdb2-479d-bd36-260f4732f51a" providerId="ADAL" clId="{0A8FB80E-B4A6-4DD7-9416-87018BB64661}" dt="2019-03-12T14:43:13.805" v="21"/>
          <pc:sldLayoutMkLst>
            <pc:docMk/>
            <pc:sldMasterMk cId="19301381" sldId="2147483864"/>
            <pc:sldLayoutMk cId="2757124885" sldId="2147483869"/>
          </pc:sldLayoutMkLst>
        </pc:sldLayoutChg>
        <pc:sldLayoutChg chg="setBg">
          <pc:chgData name="Sarah Lean" userId="60efe49c-fdb2-479d-bd36-260f4732f51a" providerId="ADAL" clId="{0A8FB80E-B4A6-4DD7-9416-87018BB64661}" dt="2019-03-12T14:43:13.805" v="21"/>
          <pc:sldLayoutMkLst>
            <pc:docMk/>
            <pc:sldMasterMk cId="19301381" sldId="2147483864"/>
            <pc:sldLayoutMk cId="844984001" sldId="2147483870"/>
          </pc:sldLayoutMkLst>
        </pc:sldLayoutChg>
        <pc:sldLayoutChg chg="setBg">
          <pc:chgData name="Sarah Lean" userId="60efe49c-fdb2-479d-bd36-260f4732f51a" providerId="ADAL" clId="{0A8FB80E-B4A6-4DD7-9416-87018BB64661}" dt="2019-03-12T14:43:13.805" v="21"/>
          <pc:sldLayoutMkLst>
            <pc:docMk/>
            <pc:sldMasterMk cId="19301381" sldId="2147483864"/>
            <pc:sldLayoutMk cId="3493556086" sldId="2147483871"/>
          </pc:sldLayoutMkLst>
        </pc:sldLayoutChg>
        <pc:sldLayoutChg chg="setBg">
          <pc:chgData name="Sarah Lean" userId="60efe49c-fdb2-479d-bd36-260f4732f51a" providerId="ADAL" clId="{0A8FB80E-B4A6-4DD7-9416-87018BB64661}" dt="2019-03-12T14:43:13.805" v="21"/>
          <pc:sldLayoutMkLst>
            <pc:docMk/>
            <pc:sldMasterMk cId="19301381" sldId="2147483864"/>
            <pc:sldLayoutMk cId="1707682063" sldId="2147483872"/>
          </pc:sldLayoutMkLst>
        </pc:sldLayoutChg>
        <pc:sldLayoutChg chg="setBg">
          <pc:chgData name="Sarah Lean" userId="60efe49c-fdb2-479d-bd36-260f4732f51a" providerId="ADAL" clId="{0A8FB80E-B4A6-4DD7-9416-87018BB64661}" dt="2019-03-12T14:43:13.805" v="21"/>
          <pc:sldLayoutMkLst>
            <pc:docMk/>
            <pc:sldMasterMk cId="19301381" sldId="2147483864"/>
            <pc:sldLayoutMk cId="2450413735" sldId="2147483873"/>
          </pc:sldLayoutMkLst>
        </pc:sldLayoutChg>
        <pc:sldLayoutChg chg="setBg">
          <pc:chgData name="Sarah Lean" userId="60efe49c-fdb2-479d-bd36-260f4732f51a" providerId="ADAL" clId="{0A8FB80E-B4A6-4DD7-9416-87018BB64661}" dt="2019-03-12T14:43:13.805" v="21"/>
          <pc:sldLayoutMkLst>
            <pc:docMk/>
            <pc:sldMasterMk cId="19301381" sldId="2147483864"/>
            <pc:sldLayoutMk cId="1547711163" sldId="2147483874"/>
          </pc:sldLayoutMkLst>
        </pc:sldLayoutChg>
        <pc:sldLayoutChg chg="setBg">
          <pc:chgData name="Sarah Lean" userId="60efe49c-fdb2-479d-bd36-260f4732f51a" providerId="ADAL" clId="{0A8FB80E-B4A6-4DD7-9416-87018BB64661}" dt="2019-03-12T14:43:13.805" v="21"/>
          <pc:sldLayoutMkLst>
            <pc:docMk/>
            <pc:sldMasterMk cId="19301381" sldId="2147483864"/>
            <pc:sldLayoutMk cId="2675925161" sldId="2147483875"/>
          </pc:sldLayoutMkLst>
        </pc:sldLayoutChg>
        <pc:sldLayoutChg chg="setBg">
          <pc:chgData name="Sarah Lean" userId="60efe49c-fdb2-479d-bd36-260f4732f51a" providerId="ADAL" clId="{0A8FB80E-B4A6-4DD7-9416-87018BB64661}" dt="2019-03-12T14:43:13.805" v="21"/>
          <pc:sldLayoutMkLst>
            <pc:docMk/>
            <pc:sldMasterMk cId="19301381" sldId="2147483864"/>
            <pc:sldLayoutMk cId="3945491075" sldId="2147483876"/>
          </pc:sldLayoutMkLst>
        </pc:sldLayoutChg>
        <pc:sldLayoutChg chg="setBg">
          <pc:chgData name="Sarah Lean" userId="60efe49c-fdb2-479d-bd36-260f4732f51a" providerId="ADAL" clId="{0A8FB80E-B4A6-4DD7-9416-87018BB64661}" dt="2019-03-12T14:43:13.805" v="21"/>
          <pc:sldLayoutMkLst>
            <pc:docMk/>
            <pc:sldMasterMk cId="19301381" sldId="2147483864"/>
            <pc:sldLayoutMk cId="3746155539" sldId="2147483877"/>
          </pc:sldLayoutMkLst>
        </pc:sldLayoutChg>
        <pc:sldLayoutChg chg="setBg">
          <pc:chgData name="Sarah Lean" userId="60efe49c-fdb2-479d-bd36-260f4732f51a" providerId="ADAL" clId="{0A8FB80E-B4A6-4DD7-9416-87018BB64661}" dt="2019-03-12T14:43:13.805" v="21"/>
          <pc:sldLayoutMkLst>
            <pc:docMk/>
            <pc:sldMasterMk cId="19301381" sldId="2147483864"/>
            <pc:sldLayoutMk cId="1852985080" sldId="2147483878"/>
          </pc:sldLayoutMkLst>
        </pc:sldLayoutChg>
        <pc:sldLayoutChg chg="setBg">
          <pc:chgData name="Sarah Lean" userId="60efe49c-fdb2-479d-bd36-260f4732f51a" providerId="ADAL" clId="{0A8FB80E-B4A6-4DD7-9416-87018BB64661}" dt="2019-03-12T14:43:13.805" v="21"/>
          <pc:sldLayoutMkLst>
            <pc:docMk/>
            <pc:sldMasterMk cId="19301381" sldId="2147483864"/>
            <pc:sldLayoutMk cId="1547072280" sldId="2147483879"/>
          </pc:sldLayoutMkLst>
        </pc:sldLayoutChg>
        <pc:sldLayoutChg chg="setBg">
          <pc:chgData name="Sarah Lean" userId="60efe49c-fdb2-479d-bd36-260f4732f51a" providerId="ADAL" clId="{0A8FB80E-B4A6-4DD7-9416-87018BB64661}" dt="2019-03-12T14:43:13.805" v="21"/>
          <pc:sldLayoutMkLst>
            <pc:docMk/>
            <pc:sldMasterMk cId="19301381" sldId="2147483864"/>
            <pc:sldLayoutMk cId="2615504158" sldId="2147483880"/>
          </pc:sldLayoutMkLst>
        </pc:sldLayoutChg>
        <pc:sldLayoutChg chg="setBg">
          <pc:chgData name="Sarah Lean" userId="60efe49c-fdb2-479d-bd36-260f4732f51a" providerId="ADAL" clId="{0A8FB80E-B4A6-4DD7-9416-87018BB64661}" dt="2019-03-12T14:43:13.805" v="21"/>
          <pc:sldLayoutMkLst>
            <pc:docMk/>
            <pc:sldMasterMk cId="19301381" sldId="2147483864"/>
            <pc:sldLayoutMk cId="3222218021" sldId="2147483881"/>
          </pc:sldLayoutMkLst>
        </pc:sldLayoutChg>
        <pc:sldLayoutChg chg="setBg">
          <pc:chgData name="Sarah Lean" userId="60efe49c-fdb2-479d-bd36-260f4732f51a" providerId="ADAL" clId="{0A8FB80E-B4A6-4DD7-9416-87018BB64661}" dt="2019-03-12T14:43:13.805" v="21"/>
          <pc:sldLayoutMkLst>
            <pc:docMk/>
            <pc:sldMasterMk cId="19301381" sldId="2147483864"/>
            <pc:sldLayoutMk cId="379751573" sldId="2147483882"/>
          </pc:sldLayoutMkLst>
        </pc:sldLayoutChg>
        <pc:sldLayoutChg chg="setBg">
          <pc:chgData name="Sarah Lean" userId="60efe49c-fdb2-479d-bd36-260f4732f51a" providerId="ADAL" clId="{0A8FB80E-B4A6-4DD7-9416-87018BB64661}" dt="2019-03-12T14:43:13.805" v="21"/>
          <pc:sldLayoutMkLst>
            <pc:docMk/>
            <pc:sldMasterMk cId="19301381" sldId="2147483864"/>
            <pc:sldLayoutMk cId="3166494390" sldId="2147483883"/>
          </pc:sldLayoutMkLst>
        </pc:sldLayoutChg>
        <pc:sldLayoutChg chg="setBg">
          <pc:chgData name="Sarah Lean" userId="60efe49c-fdb2-479d-bd36-260f4732f51a" providerId="ADAL" clId="{0A8FB80E-B4A6-4DD7-9416-87018BB64661}" dt="2019-03-12T14:43:13.805" v="21"/>
          <pc:sldLayoutMkLst>
            <pc:docMk/>
            <pc:sldMasterMk cId="19301381" sldId="2147483864"/>
            <pc:sldLayoutMk cId="3862812568" sldId="2147483884"/>
          </pc:sldLayoutMkLst>
        </pc:sldLayoutChg>
        <pc:sldLayoutChg chg="setBg">
          <pc:chgData name="Sarah Lean" userId="60efe49c-fdb2-479d-bd36-260f4732f51a" providerId="ADAL" clId="{0A8FB80E-B4A6-4DD7-9416-87018BB64661}" dt="2019-03-12T14:43:13.805" v="21"/>
          <pc:sldLayoutMkLst>
            <pc:docMk/>
            <pc:sldMasterMk cId="19301381" sldId="2147483864"/>
            <pc:sldLayoutMk cId="3140620094" sldId="2147483885"/>
          </pc:sldLayoutMkLst>
        </pc:sldLayoutChg>
        <pc:sldLayoutChg chg="setBg">
          <pc:chgData name="Sarah Lean" userId="60efe49c-fdb2-479d-bd36-260f4732f51a" providerId="ADAL" clId="{0A8FB80E-B4A6-4DD7-9416-87018BB64661}" dt="2019-03-12T14:43:13.805" v="21"/>
          <pc:sldLayoutMkLst>
            <pc:docMk/>
            <pc:sldMasterMk cId="19301381" sldId="2147483864"/>
            <pc:sldLayoutMk cId="1814563817" sldId="2147483886"/>
          </pc:sldLayoutMkLst>
        </pc:sldLayoutChg>
        <pc:sldLayoutChg chg="setBg">
          <pc:chgData name="Sarah Lean" userId="60efe49c-fdb2-479d-bd36-260f4732f51a" providerId="ADAL" clId="{0A8FB80E-B4A6-4DD7-9416-87018BB64661}" dt="2019-03-12T14:43:13.805" v="21"/>
          <pc:sldLayoutMkLst>
            <pc:docMk/>
            <pc:sldMasterMk cId="19301381" sldId="2147483864"/>
            <pc:sldLayoutMk cId="3765441217" sldId="2147483887"/>
          </pc:sldLayoutMkLst>
        </pc:sldLayoutChg>
        <pc:sldLayoutChg chg="setBg">
          <pc:chgData name="Sarah Lean" userId="60efe49c-fdb2-479d-bd36-260f4732f51a" providerId="ADAL" clId="{0A8FB80E-B4A6-4DD7-9416-87018BB64661}" dt="2019-03-12T14:43:13.805" v="21"/>
          <pc:sldLayoutMkLst>
            <pc:docMk/>
            <pc:sldMasterMk cId="19301381" sldId="2147483864"/>
            <pc:sldLayoutMk cId="1458476279" sldId="2147483888"/>
          </pc:sldLayoutMkLst>
        </pc:sldLayoutChg>
        <pc:sldLayoutChg chg="setBg">
          <pc:chgData name="Sarah Lean" userId="60efe49c-fdb2-479d-bd36-260f4732f51a" providerId="ADAL" clId="{0A8FB80E-B4A6-4DD7-9416-87018BB64661}" dt="2019-03-12T14:43:13.805" v="21"/>
          <pc:sldLayoutMkLst>
            <pc:docMk/>
            <pc:sldMasterMk cId="19301381" sldId="2147483864"/>
            <pc:sldLayoutMk cId="1355895914" sldId="2147483889"/>
          </pc:sldLayoutMkLst>
        </pc:sldLayoutChg>
        <pc:sldLayoutChg chg="setBg">
          <pc:chgData name="Sarah Lean" userId="60efe49c-fdb2-479d-bd36-260f4732f51a" providerId="ADAL" clId="{0A8FB80E-B4A6-4DD7-9416-87018BB64661}" dt="2019-03-12T14:43:13.805" v="21"/>
          <pc:sldLayoutMkLst>
            <pc:docMk/>
            <pc:sldMasterMk cId="19301381" sldId="2147483864"/>
            <pc:sldLayoutMk cId="3143383509" sldId="2147483890"/>
          </pc:sldLayoutMkLst>
        </pc:sldLayoutChg>
        <pc:sldLayoutChg chg="setBg">
          <pc:chgData name="Sarah Lean" userId="60efe49c-fdb2-479d-bd36-260f4732f51a" providerId="ADAL" clId="{0A8FB80E-B4A6-4DD7-9416-87018BB64661}" dt="2019-03-12T14:43:13.805" v="21"/>
          <pc:sldLayoutMkLst>
            <pc:docMk/>
            <pc:sldMasterMk cId="19301381" sldId="2147483864"/>
            <pc:sldLayoutMk cId="3661481608" sldId="2147483891"/>
          </pc:sldLayoutMkLst>
        </pc:sldLayoutChg>
        <pc:sldLayoutChg chg="setBg">
          <pc:chgData name="Sarah Lean" userId="60efe49c-fdb2-479d-bd36-260f4732f51a" providerId="ADAL" clId="{0A8FB80E-B4A6-4DD7-9416-87018BB64661}" dt="2019-03-12T14:43:13.805" v="21"/>
          <pc:sldLayoutMkLst>
            <pc:docMk/>
            <pc:sldMasterMk cId="19301381" sldId="2147483864"/>
            <pc:sldLayoutMk cId="1417102000" sldId="2147483892"/>
          </pc:sldLayoutMkLst>
        </pc:sldLayoutChg>
        <pc:sldLayoutChg chg="setBg">
          <pc:chgData name="Sarah Lean" userId="60efe49c-fdb2-479d-bd36-260f4732f51a" providerId="ADAL" clId="{0A8FB80E-B4A6-4DD7-9416-87018BB64661}" dt="2019-03-12T14:43:13.805" v="21"/>
          <pc:sldLayoutMkLst>
            <pc:docMk/>
            <pc:sldMasterMk cId="19301381" sldId="2147483864"/>
            <pc:sldLayoutMk cId="75660653" sldId="2147483893"/>
          </pc:sldLayoutMkLst>
        </pc:sldLayoutChg>
        <pc:sldLayoutChg chg="setBg">
          <pc:chgData name="Sarah Lean" userId="60efe49c-fdb2-479d-bd36-260f4732f51a" providerId="ADAL" clId="{0A8FB80E-B4A6-4DD7-9416-87018BB64661}" dt="2019-03-12T14:43:13.805" v="21"/>
          <pc:sldLayoutMkLst>
            <pc:docMk/>
            <pc:sldMasterMk cId="19301381" sldId="2147483864"/>
            <pc:sldLayoutMk cId="261204252" sldId="2147483894"/>
          </pc:sldLayoutMkLst>
        </pc:sldLayoutChg>
        <pc:sldLayoutChg chg="setBg">
          <pc:chgData name="Sarah Lean" userId="60efe49c-fdb2-479d-bd36-260f4732f51a" providerId="ADAL" clId="{0A8FB80E-B4A6-4DD7-9416-87018BB64661}" dt="2019-03-12T14:43:13.805" v="21"/>
          <pc:sldLayoutMkLst>
            <pc:docMk/>
            <pc:sldMasterMk cId="19301381" sldId="2147483864"/>
            <pc:sldLayoutMk cId="3969009487" sldId="2147483895"/>
          </pc:sldLayoutMkLst>
        </pc:sldLayoutChg>
        <pc:sldLayoutChg chg="setBg">
          <pc:chgData name="Sarah Lean" userId="60efe49c-fdb2-479d-bd36-260f4732f51a" providerId="ADAL" clId="{0A8FB80E-B4A6-4DD7-9416-87018BB64661}" dt="2019-03-12T14:43:13.805" v="21"/>
          <pc:sldLayoutMkLst>
            <pc:docMk/>
            <pc:sldMasterMk cId="19301381" sldId="2147483864"/>
            <pc:sldLayoutMk cId="2400534426" sldId="2147483896"/>
          </pc:sldLayoutMkLst>
        </pc:sldLayoutChg>
        <pc:sldLayoutChg chg="setBg">
          <pc:chgData name="Sarah Lean" userId="60efe49c-fdb2-479d-bd36-260f4732f51a" providerId="ADAL" clId="{0A8FB80E-B4A6-4DD7-9416-87018BB64661}" dt="2019-03-12T14:43:13.805" v="21"/>
          <pc:sldLayoutMkLst>
            <pc:docMk/>
            <pc:sldMasterMk cId="19301381" sldId="2147483864"/>
            <pc:sldLayoutMk cId="1909459900" sldId="2147483897"/>
          </pc:sldLayoutMkLst>
        </pc:sldLayoutChg>
        <pc:sldLayoutChg chg="setBg">
          <pc:chgData name="Sarah Lean" userId="60efe49c-fdb2-479d-bd36-260f4732f51a" providerId="ADAL" clId="{0A8FB80E-B4A6-4DD7-9416-87018BB64661}" dt="2019-03-12T14:43:13.805" v="21"/>
          <pc:sldLayoutMkLst>
            <pc:docMk/>
            <pc:sldMasterMk cId="19301381" sldId="2147483864"/>
            <pc:sldLayoutMk cId="4219995697" sldId="2147483898"/>
          </pc:sldLayoutMkLst>
        </pc:sldLayoutChg>
        <pc:sldLayoutChg chg="setBg">
          <pc:chgData name="Sarah Lean" userId="60efe49c-fdb2-479d-bd36-260f4732f51a" providerId="ADAL" clId="{0A8FB80E-B4A6-4DD7-9416-87018BB64661}" dt="2019-03-12T14:43:13.805" v="21"/>
          <pc:sldLayoutMkLst>
            <pc:docMk/>
            <pc:sldMasterMk cId="19301381" sldId="2147483864"/>
            <pc:sldLayoutMk cId="3440477101" sldId="2147483899"/>
          </pc:sldLayoutMkLst>
        </pc:sldLayoutChg>
        <pc:sldLayoutChg chg="setBg">
          <pc:chgData name="Sarah Lean" userId="60efe49c-fdb2-479d-bd36-260f4732f51a" providerId="ADAL" clId="{0A8FB80E-B4A6-4DD7-9416-87018BB64661}" dt="2019-03-12T14:43:13.805" v="21"/>
          <pc:sldLayoutMkLst>
            <pc:docMk/>
            <pc:sldMasterMk cId="19301381" sldId="2147483864"/>
            <pc:sldLayoutMk cId="122527987" sldId="2147483900"/>
          </pc:sldLayoutMkLst>
        </pc:sldLayoutChg>
        <pc:sldLayoutChg chg="setBg">
          <pc:chgData name="Sarah Lean" userId="60efe49c-fdb2-479d-bd36-260f4732f51a" providerId="ADAL" clId="{0A8FB80E-B4A6-4DD7-9416-87018BB64661}" dt="2019-03-12T14:43:13.805" v="21"/>
          <pc:sldLayoutMkLst>
            <pc:docMk/>
            <pc:sldMasterMk cId="19301381" sldId="2147483864"/>
            <pc:sldLayoutMk cId="167985759" sldId="2147483901"/>
          </pc:sldLayoutMkLst>
        </pc:sldLayoutChg>
        <pc:sldLayoutChg chg="setBg">
          <pc:chgData name="Sarah Lean" userId="60efe49c-fdb2-479d-bd36-260f4732f51a" providerId="ADAL" clId="{0A8FB80E-B4A6-4DD7-9416-87018BB64661}" dt="2019-03-12T14:43:13.805" v="21"/>
          <pc:sldLayoutMkLst>
            <pc:docMk/>
            <pc:sldMasterMk cId="19301381" sldId="2147483864"/>
            <pc:sldLayoutMk cId="2946480698" sldId="2147483902"/>
          </pc:sldLayoutMkLst>
        </pc:sldLayoutChg>
        <pc:sldLayoutChg chg="setBg">
          <pc:chgData name="Sarah Lean" userId="60efe49c-fdb2-479d-bd36-260f4732f51a" providerId="ADAL" clId="{0A8FB80E-B4A6-4DD7-9416-87018BB64661}" dt="2019-03-12T14:43:13.805" v="21"/>
          <pc:sldLayoutMkLst>
            <pc:docMk/>
            <pc:sldMasterMk cId="19301381" sldId="2147483864"/>
            <pc:sldLayoutMk cId="3948033481" sldId="2147483903"/>
          </pc:sldLayoutMkLst>
        </pc:sldLayoutChg>
        <pc:sldLayoutChg chg="setBg">
          <pc:chgData name="Sarah Lean" userId="60efe49c-fdb2-479d-bd36-260f4732f51a" providerId="ADAL" clId="{0A8FB80E-B4A6-4DD7-9416-87018BB64661}" dt="2019-03-12T14:43:13.805" v="21"/>
          <pc:sldLayoutMkLst>
            <pc:docMk/>
            <pc:sldMasterMk cId="19301381" sldId="2147483864"/>
            <pc:sldLayoutMk cId="3980448555" sldId="2147483904"/>
          </pc:sldLayoutMkLst>
        </pc:sldLayoutChg>
        <pc:sldLayoutChg chg="setBg">
          <pc:chgData name="Sarah Lean" userId="60efe49c-fdb2-479d-bd36-260f4732f51a" providerId="ADAL" clId="{0A8FB80E-B4A6-4DD7-9416-87018BB64661}" dt="2019-03-12T14:43:13.805" v="21"/>
          <pc:sldLayoutMkLst>
            <pc:docMk/>
            <pc:sldMasterMk cId="19301381" sldId="2147483864"/>
            <pc:sldLayoutMk cId="1634167534" sldId="2147483905"/>
          </pc:sldLayoutMkLst>
        </pc:sldLayoutChg>
      </pc:sldMasterChg>
      <pc:sldMasterChg chg="setBg modSldLayout">
        <pc:chgData name="Sarah Lean" userId="60efe49c-fdb2-479d-bd36-260f4732f51a" providerId="ADAL" clId="{0A8FB80E-B4A6-4DD7-9416-87018BB64661}" dt="2019-03-12T14:43:13.805" v="21"/>
        <pc:sldMasterMkLst>
          <pc:docMk/>
          <pc:sldMasterMk cId="2511746826" sldId="2147483907"/>
        </pc:sldMasterMkLst>
        <pc:sldLayoutChg chg="setBg">
          <pc:chgData name="Sarah Lean" userId="60efe49c-fdb2-479d-bd36-260f4732f51a" providerId="ADAL" clId="{0A8FB80E-B4A6-4DD7-9416-87018BB64661}" dt="2019-03-12T14:43:13.805" v="21"/>
          <pc:sldLayoutMkLst>
            <pc:docMk/>
            <pc:sldMasterMk cId="2511746826" sldId="2147483907"/>
            <pc:sldLayoutMk cId="1767054794" sldId="2147483908"/>
          </pc:sldLayoutMkLst>
        </pc:sldLayoutChg>
        <pc:sldLayoutChg chg="setBg">
          <pc:chgData name="Sarah Lean" userId="60efe49c-fdb2-479d-bd36-260f4732f51a" providerId="ADAL" clId="{0A8FB80E-B4A6-4DD7-9416-87018BB64661}" dt="2019-03-12T14:43:13.805" v="21"/>
          <pc:sldLayoutMkLst>
            <pc:docMk/>
            <pc:sldMasterMk cId="2511746826" sldId="2147483907"/>
            <pc:sldLayoutMk cId="4017760410" sldId="2147483909"/>
          </pc:sldLayoutMkLst>
        </pc:sldLayoutChg>
        <pc:sldLayoutChg chg="setBg">
          <pc:chgData name="Sarah Lean" userId="60efe49c-fdb2-479d-bd36-260f4732f51a" providerId="ADAL" clId="{0A8FB80E-B4A6-4DD7-9416-87018BB64661}" dt="2019-03-12T14:43:13.805" v="21"/>
          <pc:sldLayoutMkLst>
            <pc:docMk/>
            <pc:sldMasterMk cId="2511746826" sldId="2147483907"/>
            <pc:sldLayoutMk cId="3188829990" sldId="2147483910"/>
          </pc:sldLayoutMkLst>
        </pc:sldLayoutChg>
        <pc:sldLayoutChg chg="setBg">
          <pc:chgData name="Sarah Lean" userId="60efe49c-fdb2-479d-bd36-260f4732f51a" providerId="ADAL" clId="{0A8FB80E-B4A6-4DD7-9416-87018BB64661}" dt="2019-03-12T14:43:13.805" v="21"/>
          <pc:sldLayoutMkLst>
            <pc:docMk/>
            <pc:sldMasterMk cId="2511746826" sldId="2147483907"/>
            <pc:sldLayoutMk cId="3173043657" sldId="2147483911"/>
          </pc:sldLayoutMkLst>
        </pc:sldLayoutChg>
        <pc:sldLayoutChg chg="setBg">
          <pc:chgData name="Sarah Lean" userId="60efe49c-fdb2-479d-bd36-260f4732f51a" providerId="ADAL" clId="{0A8FB80E-B4A6-4DD7-9416-87018BB64661}" dt="2019-03-12T14:43:13.805" v="21"/>
          <pc:sldLayoutMkLst>
            <pc:docMk/>
            <pc:sldMasterMk cId="2511746826" sldId="2147483907"/>
            <pc:sldLayoutMk cId="3472415863" sldId="2147483912"/>
          </pc:sldLayoutMkLst>
        </pc:sldLayoutChg>
        <pc:sldLayoutChg chg="setBg">
          <pc:chgData name="Sarah Lean" userId="60efe49c-fdb2-479d-bd36-260f4732f51a" providerId="ADAL" clId="{0A8FB80E-B4A6-4DD7-9416-87018BB64661}" dt="2019-03-12T14:43:13.805" v="21"/>
          <pc:sldLayoutMkLst>
            <pc:docMk/>
            <pc:sldMasterMk cId="2511746826" sldId="2147483907"/>
            <pc:sldLayoutMk cId="2843607798" sldId="2147483913"/>
          </pc:sldLayoutMkLst>
        </pc:sldLayoutChg>
        <pc:sldLayoutChg chg="setBg">
          <pc:chgData name="Sarah Lean" userId="60efe49c-fdb2-479d-bd36-260f4732f51a" providerId="ADAL" clId="{0A8FB80E-B4A6-4DD7-9416-87018BB64661}" dt="2019-03-12T14:43:13.805" v="21"/>
          <pc:sldLayoutMkLst>
            <pc:docMk/>
            <pc:sldMasterMk cId="2511746826" sldId="2147483907"/>
            <pc:sldLayoutMk cId="4197816303" sldId="2147483914"/>
          </pc:sldLayoutMkLst>
        </pc:sldLayoutChg>
        <pc:sldLayoutChg chg="setBg">
          <pc:chgData name="Sarah Lean" userId="60efe49c-fdb2-479d-bd36-260f4732f51a" providerId="ADAL" clId="{0A8FB80E-B4A6-4DD7-9416-87018BB64661}" dt="2019-03-12T14:43:13.805" v="21"/>
          <pc:sldLayoutMkLst>
            <pc:docMk/>
            <pc:sldMasterMk cId="2511746826" sldId="2147483907"/>
            <pc:sldLayoutMk cId="3370143410" sldId="2147483915"/>
          </pc:sldLayoutMkLst>
        </pc:sldLayoutChg>
        <pc:sldLayoutChg chg="setBg">
          <pc:chgData name="Sarah Lean" userId="60efe49c-fdb2-479d-bd36-260f4732f51a" providerId="ADAL" clId="{0A8FB80E-B4A6-4DD7-9416-87018BB64661}" dt="2019-03-12T14:43:13.805" v="21"/>
          <pc:sldLayoutMkLst>
            <pc:docMk/>
            <pc:sldMasterMk cId="2511746826" sldId="2147483907"/>
            <pc:sldLayoutMk cId="1963374958" sldId="2147483916"/>
          </pc:sldLayoutMkLst>
        </pc:sldLayoutChg>
        <pc:sldLayoutChg chg="setBg">
          <pc:chgData name="Sarah Lean" userId="60efe49c-fdb2-479d-bd36-260f4732f51a" providerId="ADAL" clId="{0A8FB80E-B4A6-4DD7-9416-87018BB64661}" dt="2019-03-12T14:43:13.805" v="21"/>
          <pc:sldLayoutMkLst>
            <pc:docMk/>
            <pc:sldMasterMk cId="2511746826" sldId="2147483907"/>
            <pc:sldLayoutMk cId="2379344191" sldId="2147483917"/>
          </pc:sldLayoutMkLst>
        </pc:sldLayoutChg>
        <pc:sldLayoutChg chg="setBg">
          <pc:chgData name="Sarah Lean" userId="60efe49c-fdb2-479d-bd36-260f4732f51a" providerId="ADAL" clId="{0A8FB80E-B4A6-4DD7-9416-87018BB64661}" dt="2019-03-12T14:43:13.805" v="21"/>
          <pc:sldLayoutMkLst>
            <pc:docMk/>
            <pc:sldMasterMk cId="2511746826" sldId="2147483907"/>
            <pc:sldLayoutMk cId="730451002" sldId="2147483918"/>
          </pc:sldLayoutMkLst>
        </pc:sldLayoutChg>
        <pc:sldLayoutChg chg="setBg">
          <pc:chgData name="Sarah Lean" userId="60efe49c-fdb2-479d-bd36-260f4732f51a" providerId="ADAL" clId="{0A8FB80E-B4A6-4DD7-9416-87018BB64661}" dt="2019-03-12T14:43:13.805" v="21"/>
          <pc:sldLayoutMkLst>
            <pc:docMk/>
            <pc:sldMasterMk cId="2511746826" sldId="2147483907"/>
            <pc:sldLayoutMk cId="3494355556" sldId="2147483919"/>
          </pc:sldLayoutMkLst>
        </pc:sldLayoutChg>
        <pc:sldLayoutChg chg="setBg">
          <pc:chgData name="Sarah Lean" userId="60efe49c-fdb2-479d-bd36-260f4732f51a" providerId="ADAL" clId="{0A8FB80E-B4A6-4DD7-9416-87018BB64661}" dt="2019-03-12T14:43:13.805" v="21"/>
          <pc:sldLayoutMkLst>
            <pc:docMk/>
            <pc:sldMasterMk cId="2511746826" sldId="2147483907"/>
            <pc:sldLayoutMk cId="16318029" sldId="2147483920"/>
          </pc:sldLayoutMkLst>
        </pc:sldLayoutChg>
        <pc:sldLayoutChg chg="setBg">
          <pc:chgData name="Sarah Lean" userId="60efe49c-fdb2-479d-bd36-260f4732f51a" providerId="ADAL" clId="{0A8FB80E-B4A6-4DD7-9416-87018BB64661}" dt="2019-03-12T14:43:13.805" v="21"/>
          <pc:sldLayoutMkLst>
            <pc:docMk/>
            <pc:sldMasterMk cId="2511746826" sldId="2147483907"/>
            <pc:sldLayoutMk cId="1459792334" sldId="2147483921"/>
          </pc:sldLayoutMkLst>
        </pc:sldLayoutChg>
        <pc:sldLayoutChg chg="setBg">
          <pc:chgData name="Sarah Lean" userId="60efe49c-fdb2-479d-bd36-260f4732f51a" providerId="ADAL" clId="{0A8FB80E-B4A6-4DD7-9416-87018BB64661}" dt="2019-03-12T14:43:13.805" v="21"/>
          <pc:sldLayoutMkLst>
            <pc:docMk/>
            <pc:sldMasterMk cId="2511746826" sldId="2147483907"/>
            <pc:sldLayoutMk cId="264258728" sldId="2147483922"/>
          </pc:sldLayoutMkLst>
        </pc:sldLayoutChg>
        <pc:sldLayoutChg chg="setBg">
          <pc:chgData name="Sarah Lean" userId="60efe49c-fdb2-479d-bd36-260f4732f51a" providerId="ADAL" clId="{0A8FB80E-B4A6-4DD7-9416-87018BB64661}" dt="2019-03-12T14:43:13.805" v="21"/>
          <pc:sldLayoutMkLst>
            <pc:docMk/>
            <pc:sldMasterMk cId="2511746826" sldId="2147483907"/>
            <pc:sldLayoutMk cId="3069662863" sldId="2147483923"/>
          </pc:sldLayoutMkLst>
        </pc:sldLayoutChg>
        <pc:sldLayoutChg chg="setBg">
          <pc:chgData name="Sarah Lean" userId="60efe49c-fdb2-479d-bd36-260f4732f51a" providerId="ADAL" clId="{0A8FB80E-B4A6-4DD7-9416-87018BB64661}" dt="2019-03-12T14:43:13.805" v="21"/>
          <pc:sldLayoutMkLst>
            <pc:docMk/>
            <pc:sldMasterMk cId="2511746826" sldId="2147483907"/>
            <pc:sldLayoutMk cId="1642846398" sldId="2147483924"/>
          </pc:sldLayoutMkLst>
        </pc:sldLayoutChg>
      </pc:sldMasterChg>
      <pc:sldMasterChg chg="setBg modSldLayout">
        <pc:chgData name="Sarah Lean" userId="60efe49c-fdb2-479d-bd36-260f4732f51a" providerId="ADAL" clId="{0A8FB80E-B4A6-4DD7-9416-87018BB64661}" dt="2019-03-12T14:43:13.805" v="21"/>
        <pc:sldMasterMkLst>
          <pc:docMk/>
          <pc:sldMasterMk cId="1141927486" sldId="2147483925"/>
        </pc:sldMasterMkLst>
        <pc:sldLayoutChg chg="setBg">
          <pc:chgData name="Sarah Lean" userId="60efe49c-fdb2-479d-bd36-260f4732f51a" providerId="ADAL" clId="{0A8FB80E-B4A6-4DD7-9416-87018BB64661}" dt="2019-03-12T14:43:13.805" v="21"/>
          <pc:sldLayoutMkLst>
            <pc:docMk/>
            <pc:sldMasterMk cId="1141927486" sldId="2147483925"/>
            <pc:sldLayoutMk cId="2647598584" sldId="2147483926"/>
          </pc:sldLayoutMkLst>
        </pc:sldLayoutChg>
        <pc:sldLayoutChg chg="setBg">
          <pc:chgData name="Sarah Lean" userId="60efe49c-fdb2-479d-bd36-260f4732f51a" providerId="ADAL" clId="{0A8FB80E-B4A6-4DD7-9416-87018BB64661}" dt="2019-03-12T14:43:13.805" v="21"/>
          <pc:sldLayoutMkLst>
            <pc:docMk/>
            <pc:sldMasterMk cId="1141927486" sldId="2147483925"/>
            <pc:sldLayoutMk cId="226007077" sldId="2147483927"/>
          </pc:sldLayoutMkLst>
        </pc:sldLayoutChg>
        <pc:sldLayoutChg chg="setBg">
          <pc:chgData name="Sarah Lean" userId="60efe49c-fdb2-479d-bd36-260f4732f51a" providerId="ADAL" clId="{0A8FB80E-B4A6-4DD7-9416-87018BB64661}" dt="2019-03-12T14:43:13.805" v="21"/>
          <pc:sldLayoutMkLst>
            <pc:docMk/>
            <pc:sldMasterMk cId="1141927486" sldId="2147483925"/>
            <pc:sldLayoutMk cId="857574071" sldId="2147483928"/>
          </pc:sldLayoutMkLst>
        </pc:sldLayoutChg>
        <pc:sldLayoutChg chg="setBg">
          <pc:chgData name="Sarah Lean" userId="60efe49c-fdb2-479d-bd36-260f4732f51a" providerId="ADAL" clId="{0A8FB80E-B4A6-4DD7-9416-87018BB64661}" dt="2019-03-12T14:43:13.805" v="21"/>
          <pc:sldLayoutMkLst>
            <pc:docMk/>
            <pc:sldMasterMk cId="1141927486" sldId="2147483925"/>
            <pc:sldLayoutMk cId="1623526692" sldId="2147483929"/>
          </pc:sldLayoutMkLst>
        </pc:sldLayoutChg>
        <pc:sldLayoutChg chg="setBg">
          <pc:chgData name="Sarah Lean" userId="60efe49c-fdb2-479d-bd36-260f4732f51a" providerId="ADAL" clId="{0A8FB80E-B4A6-4DD7-9416-87018BB64661}" dt="2019-03-12T14:43:13.805" v="21"/>
          <pc:sldLayoutMkLst>
            <pc:docMk/>
            <pc:sldMasterMk cId="1141927486" sldId="2147483925"/>
            <pc:sldLayoutMk cId="554066160" sldId="2147483930"/>
          </pc:sldLayoutMkLst>
        </pc:sldLayoutChg>
        <pc:sldLayoutChg chg="setBg">
          <pc:chgData name="Sarah Lean" userId="60efe49c-fdb2-479d-bd36-260f4732f51a" providerId="ADAL" clId="{0A8FB80E-B4A6-4DD7-9416-87018BB64661}" dt="2019-03-12T14:43:13.805" v="21"/>
          <pc:sldLayoutMkLst>
            <pc:docMk/>
            <pc:sldMasterMk cId="1141927486" sldId="2147483925"/>
            <pc:sldLayoutMk cId="1401890330" sldId="2147483931"/>
          </pc:sldLayoutMkLst>
        </pc:sldLayoutChg>
        <pc:sldLayoutChg chg="setBg">
          <pc:chgData name="Sarah Lean" userId="60efe49c-fdb2-479d-bd36-260f4732f51a" providerId="ADAL" clId="{0A8FB80E-B4A6-4DD7-9416-87018BB64661}" dt="2019-03-12T14:43:13.805" v="21"/>
          <pc:sldLayoutMkLst>
            <pc:docMk/>
            <pc:sldMasterMk cId="1141927486" sldId="2147483925"/>
            <pc:sldLayoutMk cId="1970227028" sldId="2147483932"/>
          </pc:sldLayoutMkLst>
        </pc:sldLayoutChg>
        <pc:sldLayoutChg chg="setBg">
          <pc:chgData name="Sarah Lean" userId="60efe49c-fdb2-479d-bd36-260f4732f51a" providerId="ADAL" clId="{0A8FB80E-B4A6-4DD7-9416-87018BB64661}" dt="2019-03-12T14:43:13.805" v="21"/>
          <pc:sldLayoutMkLst>
            <pc:docMk/>
            <pc:sldMasterMk cId="1141927486" sldId="2147483925"/>
            <pc:sldLayoutMk cId="3754091242" sldId="2147483933"/>
          </pc:sldLayoutMkLst>
        </pc:sldLayoutChg>
        <pc:sldLayoutChg chg="setBg">
          <pc:chgData name="Sarah Lean" userId="60efe49c-fdb2-479d-bd36-260f4732f51a" providerId="ADAL" clId="{0A8FB80E-B4A6-4DD7-9416-87018BB64661}" dt="2019-03-12T14:43:13.805" v="21"/>
          <pc:sldLayoutMkLst>
            <pc:docMk/>
            <pc:sldMasterMk cId="1141927486" sldId="2147483925"/>
            <pc:sldLayoutMk cId="2674890577" sldId="2147483934"/>
          </pc:sldLayoutMkLst>
        </pc:sldLayoutChg>
        <pc:sldLayoutChg chg="setBg">
          <pc:chgData name="Sarah Lean" userId="60efe49c-fdb2-479d-bd36-260f4732f51a" providerId="ADAL" clId="{0A8FB80E-B4A6-4DD7-9416-87018BB64661}" dt="2019-03-12T14:43:13.805" v="21"/>
          <pc:sldLayoutMkLst>
            <pc:docMk/>
            <pc:sldMasterMk cId="1141927486" sldId="2147483925"/>
            <pc:sldLayoutMk cId="1098272706" sldId="2147483935"/>
          </pc:sldLayoutMkLst>
        </pc:sldLayoutChg>
        <pc:sldLayoutChg chg="setBg">
          <pc:chgData name="Sarah Lean" userId="60efe49c-fdb2-479d-bd36-260f4732f51a" providerId="ADAL" clId="{0A8FB80E-B4A6-4DD7-9416-87018BB64661}" dt="2019-03-12T14:43:13.805" v="21"/>
          <pc:sldLayoutMkLst>
            <pc:docMk/>
            <pc:sldMasterMk cId="1141927486" sldId="2147483925"/>
            <pc:sldLayoutMk cId="1829058357" sldId="2147483936"/>
          </pc:sldLayoutMkLst>
        </pc:sldLayoutChg>
        <pc:sldLayoutChg chg="setBg">
          <pc:chgData name="Sarah Lean" userId="60efe49c-fdb2-479d-bd36-260f4732f51a" providerId="ADAL" clId="{0A8FB80E-B4A6-4DD7-9416-87018BB64661}" dt="2019-03-12T14:43:13.805" v="21"/>
          <pc:sldLayoutMkLst>
            <pc:docMk/>
            <pc:sldMasterMk cId="1141927486" sldId="2147483925"/>
            <pc:sldLayoutMk cId="1808573095" sldId="2147483937"/>
          </pc:sldLayoutMkLst>
        </pc:sldLayoutChg>
        <pc:sldLayoutChg chg="setBg">
          <pc:chgData name="Sarah Lean" userId="60efe49c-fdb2-479d-bd36-260f4732f51a" providerId="ADAL" clId="{0A8FB80E-B4A6-4DD7-9416-87018BB64661}" dt="2019-03-12T14:43:13.805" v="21"/>
          <pc:sldLayoutMkLst>
            <pc:docMk/>
            <pc:sldMasterMk cId="1141927486" sldId="2147483925"/>
            <pc:sldLayoutMk cId="2387167813" sldId="2147483938"/>
          </pc:sldLayoutMkLst>
        </pc:sldLayoutChg>
        <pc:sldLayoutChg chg="setBg">
          <pc:chgData name="Sarah Lean" userId="60efe49c-fdb2-479d-bd36-260f4732f51a" providerId="ADAL" clId="{0A8FB80E-B4A6-4DD7-9416-87018BB64661}" dt="2019-03-12T14:43:13.805" v="21"/>
          <pc:sldLayoutMkLst>
            <pc:docMk/>
            <pc:sldMasterMk cId="1141927486" sldId="2147483925"/>
            <pc:sldLayoutMk cId="236719107" sldId="2147483939"/>
          </pc:sldLayoutMkLst>
        </pc:sldLayoutChg>
        <pc:sldLayoutChg chg="setBg">
          <pc:chgData name="Sarah Lean" userId="60efe49c-fdb2-479d-bd36-260f4732f51a" providerId="ADAL" clId="{0A8FB80E-B4A6-4DD7-9416-87018BB64661}" dt="2019-03-12T14:43:13.805" v="21"/>
          <pc:sldLayoutMkLst>
            <pc:docMk/>
            <pc:sldMasterMk cId="1141927486" sldId="2147483925"/>
            <pc:sldLayoutMk cId="2900917851" sldId="2147483940"/>
          </pc:sldLayoutMkLst>
        </pc:sldLayoutChg>
        <pc:sldLayoutChg chg="setBg">
          <pc:chgData name="Sarah Lean" userId="60efe49c-fdb2-479d-bd36-260f4732f51a" providerId="ADAL" clId="{0A8FB80E-B4A6-4DD7-9416-87018BB64661}" dt="2019-03-12T14:43:13.805" v="21"/>
          <pc:sldLayoutMkLst>
            <pc:docMk/>
            <pc:sldMasterMk cId="1141927486" sldId="2147483925"/>
            <pc:sldLayoutMk cId="2749718850" sldId="2147483941"/>
          </pc:sldLayoutMkLst>
        </pc:sldLayoutChg>
        <pc:sldLayoutChg chg="setBg">
          <pc:chgData name="Sarah Lean" userId="60efe49c-fdb2-479d-bd36-260f4732f51a" providerId="ADAL" clId="{0A8FB80E-B4A6-4DD7-9416-87018BB64661}" dt="2019-03-12T14:43:13.805" v="21"/>
          <pc:sldLayoutMkLst>
            <pc:docMk/>
            <pc:sldMasterMk cId="1141927486" sldId="2147483925"/>
            <pc:sldLayoutMk cId="1818057469" sldId="2147483942"/>
          </pc:sldLayoutMkLst>
        </pc:sldLayoutChg>
        <pc:sldLayoutChg chg="setBg">
          <pc:chgData name="Sarah Lean" userId="60efe49c-fdb2-479d-bd36-260f4732f51a" providerId="ADAL" clId="{0A8FB80E-B4A6-4DD7-9416-87018BB64661}" dt="2019-03-12T14:43:13.805" v="21"/>
          <pc:sldLayoutMkLst>
            <pc:docMk/>
            <pc:sldMasterMk cId="1141927486" sldId="2147483925"/>
            <pc:sldLayoutMk cId="217191484" sldId="2147483943"/>
          </pc:sldLayoutMkLst>
        </pc:sldLayoutChg>
        <pc:sldLayoutChg chg="setBg">
          <pc:chgData name="Sarah Lean" userId="60efe49c-fdb2-479d-bd36-260f4732f51a" providerId="ADAL" clId="{0A8FB80E-B4A6-4DD7-9416-87018BB64661}" dt="2019-03-12T14:43:13.805" v="21"/>
          <pc:sldLayoutMkLst>
            <pc:docMk/>
            <pc:sldMasterMk cId="1141927486" sldId="2147483925"/>
            <pc:sldLayoutMk cId="2443410485" sldId="2147483944"/>
          </pc:sldLayoutMkLst>
        </pc:sldLayoutChg>
        <pc:sldLayoutChg chg="setBg">
          <pc:chgData name="Sarah Lean" userId="60efe49c-fdb2-479d-bd36-260f4732f51a" providerId="ADAL" clId="{0A8FB80E-B4A6-4DD7-9416-87018BB64661}" dt="2019-03-12T14:43:13.805" v="21"/>
          <pc:sldLayoutMkLst>
            <pc:docMk/>
            <pc:sldMasterMk cId="1141927486" sldId="2147483925"/>
            <pc:sldLayoutMk cId="3532622165" sldId="2147483945"/>
          </pc:sldLayoutMkLst>
        </pc:sldLayoutChg>
        <pc:sldLayoutChg chg="setBg">
          <pc:chgData name="Sarah Lean" userId="60efe49c-fdb2-479d-bd36-260f4732f51a" providerId="ADAL" clId="{0A8FB80E-B4A6-4DD7-9416-87018BB64661}" dt="2019-03-12T14:43:13.805" v="21"/>
          <pc:sldLayoutMkLst>
            <pc:docMk/>
            <pc:sldMasterMk cId="1141927486" sldId="2147483925"/>
            <pc:sldLayoutMk cId="1340502319" sldId="2147483946"/>
          </pc:sldLayoutMkLst>
        </pc:sldLayoutChg>
        <pc:sldLayoutChg chg="setBg">
          <pc:chgData name="Sarah Lean" userId="60efe49c-fdb2-479d-bd36-260f4732f51a" providerId="ADAL" clId="{0A8FB80E-B4A6-4DD7-9416-87018BB64661}" dt="2019-03-12T14:43:13.805" v="21"/>
          <pc:sldLayoutMkLst>
            <pc:docMk/>
            <pc:sldMasterMk cId="1141927486" sldId="2147483925"/>
            <pc:sldLayoutMk cId="1184929701" sldId="2147483947"/>
          </pc:sldLayoutMkLst>
        </pc:sldLayoutChg>
        <pc:sldLayoutChg chg="setBg">
          <pc:chgData name="Sarah Lean" userId="60efe49c-fdb2-479d-bd36-260f4732f51a" providerId="ADAL" clId="{0A8FB80E-B4A6-4DD7-9416-87018BB64661}" dt="2019-03-12T14:43:13.805" v="21"/>
          <pc:sldLayoutMkLst>
            <pc:docMk/>
            <pc:sldMasterMk cId="1141927486" sldId="2147483925"/>
            <pc:sldLayoutMk cId="381984799" sldId="2147483948"/>
          </pc:sldLayoutMkLst>
        </pc:sldLayoutChg>
        <pc:sldLayoutChg chg="setBg">
          <pc:chgData name="Sarah Lean" userId="60efe49c-fdb2-479d-bd36-260f4732f51a" providerId="ADAL" clId="{0A8FB80E-B4A6-4DD7-9416-87018BB64661}" dt="2019-03-12T14:43:13.805" v="21"/>
          <pc:sldLayoutMkLst>
            <pc:docMk/>
            <pc:sldMasterMk cId="1141927486" sldId="2147483925"/>
            <pc:sldLayoutMk cId="3914513436" sldId="2147483949"/>
          </pc:sldLayoutMkLst>
        </pc:sldLayoutChg>
        <pc:sldLayoutChg chg="setBg">
          <pc:chgData name="Sarah Lean" userId="60efe49c-fdb2-479d-bd36-260f4732f51a" providerId="ADAL" clId="{0A8FB80E-B4A6-4DD7-9416-87018BB64661}" dt="2019-03-12T14:43:13.805" v="21"/>
          <pc:sldLayoutMkLst>
            <pc:docMk/>
            <pc:sldMasterMk cId="1141927486" sldId="2147483925"/>
            <pc:sldLayoutMk cId="3722659912" sldId="2147483950"/>
          </pc:sldLayoutMkLst>
        </pc:sldLayoutChg>
        <pc:sldLayoutChg chg="setBg">
          <pc:chgData name="Sarah Lean" userId="60efe49c-fdb2-479d-bd36-260f4732f51a" providerId="ADAL" clId="{0A8FB80E-B4A6-4DD7-9416-87018BB64661}" dt="2019-03-12T14:43:13.805" v="21"/>
          <pc:sldLayoutMkLst>
            <pc:docMk/>
            <pc:sldMasterMk cId="1141927486" sldId="2147483925"/>
            <pc:sldLayoutMk cId="3012789244" sldId="2147483951"/>
          </pc:sldLayoutMkLst>
        </pc:sldLayoutChg>
      </pc:sldMasterChg>
    </pc:docChg>
  </pc:docChgLst>
  <pc:docChgLst>
    <pc:chgData name="Sarah Lean" userId="60efe49c-fdb2-479d-bd36-260f4732f51a" providerId="ADAL" clId="{491B066E-2D2C-43B3-B72A-0EAFF4A939D7}"/>
  </pc:docChgLst>
  <pc:docChgLst>
    <pc:chgData name="Sarah Lean" userId="60efe49c-fdb2-479d-bd36-260f4732f51a" providerId="ADAL" clId="{47DF956A-2EAE-4546-8011-A62585FEA117}"/>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61FD9FE-05D7-49C9-8C9B-5B475B67BB8B}" type="datetimeFigureOut">
              <a:rPr lang="en-GB" smtClean="0"/>
              <a:t>11/04/2019</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D4E793A-18CA-4821-8146-3459784A1202}" type="slidenum">
              <a:rPr lang="en-GB" smtClean="0"/>
              <a:t>‹#›</a:t>
            </a:fld>
            <a:endParaRPr lang="en-GB"/>
          </a:p>
        </p:txBody>
      </p:sp>
    </p:spTree>
    <p:extLst>
      <p:ext uri="{BB962C8B-B14F-4D97-AF65-F5344CB8AC3E}">
        <p14:creationId xmlns:p14="http://schemas.microsoft.com/office/powerpoint/2010/main" val="31106845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4/11/2019 6:53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595316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u="none" strike="noStrike" kern="1200" dirty="0">
                <a:solidFill>
                  <a:schemeClr val="tx1"/>
                </a:solidFill>
                <a:effectLst/>
                <a:latin typeface="+mn-lt"/>
                <a:ea typeface="+mn-ea"/>
                <a:cs typeface="+mn-cs"/>
              </a:rPr>
              <a:t>The Microsoft Monitoring Agent service collects events from log files and Windows event log, performance data, and other telemetry. Even when the agent is unable to communicate with the Log Analytics service it reports to, the agent continues to run and queues the collected data on the disk of the monitored computer. When the connection is restored, the Microsoft Monitoring Agent service sends collected data to the service.</a:t>
            </a:r>
            <a:endParaRPr lang="en-GB" sz="1200" b="0" i="0" kern="1200" dirty="0">
              <a:solidFill>
                <a:schemeClr val="tx1"/>
              </a:solidFill>
              <a:effectLst/>
              <a:latin typeface="+mn-lt"/>
              <a:ea typeface="+mn-ea"/>
              <a:cs typeface="+mn-cs"/>
            </a:endParaRPr>
          </a:p>
          <a:p>
            <a:endParaRPr lang="en-GB"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Dependency Agent - Service Map shows connections between servers, processes, and ports across any TCP-connected architecture with no configuration required, other than installation of an agent.</a:t>
            </a:r>
            <a:endParaRPr lang="en-GB" dirty="0"/>
          </a:p>
          <a:p>
            <a:endParaRPr lang="en-GB" dirty="0"/>
          </a:p>
        </p:txBody>
      </p:sp>
      <p:sp>
        <p:nvSpPr>
          <p:cNvPr id="4" name="Slide Number Placeholder 3"/>
          <p:cNvSpPr>
            <a:spLocks noGrp="1"/>
          </p:cNvSpPr>
          <p:nvPr>
            <p:ph type="sldNum" sz="quarter" idx="5"/>
          </p:nvPr>
        </p:nvSpPr>
        <p:spPr/>
        <p:txBody>
          <a:bodyPr/>
          <a:lstStyle/>
          <a:p>
            <a:fld id="{BD4E793A-18CA-4821-8146-3459784A1202}" type="slidenum">
              <a:rPr lang="en-GB" smtClean="0"/>
              <a:t>16</a:t>
            </a:fld>
            <a:endParaRPr lang="en-GB"/>
          </a:p>
        </p:txBody>
      </p:sp>
    </p:spTree>
    <p:extLst>
      <p:ext uri="{BB962C8B-B14F-4D97-AF65-F5344CB8AC3E}">
        <p14:creationId xmlns:p14="http://schemas.microsoft.com/office/powerpoint/2010/main" val="10914613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D4E793A-18CA-4821-8146-3459784A1202}" type="slidenum">
              <a:rPr lang="en-GB" smtClean="0"/>
              <a:t>17</a:t>
            </a:fld>
            <a:endParaRPr lang="en-GB"/>
          </a:p>
        </p:txBody>
      </p:sp>
    </p:spTree>
    <p:extLst>
      <p:ext uri="{BB962C8B-B14F-4D97-AF65-F5344CB8AC3E}">
        <p14:creationId xmlns:p14="http://schemas.microsoft.com/office/powerpoint/2010/main" val="3586263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D4E793A-18CA-4821-8146-3459784A1202}"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839776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D4E793A-18CA-4821-8146-3459784A1202}"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863131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D4E793A-18CA-4821-8146-3459784A1202}"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196583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4/11/2019 6:53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55105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FD00E60-4F94-4CEC-A663-EF88E7844A3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732713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4/11/2019 6:53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570700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marL="0" marR="0" lvl="0" indent="0" algn="r" defTabSz="547738" rtl="0" eaLnBrk="1" fontAlgn="auto" latinLnBrk="0" hangingPunct="1">
              <a:lnSpc>
                <a:spcPct val="100000"/>
              </a:lnSpc>
              <a:spcBef>
                <a:spcPts val="0"/>
              </a:spcBef>
              <a:spcAft>
                <a:spcPts val="0"/>
              </a:spcAft>
              <a:buClrTx/>
              <a:buSzTx/>
              <a:buFontTx/>
              <a:buNone/>
              <a:tabLst/>
              <a:defRPr/>
            </a:pPr>
            <a:fld id="{AF7A91F6-C84C-D54B-9DE1-2A2DF49EE04F}" type="slidenum">
              <a:rPr kumimoji="0" lang="en-US" sz="1800" b="0" i="0" u="none" strike="noStrike" kern="1200" cap="none" spc="0" normalizeH="0" baseline="0" noProof="0" smtClean="0">
                <a:ln>
                  <a:noFill/>
                </a:ln>
                <a:solidFill>
                  <a:prstClr val="black"/>
                </a:solidFill>
                <a:effectLst/>
                <a:uLnTx/>
                <a:uFillTx/>
                <a:latin typeface="Segoe UI" panose="020B0502040204020203" pitchFamily="34" charset="0"/>
                <a:ea typeface="+mn-ea"/>
                <a:cs typeface="Segoe UI" panose="020B0502040204020203" pitchFamily="34" charset="0"/>
              </a:rPr>
              <a:pPr marL="0" marR="0" lvl="0" indent="0" algn="r" defTabSz="547738" rtl="0" eaLnBrk="1" fontAlgn="auto" latinLnBrk="0" hangingPunct="1">
                <a:lnSpc>
                  <a:spcPct val="100000"/>
                </a:lnSpc>
                <a:spcBef>
                  <a:spcPts val="0"/>
                </a:spcBef>
                <a:spcAft>
                  <a:spcPts val="0"/>
                </a:spcAft>
                <a:buClrTx/>
                <a:buSzTx/>
                <a:buFontTx/>
                <a:buNone/>
                <a:tabLst/>
                <a:defRPr/>
              </a:pPr>
              <a:t>25</a:t>
            </a:fld>
            <a:endParaRPr kumimoji="0" lang="en-US" sz="18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6" name="Slide Image Placeholder 5"/>
          <p:cNvSpPr>
            <a:spLocks noGrp="1" noRot="1" noChangeAspect="1"/>
          </p:cNvSpPr>
          <p:nvPr>
            <p:ph type="sldImg"/>
          </p:nvPr>
        </p:nvSpPr>
        <p:spPr>
          <a:xfrm>
            <a:off x="873125" y="2408238"/>
            <a:ext cx="7494588" cy="4216400"/>
          </a:xfrm>
        </p:spPr>
      </p:sp>
    </p:spTree>
    <p:extLst>
      <p:ext uri="{BB962C8B-B14F-4D97-AF65-F5344CB8AC3E}">
        <p14:creationId xmlns:p14="http://schemas.microsoft.com/office/powerpoint/2010/main" val="30249854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D4E793A-18CA-4821-8146-3459784A1202}"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607967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ED3C565-F0A3-4D69-80B4-5AD40B8AC0B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Notes Placeholder 2">
            <a:extLst>
              <a:ext uri="{FF2B5EF4-FFF2-40B4-BE49-F238E27FC236}">
                <a16:creationId xmlns:a16="http://schemas.microsoft.com/office/drawing/2014/main" id="{E5F68A48-6E3D-4128-B8E2-E53DBDB6C7F6}"/>
              </a:ext>
            </a:extLst>
          </p:cNvPr>
          <p:cNvSpPr>
            <a:spLocks noGrp="1"/>
          </p:cNvSpPr>
          <p:nvPr>
            <p:ph type="body" idx="1"/>
          </p:nvPr>
        </p:nvSpPr>
        <p:spPr/>
        <p:txBody>
          <a:bodyPr/>
          <a:lstStyle/>
          <a:p>
            <a:r>
              <a:rPr lang="en-GB" dirty="0"/>
              <a:t>There are a number of reasons that are driving people to look at Azure</a:t>
            </a:r>
          </a:p>
        </p:txBody>
      </p:sp>
    </p:spTree>
    <p:extLst>
      <p:ext uri="{BB962C8B-B14F-4D97-AF65-F5344CB8AC3E}">
        <p14:creationId xmlns:p14="http://schemas.microsoft.com/office/powerpoint/2010/main" val="23291069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Slide Image Placeholder 1">
            <a:extLst>
              <a:ext uri="{FF2B5EF4-FFF2-40B4-BE49-F238E27FC236}">
                <a16:creationId xmlns:a16="http://schemas.microsoft.com/office/drawing/2014/main" id="{5304C7C2-E2B6-4EEF-AE6C-58F90B285E5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3" name="Notes Placeholder 2">
            <a:extLst>
              <a:ext uri="{FF2B5EF4-FFF2-40B4-BE49-F238E27FC236}">
                <a16:creationId xmlns:a16="http://schemas.microsoft.com/office/drawing/2014/main" id="{B12CB1BA-AC3E-45F4-B4D3-F0905F078336}"/>
              </a:ext>
            </a:extLst>
          </p:cNvPr>
          <p:cNvSpPr>
            <a:spLocks noGrp="1"/>
          </p:cNvSpPr>
          <p:nvPr>
            <p:ph type="body" idx="1"/>
          </p:nvPr>
        </p:nvSpPr>
        <p:spPr/>
        <p:txBody>
          <a:bodyPr/>
          <a:lstStyle/>
          <a:p>
            <a:endParaRPr lang="en-US" sz="800" dirty="0"/>
          </a:p>
        </p:txBody>
      </p:sp>
      <p:sp>
        <p:nvSpPr>
          <p:cNvPr id="33795" name="Header Placeholder 3">
            <a:extLst>
              <a:ext uri="{FF2B5EF4-FFF2-40B4-BE49-F238E27FC236}">
                <a16:creationId xmlns:a16="http://schemas.microsoft.com/office/drawing/2014/main" id="{451B5EFB-0C8C-4A06-8831-99ABF347652A}"/>
              </a:ext>
            </a:extLst>
          </p:cNvPr>
          <p:cNvSpPr>
            <a:spLocks noGrp="1"/>
          </p:cNvSpPr>
          <p:nvPr>
            <p:ph type="hdr" sz="quarter"/>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lvl1pPr>
              <a:defRPr sz="1700">
                <a:solidFill>
                  <a:schemeClr val="tx1"/>
                </a:solidFill>
                <a:latin typeface="Segoe UI" panose="020B0502040204020203" pitchFamily="34" charset="0"/>
                <a:ea typeface="MS PGothic" panose="020B0600070205080204" pitchFamily="34" charset="-128"/>
              </a:defRPr>
            </a:lvl1pPr>
            <a:lvl2pPr marL="742950" indent="-285750">
              <a:defRPr sz="1700">
                <a:solidFill>
                  <a:schemeClr val="tx1"/>
                </a:solidFill>
                <a:latin typeface="Segoe UI" panose="020B0502040204020203" pitchFamily="34" charset="0"/>
                <a:ea typeface="MS PGothic" panose="020B0600070205080204" pitchFamily="34" charset="-128"/>
              </a:defRPr>
            </a:lvl2pPr>
            <a:lvl3pPr marL="1143000" indent="-228600">
              <a:defRPr sz="1700">
                <a:solidFill>
                  <a:schemeClr val="tx1"/>
                </a:solidFill>
                <a:latin typeface="Segoe UI" panose="020B0502040204020203" pitchFamily="34" charset="0"/>
                <a:ea typeface="MS PGothic" panose="020B0600070205080204" pitchFamily="34" charset="-128"/>
              </a:defRPr>
            </a:lvl3pPr>
            <a:lvl4pPr marL="1600200" indent="-228600">
              <a:defRPr sz="1700">
                <a:solidFill>
                  <a:schemeClr val="tx1"/>
                </a:solidFill>
                <a:latin typeface="Segoe UI" panose="020B0502040204020203" pitchFamily="34" charset="0"/>
                <a:ea typeface="MS PGothic" panose="020B0600070205080204" pitchFamily="34" charset="-128"/>
              </a:defRPr>
            </a:lvl4pPr>
            <a:lvl5pPr marL="2057400" indent="-228600">
              <a:defRPr sz="1700">
                <a:solidFill>
                  <a:schemeClr val="tx1"/>
                </a:solidFill>
                <a:latin typeface="Segoe UI" panose="020B0502040204020203" pitchFamily="34" charset="0"/>
                <a:ea typeface="MS PGothic" panose="020B0600070205080204" pitchFamily="34" charset="-128"/>
              </a:defRPr>
            </a:lvl5pPr>
            <a:lvl6pPr marL="2514600" indent="-228600" eaLnBrk="0" fontAlgn="base" hangingPunct="0">
              <a:spcBef>
                <a:spcPct val="0"/>
              </a:spcBef>
              <a:spcAft>
                <a:spcPct val="0"/>
              </a:spcAft>
              <a:defRPr sz="1700">
                <a:solidFill>
                  <a:schemeClr val="tx1"/>
                </a:solidFill>
                <a:latin typeface="Segoe UI" panose="020B0502040204020203" pitchFamily="34" charset="0"/>
                <a:ea typeface="MS PGothic" panose="020B0600070205080204" pitchFamily="34" charset="-128"/>
              </a:defRPr>
            </a:lvl6pPr>
            <a:lvl7pPr marL="2971800" indent="-228600" eaLnBrk="0" fontAlgn="base" hangingPunct="0">
              <a:spcBef>
                <a:spcPct val="0"/>
              </a:spcBef>
              <a:spcAft>
                <a:spcPct val="0"/>
              </a:spcAft>
              <a:defRPr sz="1700">
                <a:solidFill>
                  <a:schemeClr val="tx1"/>
                </a:solidFill>
                <a:latin typeface="Segoe UI" panose="020B0502040204020203" pitchFamily="34" charset="0"/>
                <a:ea typeface="MS PGothic" panose="020B0600070205080204" pitchFamily="34" charset="-128"/>
              </a:defRPr>
            </a:lvl7pPr>
            <a:lvl8pPr marL="3429000" indent="-228600" eaLnBrk="0" fontAlgn="base" hangingPunct="0">
              <a:spcBef>
                <a:spcPct val="0"/>
              </a:spcBef>
              <a:spcAft>
                <a:spcPct val="0"/>
              </a:spcAft>
              <a:defRPr sz="1700">
                <a:solidFill>
                  <a:schemeClr val="tx1"/>
                </a:solidFill>
                <a:latin typeface="Segoe UI" panose="020B0502040204020203" pitchFamily="34" charset="0"/>
                <a:ea typeface="MS PGothic" panose="020B0600070205080204" pitchFamily="34" charset="-128"/>
              </a:defRPr>
            </a:lvl8pPr>
            <a:lvl9pPr marL="3886200" indent="-228600" eaLnBrk="0" fontAlgn="base" hangingPunct="0">
              <a:spcBef>
                <a:spcPct val="0"/>
              </a:spcBef>
              <a:spcAft>
                <a:spcPct val="0"/>
              </a:spcAft>
              <a:defRPr sz="1700">
                <a:solidFill>
                  <a:schemeClr val="tx1"/>
                </a:solidFill>
                <a:latin typeface="Segoe UI" panose="020B0502040204020203" pitchFamily="34" charset="0"/>
                <a:ea typeface="MS PGothic"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rPr>
              <a:t>Microsoft Build 2016</a:t>
            </a:r>
          </a:p>
        </p:txBody>
      </p:sp>
      <p:sp>
        <p:nvSpPr>
          <p:cNvPr id="5" name="Footer Placeholder 4">
            <a:extLst>
              <a:ext uri="{FF2B5EF4-FFF2-40B4-BE49-F238E27FC236}">
                <a16:creationId xmlns:a16="http://schemas.microsoft.com/office/drawing/2014/main" id="{15F8EF56-FFEB-4258-A884-223BB841AE11}"/>
              </a:ext>
            </a:extLst>
          </p:cNvPr>
          <p:cNvSpPr>
            <a:spLocks noGrp="1"/>
          </p:cNvSpPr>
          <p:nvPr>
            <p:ph type="ftr" sz="quarter" idx="4"/>
          </p:nvPr>
        </p:nvSpPr>
        <p:spPr>
          <a:xfrm>
            <a:off x="0" y="8831580"/>
            <a:ext cx="6052312" cy="361897"/>
          </a:xfrm>
        </p:spPr>
        <p:txBody>
          <a:bodyPr rtlCol="0"/>
          <a:lstStyle/>
          <a:p>
            <a:pPr marL="582359" marR="0" lvl="0" indent="0" algn="l" defTabSz="9314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0">
                      <a:prstClr val="black"/>
                    </a:gs>
                    <a:gs pos="100000">
                      <a:prstClr val="black"/>
                    </a:gs>
                  </a:gsLst>
                  <a:lin ang="5400000" scaled="0"/>
                </a:gradFill>
                <a:effectLst/>
                <a:uLnTx/>
                <a:uFillTx/>
                <a:latin typeface="Calibri"/>
                <a:ea typeface="Segoe UI" pitchFamily="34" charset="0"/>
                <a:cs typeface="+mn-cs"/>
              </a:rPr>
              <a:t>© 2016 Microsoft Corporation. All rights reserved. MICROSOFT MAKES NO WARRANTIES, EXPRESS, IMPLIED OR STATUTORY, AS TO THE INFORMATION IN THIS PRESENTATION.</a:t>
            </a:r>
          </a:p>
        </p:txBody>
      </p:sp>
      <p:sp>
        <p:nvSpPr>
          <p:cNvPr id="33797" name="Date Placeholder 5">
            <a:extLst>
              <a:ext uri="{FF2B5EF4-FFF2-40B4-BE49-F238E27FC236}">
                <a16:creationId xmlns:a16="http://schemas.microsoft.com/office/drawing/2014/main" id="{5EF0393D-EC39-479D-8664-9305D268B3C0}"/>
              </a:ext>
            </a:extLst>
          </p:cNvPr>
          <p:cNvSpPr>
            <a:spLocks noGrp="1"/>
          </p:cNvSpPr>
          <p:nvPr>
            <p:ph type="dt" sz="quarter"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1700">
                <a:solidFill>
                  <a:schemeClr val="tx1"/>
                </a:solidFill>
                <a:latin typeface="Segoe UI" panose="020B0502040204020203" pitchFamily="34" charset="0"/>
                <a:ea typeface="MS PGothic" panose="020B0600070205080204" pitchFamily="34" charset="-128"/>
              </a:defRPr>
            </a:lvl1pPr>
            <a:lvl2pPr marL="742950" indent="-285750">
              <a:defRPr sz="1700">
                <a:solidFill>
                  <a:schemeClr val="tx1"/>
                </a:solidFill>
                <a:latin typeface="Segoe UI" panose="020B0502040204020203" pitchFamily="34" charset="0"/>
                <a:ea typeface="MS PGothic" panose="020B0600070205080204" pitchFamily="34" charset="-128"/>
              </a:defRPr>
            </a:lvl2pPr>
            <a:lvl3pPr marL="1143000" indent="-228600">
              <a:defRPr sz="1700">
                <a:solidFill>
                  <a:schemeClr val="tx1"/>
                </a:solidFill>
                <a:latin typeface="Segoe UI" panose="020B0502040204020203" pitchFamily="34" charset="0"/>
                <a:ea typeface="MS PGothic" panose="020B0600070205080204" pitchFamily="34" charset="-128"/>
              </a:defRPr>
            </a:lvl3pPr>
            <a:lvl4pPr marL="1600200" indent="-228600">
              <a:defRPr sz="1700">
                <a:solidFill>
                  <a:schemeClr val="tx1"/>
                </a:solidFill>
                <a:latin typeface="Segoe UI" panose="020B0502040204020203" pitchFamily="34" charset="0"/>
                <a:ea typeface="MS PGothic" panose="020B0600070205080204" pitchFamily="34" charset="-128"/>
              </a:defRPr>
            </a:lvl4pPr>
            <a:lvl5pPr marL="2057400" indent="-228600">
              <a:defRPr sz="1700">
                <a:solidFill>
                  <a:schemeClr val="tx1"/>
                </a:solidFill>
                <a:latin typeface="Segoe UI" panose="020B0502040204020203" pitchFamily="34" charset="0"/>
                <a:ea typeface="MS PGothic" panose="020B0600070205080204" pitchFamily="34" charset="-128"/>
              </a:defRPr>
            </a:lvl5pPr>
            <a:lvl6pPr marL="2514600" indent="-228600" eaLnBrk="0" fontAlgn="base" hangingPunct="0">
              <a:spcBef>
                <a:spcPct val="0"/>
              </a:spcBef>
              <a:spcAft>
                <a:spcPct val="0"/>
              </a:spcAft>
              <a:defRPr sz="1700">
                <a:solidFill>
                  <a:schemeClr val="tx1"/>
                </a:solidFill>
                <a:latin typeface="Segoe UI" panose="020B0502040204020203" pitchFamily="34" charset="0"/>
                <a:ea typeface="MS PGothic" panose="020B0600070205080204" pitchFamily="34" charset="-128"/>
              </a:defRPr>
            </a:lvl6pPr>
            <a:lvl7pPr marL="2971800" indent="-228600" eaLnBrk="0" fontAlgn="base" hangingPunct="0">
              <a:spcBef>
                <a:spcPct val="0"/>
              </a:spcBef>
              <a:spcAft>
                <a:spcPct val="0"/>
              </a:spcAft>
              <a:defRPr sz="1700">
                <a:solidFill>
                  <a:schemeClr val="tx1"/>
                </a:solidFill>
                <a:latin typeface="Segoe UI" panose="020B0502040204020203" pitchFamily="34" charset="0"/>
                <a:ea typeface="MS PGothic" panose="020B0600070205080204" pitchFamily="34" charset="-128"/>
              </a:defRPr>
            </a:lvl7pPr>
            <a:lvl8pPr marL="3429000" indent="-228600" eaLnBrk="0" fontAlgn="base" hangingPunct="0">
              <a:spcBef>
                <a:spcPct val="0"/>
              </a:spcBef>
              <a:spcAft>
                <a:spcPct val="0"/>
              </a:spcAft>
              <a:defRPr sz="1700">
                <a:solidFill>
                  <a:schemeClr val="tx1"/>
                </a:solidFill>
                <a:latin typeface="Segoe UI" panose="020B0502040204020203" pitchFamily="34" charset="0"/>
                <a:ea typeface="MS PGothic" panose="020B0600070205080204" pitchFamily="34" charset="-128"/>
              </a:defRPr>
            </a:lvl8pPr>
            <a:lvl9pPr marL="3886200" indent="-228600" eaLnBrk="0" fontAlgn="base" hangingPunct="0">
              <a:spcBef>
                <a:spcPct val="0"/>
              </a:spcBef>
              <a:spcAft>
                <a:spcPct val="0"/>
              </a:spcAft>
              <a:defRPr sz="1700">
                <a:solidFill>
                  <a:schemeClr val="tx1"/>
                </a:solidFill>
                <a:latin typeface="Segoe UI" panose="020B0502040204020203" pitchFamily="34" charset="0"/>
                <a:ea typeface="MS PGothic" panose="020B0600070205080204" pitchFamily="34" charset="-128"/>
              </a:defRPr>
            </a:lvl9pPr>
          </a:lstStyle>
          <a:p>
            <a:pPr marL="0" marR="0" lvl="0" indent="0" algn="r" defTabSz="932742" rtl="0" eaLnBrk="1" fontAlgn="auto" latinLnBrk="0" hangingPunct="1">
              <a:lnSpc>
                <a:spcPct val="100000"/>
              </a:lnSpc>
              <a:spcBef>
                <a:spcPts val="0"/>
              </a:spcBef>
              <a:spcAft>
                <a:spcPts val="0"/>
              </a:spcAft>
              <a:buClrTx/>
              <a:buSzTx/>
              <a:buFontTx/>
              <a:buNone/>
              <a:tabLst/>
              <a:defRPr/>
            </a:pPr>
            <a:fld id="{91C0EED8-6039-430B-B6BE-F85B2AC973D6}" type="datetime8">
              <a:rPr kumimoji="0" lang="en-US" alt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2742" rtl="0" eaLnBrk="1" fontAlgn="auto" latinLnBrk="0" hangingPunct="1">
                <a:lnSpc>
                  <a:spcPct val="100000"/>
                </a:lnSpc>
                <a:spcBef>
                  <a:spcPts val="0"/>
                </a:spcBef>
                <a:spcAft>
                  <a:spcPts val="0"/>
                </a:spcAft>
                <a:buClrTx/>
                <a:buSzTx/>
                <a:buFontTx/>
                <a:buNone/>
                <a:tabLst/>
                <a:defRPr/>
              </a:pPr>
              <a:t>4/11/2019 6:53 AM</a:t>
            </a:fld>
            <a:endParaRPr kumimoji="0" lang="en-US" alt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
        <p:nvSpPr>
          <p:cNvPr id="33798" name="Slide Number Placeholder 6">
            <a:extLst>
              <a:ext uri="{FF2B5EF4-FFF2-40B4-BE49-F238E27FC236}">
                <a16:creationId xmlns:a16="http://schemas.microsoft.com/office/drawing/2014/main" id="{1191ED11-26E6-469D-BFED-2CDB065C8CC5}"/>
              </a:ext>
            </a:extLst>
          </p:cNvPr>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1700">
                <a:solidFill>
                  <a:schemeClr val="tx1"/>
                </a:solidFill>
                <a:latin typeface="Segoe UI" panose="020B0502040204020203" pitchFamily="34" charset="0"/>
                <a:ea typeface="MS PGothic" panose="020B0600070205080204" pitchFamily="34" charset="-128"/>
              </a:defRPr>
            </a:lvl1pPr>
            <a:lvl2pPr marL="742950" indent="-285750">
              <a:defRPr sz="1700">
                <a:solidFill>
                  <a:schemeClr val="tx1"/>
                </a:solidFill>
                <a:latin typeface="Segoe UI" panose="020B0502040204020203" pitchFamily="34" charset="0"/>
                <a:ea typeface="MS PGothic" panose="020B0600070205080204" pitchFamily="34" charset="-128"/>
              </a:defRPr>
            </a:lvl2pPr>
            <a:lvl3pPr marL="1143000" indent="-228600">
              <a:defRPr sz="1700">
                <a:solidFill>
                  <a:schemeClr val="tx1"/>
                </a:solidFill>
                <a:latin typeface="Segoe UI" panose="020B0502040204020203" pitchFamily="34" charset="0"/>
                <a:ea typeface="MS PGothic" panose="020B0600070205080204" pitchFamily="34" charset="-128"/>
              </a:defRPr>
            </a:lvl3pPr>
            <a:lvl4pPr marL="1600200" indent="-228600">
              <a:defRPr sz="1700">
                <a:solidFill>
                  <a:schemeClr val="tx1"/>
                </a:solidFill>
                <a:latin typeface="Segoe UI" panose="020B0502040204020203" pitchFamily="34" charset="0"/>
                <a:ea typeface="MS PGothic" panose="020B0600070205080204" pitchFamily="34" charset="-128"/>
              </a:defRPr>
            </a:lvl4pPr>
            <a:lvl5pPr marL="2057400" indent="-228600">
              <a:defRPr sz="1700">
                <a:solidFill>
                  <a:schemeClr val="tx1"/>
                </a:solidFill>
                <a:latin typeface="Segoe UI" panose="020B0502040204020203" pitchFamily="34" charset="0"/>
                <a:ea typeface="MS PGothic" panose="020B0600070205080204" pitchFamily="34" charset="-128"/>
              </a:defRPr>
            </a:lvl5pPr>
            <a:lvl6pPr marL="2514600" indent="-228600" eaLnBrk="0" fontAlgn="base" hangingPunct="0">
              <a:spcBef>
                <a:spcPct val="0"/>
              </a:spcBef>
              <a:spcAft>
                <a:spcPct val="0"/>
              </a:spcAft>
              <a:defRPr sz="1700">
                <a:solidFill>
                  <a:schemeClr val="tx1"/>
                </a:solidFill>
                <a:latin typeface="Segoe UI" panose="020B0502040204020203" pitchFamily="34" charset="0"/>
                <a:ea typeface="MS PGothic" panose="020B0600070205080204" pitchFamily="34" charset="-128"/>
              </a:defRPr>
            </a:lvl6pPr>
            <a:lvl7pPr marL="2971800" indent="-228600" eaLnBrk="0" fontAlgn="base" hangingPunct="0">
              <a:spcBef>
                <a:spcPct val="0"/>
              </a:spcBef>
              <a:spcAft>
                <a:spcPct val="0"/>
              </a:spcAft>
              <a:defRPr sz="1700">
                <a:solidFill>
                  <a:schemeClr val="tx1"/>
                </a:solidFill>
                <a:latin typeface="Segoe UI" panose="020B0502040204020203" pitchFamily="34" charset="0"/>
                <a:ea typeface="MS PGothic" panose="020B0600070205080204" pitchFamily="34" charset="-128"/>
              </a:defRPr>
            </a:lvl7pPr>
            <a:lvl8pPr marL="3429000" indent="-228600" eaLnBrk="0" fontAlgn="base" hangingPunct="0">
              <a:spcBef>
                <a:spcPct val="0"/>
              </a:spcBef>
              <a:spcAft>
                <a:spcPct val="0"/>
              </a:spcAft>
              <a:defRPr sz="1700">
                <a:solidFill>
                  <a:schemeClr val="tx1"/>
                </a:solidFill>
                <a:latin typeface="Segoe UI" panose="020B0502040204020203" pitchFamily="34" charset="0"/>
                <a:ea typeface="MS PGothic" panose="020B0600070205080204" pitchFamily="34" charset="-128"/>
              </a:defRPr>
            </a:lvl8pPr>
            <a:lvl9pPr marL="3886200" indent="-228600" eaLnBrk="0" fontAlgn="base" hangingPunct="0">
              <a:spcBef>
                <a:spcPct val="0"/>
              </a:spcBef>
              <a:spcAft>
                <a:spcPct val="0"/>
              </a:spcAft>
              <a:defRPr sz="1700">
                <a:solidFill>
                  <a:schemeClr val="tx1"/>
                </a:solidFill>
                <a:latin typeface="Segoe UI" panose="020B0502040204020203" pitchFamily="34" charset="0"/>
                <a:ea typeface="MS PGothic" panose="020B0600070205080204" pitchFamily="34" charset="-128"/>
              </a:defRPr>
            </a:lvl9pPr>
          </a:lstStyle>
          <a:p>
            <a:pPr marL="0" marR="0" lvl="0" indent="0" algn="r" defTabSz="932742" rtl="0" eaLnBrk="1" fontAlgn="auto" latinLnBrk="0" hangingPunct="1">
              <a:lnSpc>
                <a:spcPct val="100000"/>
              </a:lnSpc>
              <a:spcBef>
                <a:spcPts val="0"/>
              </a:spcBef>
              <a:spcAft>
                <a:spcPts val="0"/>
              </a:spcAft>
              <a:buClrTx/>
              <a:buSzTx/>
              <a:buFontTx/>
              <a:buNone/>
              <a:tabLst/>
              <a:defRPr/>
            </a:pPr>
            <a:fld id="{D2F8CFFA-587F-40A2-B749-84F566BE5D70}" type="slidenum">
              <a:rPr kumimoji="0" lang="en-US" altLang="en-US" sz="1200" b="0" i="0" u="none" strike="noStrike" kern="1200" cap="none" spc="0" normalizeH="0" baseline="0" noProof="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2742" rtl="0" eaLnBrk="1" fontAlgn="auto" latinLnBrk="0" hangingPunct="1">
                <a:lnSpc>
                  <a:spcPct val="100000"/>
                </a:lnSpc>
                <a:spcBef>
                  <a:spcPts val="0"/>
                </a:spcBef>
                <a:spcAft>
                  <a:spcPts val="0"/>
                </a:spcAft>
                <a:buClrTx/>
                <a:buSzTx/>
                <a:buFontTx/>
                <a:buNone/>
                <a:tabLst/>
                <a:defRPr/>
              </a:pPr>
              <a:t>5</a:t>
            </a:fld>
            <a:endParaRPr kumimoji="0" lang="en-US" alt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Tree>
    <p:extLst>
      <p:ext uri="{BB962C8B-B14F-4D97-AF65-F5344CB8AC3E}">
        <p14:creationId xmlns:p14="http://schemas.microsoft.com/office/powerpoint/2010/main" val="32705214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4/11/2019 6:53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3" name="Notes Placeholder 2">
            <a:extLst>
              <a:ext uri="{FF2B5EF4-FFF2-40B4-BE49-F238E27FC236}">
                <a16:creationId xmlns:a16="http://schemas.microsoft.com/office/drawing/2014/main" id="{F50FCBB4-B013-4FA3-92E2-78DB18114F55}"/>
              </a:ext>
            </a:extLst>
          </p:cNvPr>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1877732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FD00E60-4F94-4CEC-A663-EF88E7844A3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Notes Placeholder 2">
            <a:extLst>
              <a:ext uri="{FF2B5EF4-FFF2-40B4-BE49-F238E27FC236}">
                <a16:creationId xmlns:a16="http://schemas.microsoft.com/office/drawing/2014/main" id="{983A6546-3672-464D-B0F0-FA66F31158A5}"/>
              </a:ext>
            </a:extLst>
          </p:cNvPr>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35313200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Footer Placeholder 3"/>
          <p:cNvSpPr>
            <a:spLocks noGrp="1"/>
          </p:cNvSpPr>
          <p:nvPr>
            <p:ph type="ftr" sz="quarter" idx="10"/>
          </p:nvPr>
        </p:nvSpPr>
        <p:spPr/>
        <p:txBody>
          <a:bodyPr/>
          <a:lstStyle/>
          <a:p>
            <a:pPr marL="0" marR="0" lvl="0" indent="0" algn="l" defTabSz="1510549"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1511046"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2000" b="0" i="0" u="none" strike="noStrike" kern="1200" cap="none" spc="0" normalizeH="0" baseline="0" noProof="0">
                <a:ln>
                  <a:noFill/>
                </a:ln>
                <a:solidFill>
                  <a:prstClr val="black"/>
                </a:solidFill>
                <a:effectLst/>
                <a:uLnTx/>
                <a:uFillTx/>
                <a:latin typeface="Calibri" panose="020F0502020204030204"/>
                <a:ea typeface="MS PGothic" panose="020B0600070205080204" pitchFamily="34" charset="-128"/>
                <a:cs typeface="+mn-cs"/>
              </a:rPr>
              <a:pPr marL="0" marR="0" lvl="0" indent="0" algn="r" defTabSz="1511046" rtl="0" eaLnBrk="1" fontAlgn="auto" latinLnBrk="0" hangingPunct="1">
                <a:lnSpc>
                  <a:spcPct val="100000"/>
                </a:lnSpc>
                <a:spcBef>
                  <a:spcPts val="0"/>
                </a:spcBef>
                <a:spcAft>
                  <a:spcPts val="0"/>
                </a:spcAft>
                <a:buClrTx/>
                <a:buSzTx/>
                <a:buFontTx/>
                <a:buNone/>
                <a:tabLst/>
                <a:defRPr/>
              </a:pPr>
              <a:t>4/11/2019</a:t>
            </a:fld>
            <a:endParaRPr kumimoji="0" lang="en-US" sz="2000" b="0" i="0" u="none" strike="noStrike" kern="1200" cap="none" spc="0" normalizeH="0" baseline="0" noProof="0">
              <a:ln>
                <a:noFill/>
              </a:ln>
              <a:solidFill>
                <a:prstClr val="black"/>
              </a:solidFill>
              <a:effectLst/>
              <a:uLnTx/>
              <a:uFillTx/>
              <a:latin typeface="Calibri" panose="020F0502020204030204"/>
              <a:ea typeface="MS PGothic" panose="020B0600070205080204" pitchFamily="34" charset="-128"/>
              <a:cs typeface="+mn-cs"/>
            </a:endParaRPr>
          </a:p>
        </p:txBody>
      </p:sp>
      <p:sp>
        <p:nvSpPr>
          <p:cNvPr id="6" name="Slide Number Placeholder 5"/>
          <p:cNvSpPr>
            <a:spLocks noGrp="1"/>
          </p:cNvSpPr>
          <p:nvPr>
            <p:ph type="sldNum" sz="quarter" idx="12"/>
          </p:nvPr>
        </p:nvSpPr>
        <p:spPr/>
        <p:txBody>
          <a:bodyPr/>
          <a:lstStyle/>
          <a:p>
            <a:pPr marL="0" marR="0" lvl="0" indent="0" algn="r" defTabSz="1511046" rtl="0" eaLnBrk="1" fontAlgn="auto" latinLnBrk="0" hangingPunct="1">
              <a:lnSpc>
                <a:spcPct val="100000"/>
              </a:lnSpc>
              <a:spcBef>
                <a:spcPts val="0"/>
              </a:spcBef>
              <a:spcAft>
                <a:spcPts val="0"/>
              </a:spcAft>
              <a:buClrTx/>
              <a:buSzTx/>
              <a:buFontTx/>
              <a:buNone/>
              <a:tabLst/>
              <a:defRPr/>
            </a:pPr>
            <a:fld id="{B4008EB6-D09E-4580-8CD6-DDB14511944F}" type="slidenum">
              <a:rPr kumimoji="0" lang="en-US" sz="2000" b="0" i="0" u="none" strike="noStrike" kern="1200" cap="none" spc="0" normalizeH="0" baseline="0" noProof="0">
                <a:ln>
                  <a:noFill/>
                </a:ln>
                <a:solidFill>
                  <a:prstClr val="black"/>
                </a:solidFill>
                <a:effectLst/>
                <a:uLnTx/>
                <a:uFillTx/>
                <a:latin typeface="Calibri" panose="020F0502020204030204"/>
                <a:ea typeface="MS PGothic" panose="020B0600070205080204" pitchFamily="34" charset="-128"/>
                <a:cs typeface="+mn-cs"/>
              </a:rPr>
              <a:pPr marL="0" marR="0" lvl="0" indent="0" algn="r" defTabSz="1511046" rtl="0" eaLnBrk="1" fontAlgn="auto" latinLnBrk="0" hangingPunct="1">
                <a:lnSpc>
                  <a:spcPct val="100000"/>
                </a:lnSpc>
                <a:spcBef>
                  <a:spcPts val="0"/>
                </a:spcBef>
                <a:spcAft>
                  <a:spcPts val="0"/>
                </a:spcAft>
                <a:buClrTx/>
                <a:buSzTx/>
                <a:buFontTx/>
                <a:buNone/>
                <a:tabLst/>
                <a:defRPr/>
              </a:pPr>
              <a:t>8</a:t>
            </a:fld>
            <a:endParaRPr kumimoji="0" lang="en-US" sz="2000" b="0" i="0" u="none" strike="noStrike" kern="1200" cap="none" spc="0" normalizeH="0" baseline="0" noProof="0">
              <a:ln>
                <a:noFill/>
              </a:ln>
              <a:solidFill>
                <a:prstClr val="black"/>
              </a:solidFill>
              <a:effectLst/>
              <a:uLnTx/>
              <a:uFillTx/>
              <a:latin typeface="Calibri" panose="020F0502020204030204"/>
              <a:ea typeface="MS PGothic" panose="020B0600070205080204" pitchFamily="34" charset="-128"/>
              <a:cs typeface="+mn-cs"/>
            </a:endParaRPr>
          </a:p>
        </p:txBody>
      </p:sp>
    </p:spTree>
    <p:extLst>
      <p:ext uri="{BB962C8B-B14F-4D97-AF65-F5344CB8AC3E}">
        <p14:creationId xmlns:p14="http://schemas.microsoft.com/office/powerpoint/2010/main" val="12452399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4/11/2019 6:53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397738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D4E793A-18CA-4821-8146-3459784A1202}" type="slidenum">
              <a:rPr lang="en-GB" smtClean="0"/>
              <a:t>13</a:t>
            </a:fld>
            <a:endParaRPr lang="en-GB"/>
          </a:p>
        </p:txBody>
      </p:sp>
    </p:spTree>
    <p:extLst>
      <p:ext uri="{BB962C8B-B14F-4D97-AF65-F5344CB8AC3E}">
        <p14:creationId xmlns:p14="http://schemas.microsoft.com/office/powerpoint/2010/main" val="70387527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14.tif"/><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emf"/><Relationship Id="rId1" Type="http://schemas.openxmlformats.org/officeDocument/2006/relationships/slideMaster" Target="../slideMasters/slideMaster4.xml"/><Relationship Id="rId4" Type="http://schemas.openxmlformats.org/officeDocument/2006/relationships/image" Target="../media/image4.svg"/></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5.xml"/><Relationship Id="rId4" Type="http://schemas.openxmlformats.org/officeDocument/2006/relationships/image" Target="../media/image4.svg"/></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5.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5.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6.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8.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3.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emf"/><Relationship Id="rId1" Type="http://schemas.openxmlformats.org/officeDocument/2006/relationships/slideMaster" Target="../slideMasters/slideMaster7.xml"/><Relationship Id="rId5" Type="http://schemas.openxmlformats.org/officeDocument/2006/relationships/image" Target="../media/image13.png"/><Relationship Id="rId4" Type="http://schemas.openxmlformats.org/officeDocument/2006/relationships/image" Target="../media/image9.svg"/></Relationships>
</file>

<file path=ppt/slideLayouts/_rels/slideLayout19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7.xml"/></Relationships>
</file>

<file path=ppt/slideLayouts/_rels/slideLayout19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7.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7.xml"/></Relationships>
</file>

<file path=ppt/slideLayouts/_rels/slideLayout20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7.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4.xml.rels><?xml version="1.0" encoding="UTF-8" standalone="yes"?>
<Relationships xmlns="http://schemas.openxmlformats.org/package/2006/relationships"><Relationship Id="rId2" Type="http://schemas.openxmlformats.org/officeDocument/2006/relationships/image" Target="../media/image14.tif"/><Relationship Id="rId1" Type="http://schemas.openxmlformats.org/officeDocument/2006/relationships/slideMaster" Target="../slideMasters/slideMaster7.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8.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6.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8.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8.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1.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8.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9.xml"/><Relationship Id="rId4" Type="http://schemas.openxmlformats.org/officeDocument/2006/relationships/image" Target="../media/image4.svg"/></Relationships>
</file>

<file path=ppt/slideLayouts/_rels/slideLayout25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9.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emf"/><Relationship Id="rId1" Type="http://schemas.openxmlformats.org/officeDocument/2006/relationships/slideMaster" Target="../slideMasters/slideMaster2.xml"/><Relationship Id="rId4" Type="http://schemas.openxmlformats.org/officeDocument/2006/relationships/image" Target="../media/image9.svg"/></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9.xml"/></Relationships>
</file>

<file path=ppt/slideLayouts/_rels/slideLayout26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9.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9.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1.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9.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emf"/><Relationship Id="rId1" Type="http://schemas.openxmlformats.org/officeDocument/2006/relationships/slideMaster" Target="../slideMasters/slideMaster10.xml"/><Relationship Id="rId4" Type="http://schemas.openxmlformats.org/officeDocument/2006/relationships/image" Target="../media/image4.svg"/></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8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0.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0.xml"/></Relationships>
</file>

<file path=ppt/slideLayouts/_rels/slideLayout28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0.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0.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8.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30.png"/><Relationship Id="rId3" Type="http://schemas.openxmlformats.org/officeDocument/2006/relationships/image" Target="../media/image20.png"/><Relationship Id="rId7" Type="http://schemas.openxmlformats.org/officeDocument/2006/relationships/image" Target="../media/image24.png"/><Relationship Id="rId12" Type="http://schemas.openxmlformats.org/officeDocument/2006/relationships/image" Target="../media/image29.png"/><Relationship Id="rId2" Type="http://schemas.openxmlformats.org/officeDocument/2006/relationships/image" Target="../media/image19.png"/><Relationship Id="rId1" Type="http://schemas.openxmlformats.org/officeDocument/2006/relationships/slideMaster" Target="../slideMasters/slideMaster10.xml"/><Relationship Id="rId6" Type="http://schemas.openxmlformats.org/officeDocument/2006/relationships/image" Target="../media/image23.png"/><Relationship Id="rId11" Type="http://schemas.openxmlformats.org/officeDocument/2006/relationships/image" Target="../media/image28.png"/><Relationship Id="rId5" Type="http://schemas.openxmlformats.org/officeDocument/2006/relationships/image" Target="../media/image22.pn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png"/><Relationship Id="rId14" Type="http://schemas.openxmlformats.org/officeDocument/2006/relationships/image" Target="../media/image3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emf"/><Relationship Id="rId1" Type="http://schemas.openxmlformats.org/officeDocument/2006/relationships/slideMaster" Target="../slideMasters/slideMaster3.xml"/><Relationship Id="rId5" Type="http://schemas.openxmlformats.org/officeDocument/2006/relationships/image" Target="../media/image13.png"/><Relationship Id="rId4" Type="http://schemas.openxmlformats.org/officeDocument/2006/relationships/image" Target="../media/image9.svg"/></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userDrawn="1"/>
        </p:nvPicPr>
        <p:blipFill>
          <a:blip r:embed="rId2"/>
          <a:stretch>
            <a:fillRect/>
          </a:stretch>
        </p:blipFill>
        <p:spPr bwMode="black">
          <a:xfrm>
            <a:off x="584200" y="586080"/>
            <a:ext cx="1366440" cy="292608"/>
          </a:xfrm>
          <a:prstGeom prst="rect">
            <a:avLst/>
          </a:prstGeom>
        </p:spPr>
      </p:pic>
      <p:sp>
        <p:nvSpPr>
          <p:cNvPr id="30" name="Rectangle 29">
            <a:extLst>
              <a:ext uri="{FF2B5EF4-FFF2-40B4-BE49-F238E27FC236}">
                <a16:creationId xmlns:a16="http://schemas.microsoft.com/office/drawing/2014/main" id="{8B2E4F62-54DC-4435-AA29-18599C177284}"/>
              </a:ext>
            </a:extLst>
          </p:cNvPr>
          <p:cNvSpPr/>
          <p:nvPr userDrawn="1"/>
        </p:nvSpPr>
        <p:spPr bwMode="gray">
          <a:xfrm>
            <a:off x="293044" y="1170431"/>
            <a:ext cx="11604624" cy="5393881"/>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 name="Group 2">
            <a:extLst>
              <a:ext uri="{FF2B5EF4-FFF2-40B4-BE49-F238E27FC236}">
                <a16:creationId xmlns:a16="http://schemas.microsoft.com/office/drawing/2014/main" id="{56FAD87F-DBF5-4E2F-A61B-3CCEC5C7D0B9}"/>
              </a:ext>
            </a:extLst>
          </p:cNvPr>
          <p:cNvGrpSpPr/>
          <p:nvPr userDrawn="1"/>
        </p:nvGrpSpPr>
        <p:grpSpPr bwMode="ltGray">
          <a:xfrm>
            <a:off x="8710812" y="1771650"/>
            <a:ext cx="3481189" cy="4196081"/>
            <a:chOff x="8710812" y="1771650"/>
            <a:chExt cx="3481189" cy="4196081"/>
          </a:xfrm>
        </p:grpSpPr>
        <p:sp>
          <p:nvSpPr>
            <p:cNvPr id="32" name="Freeform 5">
              <a:extLst>
                <a:ext uri="{FF2B5EF4-FFF2-40B4-BE49-F238E27FC236}">
                  <a16:creationId xmlns:a16="http://schemas.microsoft.com/office/drawing/2014/main" id="{6B0365F1-E7DF-4958-962E-9FFD3A394140}"/>
                </a:ext>
              </a:extLst>
            </p:cNvPr>
            <p:cNvSpPr>
              <a:spLocks/>
            </p:cNvSpPr>
            <p:nvPr userDrawn="1"/>
          </p:nvSpPr>
          <p:spPr bwMode="ltGray">
            <a:xfrm>
              <a:off x="9246854" y="3720628"/>
              <a:ext cx="531187" cy="974975"/>
            </a:xfrm>
            <a:custGeom>
              <a:avLst/>
              <a:gdLst>
                <a:gd name="T0" fmla="*/ 547 w 547"/>
                <a:gd name="T1" fmla="*/ 704 h 1004"/>
                <a:gd name="T2" fmla="*/ 0 w 547"/>
                <a:gd name="T3" fmla="*/ 1004 h 1004"/>
                <a:gd name="T4" fmla="*/ 0 w 547"/>
                <a:gd name="T5" fmla="*/ 300 h 1004"/>
                <a:gd name="T6" fmla="*/ 547 w 547"/>
                <a:gd name="T7" fmla="*/ 0 h 1004"/>
                <a:gd name="T8" fmla="*/ 547 w 547"/>
                <a:gd name="T9" fmla="*/ 704 h 1004"/>
              </a:gdLst>
              <a:ahLst/>
              <a:cxnLst>
                <a:cxn ang="0">
                  <a:pos x="T0" y="T1"/>
                </a:cxn>
                <a:cxn ang="0">
                  <a:pos x="T2" y="T3"/>
                </a:cxn>
                <a:cxn ang="0">
                  <a:pos x="T4" y="T5"/>
                </a:cxn>
                <a:cxn ang="0">
                  <a:pos x="T6" y="T7"/>
                </a:cxn>
                <a:cxn ang="0">
                  <a:pos x="T8" y="T9"/>
                </a:cxn>
              </a:cxnLst>
              <a:rect l="0" t="0" r="r" b="b"/>
              <a:pathLst>
                <a:path w="547" h="1004">
                  <a:moveTo>
                    <a:pt x="547" y="704"/>
                  </a:moveTo>
                  <a:lnTo>
                    <a:pt x="0" y="1004"/>
                  </a:lnTo>
                  <a:lnTo>
                    <a:pt x="0" y="300"/>
                  </a:lnTo>
                  <a:lnTo>
                    <a:pt x="547" y="0"/>
                  </a:lnTo>
                  <a:lnTo>
                    <a:pt x="547" y="704"/>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6">
              <a:extLst>
                <a:ext uri="{FF2B5EF4-FFF2-40B4-BE49-F238E27FC236}">
                  <a16:creationId xmlns:a16="http://schemas.microsoft.com/office/drawing/2014/main" id="{39253E4C-431D-4257-8CC7-C1456CD2F32D}"/>
                </a:ext>
              </a:extLst>
            </p:cNvPr>
            <p:cNvSpPr>
              <a:spLocks/>
            </p:cNvSpPr>
            <p:nvPr userDrawn="1"/>
          </p:nvSpPr>
          <p:spPr bwMode="ltGray">
            <a:xfrm>
              <a:off x="9778040" y="3720628"/>
              <a:ext cx="532157" cy="974975"/>
            </a:xfrm>
            <a:custGeom>
              <a:avLst/>
              <a:gdLst>
                <a:gd name="T0" fmla="*/ 0 w 548"/>
                <a:gd name="T1" fmla="*/ 704 h 1004"/>
                <a:gd name="T2" fmla="*/ 548 w 548"/>
                <a:gd name="T3" fmla="*/ 1004 h 1004"/>
                <a:gd name="T4" fmla="*/ 548 w 548"/>
                <a:gd name="T5" fmla="*/ 300 h 1004"/>
                <a:gd name="T6" fmla="*/ 0 w 548"/>
                <a:gd name="T7" fmla="*/ 0 h 1004"/>
                <a:gd name="T8" fmla="*/ 0 w 548"/>
                <a:gd name="T9" fmla="*/ 704 h 1004"/>
              </a:gdLst>
              <a:ahLst/>
              <a:cxnLst>
                <a:cxn ang="0">
                  <a:pos x="T0" y="T1"/>
                </a:cxn>
                <a:cxn ang="0">
                  <a:pos x="T2" y="T3"/>
                </a:cxn>
                <a:cxn ang="0">
                  <a:pos x="T4" y="T5"/>
                </a:cxn>
                <a:cxn ang="0">
                  <a:pos x="T6" y="T7"/>
                </a:cxn>
                <a:cxn ang="0">
                  <a:pos x="T8" y="T9"/>
                </a:cxn>
              </a:cxnLst>
              <a:rect l="0" t="0" r="r" b="b"/>
              <a:pathLst>
                <a:path w="548" h="1004">
                  <a:moveTo>
                    <a:pt x="0" y="704"/>
                  </a:moveTo>
                  <a:lnTo>
                    <a:pt x="548" y="1004"/>
                  </a:lnTo>
                  <a:lnTo>
                    <a:pt x="548" y="300"/>
                  </a:lnTo>
                  <a:lnTo>
                    <a:pt x="0" y="0"/>
                  </a:lnTo>
                  <a:lnTo>
                    <a:pt x="0" y="704"/>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7">
              <a:extLst>
                <a:ext uri="{FF2B5EF4-FFF2-40B4-BE49-F238E27FC236}">
                  <a16:creationId xmlns:a16="http://schemas.microsoft.com/office/drawing/2014/main" id="{E928826C-9C74-4194-A556-98EC9A96F677}"/>
                </a:ext>
              </a:extLst>
            </p:cNvPr>
            <p:cNvSpPr>
              <a:spLocks/>
            </p:cNvSpPr>
            <p:nvPr userDrawn="1"/>
          </p:nvSpPr>
          <p:spPr bwMode="ltGray">
            <a:xfrm>
              <a:off x="9246854" y="4404276"/>
              <a:ext cx="1063344" cy="586538"/>
            </a:xfrm>
            <a:custGeom>
              <a:avLst/>
              <a:gdLst>
                <a:gd name="T0" fmla="*/ 547 w 1095"/>
                <a:gd name="T1" fmla="*/ 0 h 604"/>
                <a:gd name="T2" fmla="*/ 0 w 1095"/>
                <a:gd name="T3" fmla="*/ 300 h 604"/>
                <a:gd name="T4" fmla="*/ 560 w 1095"/>
                <a:gd name="T5" fmla="*/ 604 h 604"/>
                <a:gd name="T6" fmla="*/ 1095 w 1095"/>
                <a:gd name="T7" fmla="*/ 300 h 604"/>
                <a:gd name="T8" fmla="*/ 547 w 1095"/>
                <a:gd name="T9" fmla="*/ 0 h 604"/>
              </a:gdLst>
              <a:ahLst/>
              <a:cxnLst>
                <a:cxn ang="0">
                  <a:pos x="T0" y="T1"/>
                </a:cxn>
                <a:cxn ang="0">
                  <a:pos x="T2" y="T3"/>
                </a:cxn>
                <a:cxn ang="0">
                  <a:pos x="T4" y="T5"/>
                </a:cxn>
                <a:cxn ang="0">
                  <a:pos x="T6" y="T7"/>
                </a:cxn>
                <a:cxn ang="0">
                  <a:pos x="T8" y="T9"/>
                </a:cxn>
              </a:cxnLst>
              <a:rect l="0" t="0" r="r" b="b"/>
              <a:pathLst>
                <a:path w="1095" h="604">
                  <a:moveTo>
                    <a:pt x="547" y="0"/>
                  </a:moveTo>
                  <a:lnTo>
                    <a:pt x="0" y="300"/>
                  </a:lnTo>
                  <a:lnTo>
                    <a:pt x="560" y="604"/>
                  </a:lnTo>
                  <a:lnTo>
                    <a:pt x="1095" y="300"/>
                  </a:lnTo>
                  <a:lnTo>
                    <a:pt x="547" y="0"/>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8">
              <a:extLst>
                <a:ext uri="{FF2B5EF4-FFF2-40B4-BE49-F238E27FC236}">
                  <a16:creationId xmlns:a16="http://schemas.microsoft.com/office/drawing/2014/main" id="{7ACB5DE1-DAC6-4C99-B2CC-0EB12CE0D5FE}"/>
                </a:ext>
              </a:extLst>
            </p:cNvPr>
            <p:cNvSpPr>
              <a:spLocks/>
            </p:cNvSpPr>
            <p:nvPr userDrawn="1"/>
          </p:nvSpPr>
          <p:spPr bwMode="ltGray">
            <a:xfrm>
              <a:off x="8710812"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9">
              <a:extLst>
                <a:ext uri="{FF2B5EF4-FFF2-40B4-BE49-F238E27FC236}">
                  <a16:creationId xmlns:a16="http://schemas.microsoft.com/office/drawing/2014/main" id="{5D630C8B-3A7C-4321-A3EF-B1D0A698F738}"/>
                </a:ext>
              </a:extLst>
            </p:cNvPr>
            <p:cNvSpPr>
              <a:spLocks/>
            </p:cNvSpPr>
            <p:nvPr userDrawn="1"/>
          </p:nvSpPr>
          <p:spPr bwMode="ltGray">
            <a:xfrm>
              <a:off x="9242969" y="2748567"/>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10">
              <a:extLst>
                <a:ext uri="{FF2B5EF4-FFF2-40B4-BE49-F238E27FC236}">
                  <a16:creationId xmlns:a16="http://schemas.microsoft.com/office/drawing/2014/main" id="{2A590461-2675-4E4A-B9BB-BF5471E89538}"/>
                </a:ext>
              </a:extLst>
            </p:cNvPr>
            <p:cNvSpPr>
              <a:spLocks/>
            </p:cNvSpPr>
            <p:nvPr userDrawn="1"/>
          </p:nvSpPr>
          <p:spPr bwMode="ltGray">
            <a:xfrm>
              <a:off x="8710812" y="3434156"/>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1">
              <a:extLst>
                <a:ext uri="{FF2B5EF4-FFF2-40B4-BE49-F238E27FC236}">
                  <a16:creationId xmlns:a16="http://schemas.microsoft.com/office/drawing/2014/main" id="{48EAECFD-0CA3-492F-BA94-22EF6EB2205B}"/>
                </a:ext>
              </a:extLst>
            </p:cNvPr>
            <p:cNvSpPr>
              <a:spLocks/>
            </p:cNvSpPr>
            <p:nvPr userDrawn="1"/>
          </p:nvSpPr>
          <p:spPr bwMode="ltGray">
            <a:xfrm>
              <a:off x="9773185"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12">
              <a:extLst>
                <a:ext uri="{FF2B5EF4-FFF2-40B4-BE49-F238E27FC236}">
                  <a16:creationId xmlns:a16="http://schemas.microsoft.com/office/drawing/2014/main" id="{62FFEC32-2F2F-43F4-9C21-7F15A26966AC}"/>
                </a:ext>
              </a:extLst>
            </p:cNvPr>
            <p:cNvSpPr>
              <a:spLocks/>
            </p:cNvSpPr>
            <p:nvPr userDrawn="1"/>
          </p:nvSpPr>
          <p:spPr bwMode="ltGray">
            <a:xfrm>
              <a:off x="9773185" y="3434157"/>
              <a:ext cx="1063345"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 name="connsiteX0" fmla="*/ 5005 w 10000"/>
                <a:gd name="connsiteY0" fmla="*/ 0 h 10000"/>
                <a:gd name="connsiteX1" fmla="*/ 0 w 10000"/>
                <a:gd name="connsiteY1" fmla="*/ 4967 h 10000"/>
                <a:gd name="connsiteX2" fmla="*/ 5048 w 10000"/>
                <a:gd name="connsiteY2" fmla="*/ 10000 h 10000"/>
                <a:gd name="connsiteX3" fmla="*/ 10000 w 10000"/>
                <a:gd name="connsiteY3" fmla="*/ 4967 h 10000"/>
                <a:gd name="connsiteX4" fmla="*/ 5005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5005" y="0"/>
                  </a:moveTo>
                  <a:lnTo>
                    <a:pt x="0" y="4967"/>
                  </a:lnTo>
                  <a:lnTo>
                    <a:pt x="5048" y="10000"/>
                  </a:lnTo>
                  <a:lnTo>
                    <a:pt x="10000" y="4967"/>
                  </a:lnTo>
                  <a:lnTo>
                    <a:pt x="5005"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13">
              <a:extLst>
                <a:ext uri="{FF2B5EF4-FFF2-40B4-BE49-F238E27FC236}">
                  <a16:creationId xmlns:a16="http://schemas.microsoft.com/office/drawing/2014/main" id="{647709D2-F4CC-4414-B183-427A6D2A22AB}"/>
                </a:ext>
              </a:extLst>
            </p:cNvPr>
            <p:cNvSpPr>
              <a:spLocks/>
            </p:cNvSpPr>
            <p:nvPr userDrawn="1"/>
          </p:nvSpPr>
          <p:spPr bwMode="ltGray">
            <a:xfrm>
              <a:off x="11361823" y="2748566"/>
              <a:ext cx="534332" cy="982635"/>
            </a:xfrm>
            <a:custGeom>
              <a:avLst/>
              <a:gdLst>
                <a:gd name="T0" fmla="*/ 0 w 548"/>
                <a:gd name="T1" fmla="*/ 706 h 1006"/>
                <a:gd name="T2" fmla="*/ 548 w 548"/>
                <a:gd name="T3" fmla="*/ 1006 h 1006"/>
                <a:gd name="T4" fmla="*/ 548 w 548"/>
                <a:gd name="T5" fmla="*/ 300 h 1006"/>
                <a:gd name="T6" fmla="*/ 0 w 548"/>
                <a:gd name="T7" fmla="*/ 0 h 1006"/>
                <a:gd name="T8" fmla="*/ 0 w 548"/>
                <a:gd name="T9" fmla="*/ 706 h 1006"/>
              </a:gdLst>
              <a:ahLst/>
              <a:cxnLst>
                <a:cxn ang="0">
                  <a:pos x="T0" y="T1"/>
                </a:cxn>
                <a:cxn ang="0">
                  <a:pos x="T2" y="T3"/>
                </a:cxn>
                <a:cxn ang="0">
                  <a:pos x="T4" y="T5"/>
                </a:cxn>
                <a:cxn ang="0">
                  <a:pos x="T6" y="T7"/>
                </a:cxn>
                <a:cxn ang="0">
                  <a:pos x="T8" y="T9"/>
                </a:cxn>
              </a:cxnLst>
              <a:rect l="0" t="0" r="r" b="b"/>
              <a:pathLst>
                <a:path w="548" h="1006">
                  <a:moveTo>
                    <a:pt x="0" y="706"/>
                  </a:moveTo>
                  <a:lnTo>
                    <a:pt x="548" y="1006"/>
                  </a:lnTo>
                  <a:lnTo>
                    <a:pt x="548" y="300"/>
                  </a:lnTo>
                  <a:lnTo>
                    <a:pt x="0" y="0"/>
                  </a:lnTo>
                  <a:lnTo>
                    <a:pt x="0" y="706"/>
                  </a:lnTo>
                  <a:close/>
                </a:path>
              </a:pathLst>
            </a:custGeom>
            <a:solidFill>
              <a:srgbClr val="303030"/>
            </a:solidFill>
            <a:ln w="9525">
              <a:noFill/>
              <a:round/>
              <a:headEnd/>
              <a:tailEnd/>
            </a:ln>
            <a:extLst/>
          </p:spPr>
          <p:txBody>
            <a:bodyPr vert="horz" wrap="square" lIns="91440" tIns="45720" rIns="91440" bIns="45720" numCol="1" anchor="t" anchorCtr="0" compatLnSpc="1">
              <a:prstTxWarp prst="textNoShape">
                <a:avLst/>
              </a:prstTxWarp>
            </a:bodyPr>
            <a:lstStyle/>
            <a:p>
              <a:pPr lvl="0"/>
              <a:endParaRPr lang="en-US" dirty="0"/>
            </a:p>
          </p:txBody>
        </p:sp>
        <p:sp>
          <p:nvSpPr>
            <p:cNvPr id="41" name="Freeform 14">
              <a:extLst>
                <a:ext uri="{FF2B5EF4-FFF2-40B4-BE49-F238E27FC236}">
                  <a16:creationId xmlns:a16="http://schemas.microsoft.com/office/drawing/2014/main" id="{72928ABA-DF2E-4C8E-B194-7FA528229810}"/>
                </a:ext>
              </a:extLst>
            </p:cNvPr>
            <p:cNvSpPr>
              <a:spLocks/>
            </p:cNvSpPr>
            <p:nvPr userDrawn="1"/>
          </p:nvSpPr>
          <p:spPr bwMode="ltGray">
            <a:xfrm>
              <a:off x="10833616" y="3434158"/>
              <a:ext cx="1060195" cy="586539"/>
            </a:xfrm>
            <a:custGeom>
              <a:avLst/>
              <a:gdLst>
                <a:gd name="T0" fmla="*/ 548 w 1096"/>
                <a:gd name="T1" fmla="*/ 0 h 604"/>
                <a:gd name="T2" fmla="*/ 0 w 1096"/>
                <a:gd name="T3" fmla="*/ 300 h 604"/>
                <a:gd name="T4" fmla="*/ 560 w 1096"/>
                <a:gd name="T5" fmla="*/ 604 h 604"/>
                <a:gd name="T6" fmla="*/ 1096 w 1096"/>
                <a:gd name="T7" fmla="*/ 300 h 604"/>
                <a:gd name="T8" fmla="*/ 548 w 1096"/>
                <a:gd name="T9" fmla="*/ 0 h 604"/>
                <a:gd name="connsiteX0" fmla="*/ 5000 w 9956"/>
                <a:gd name="connsiteY0" fmla="*/ 0 h 10000"/>
                <a:gd name="connsiteX1" fmla="*/ 0 w 9956"/>
                <a:gd name="connsiteY1" fmla="*/ 4967 h 10000"/>
                <a:gd name="connsiteX2" fmla="*/ 5109 w 9956"/>
                <a:gd name="connsiteY2" fmla="*/ 10000 h 10000"/>
                <a:gd name="connsiteX3" fmla="*/ 9956 w 9956"/>
                <a:gd name="connsiteY3" fmla="*/ 4967 h 10000"/>
                <a:gd name="connsiteX4" fmla="*/ 5000 w 9956"/>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56" h="10000">
                  <a:moveTo>
                    <a:pt x="5000" y="0"/>
                  </a:moveTo>
                  <a:lnTo>
                    <a:pt x="0" y="4967"/>
                  </a:lnTo>
                  <a:lnTo>
                    <a:pt x="5109" y="10000"/>
                  </a:lnTo>
                  <a:lnTo>
                    <a:pt x="9956" y="4967"/>
                  </a:lnTo>
                  <a:lnTo>
                    <a:pt x="5000" y="0"/>
                  </a:lnTo>
                  <a:close/>
                </a:path>
              </a:pathLst>
            </a:custGeom>
            <a:solidFill>
              <a:srgbClr val="303030"/>
            </a:solidFill>
            <a:ln w="9525">
              <a:noFill/>
              <a:round/>
              <a:headEnd/>
              <a:tailEnd/>
            </a:ln>
            <a:extLst/>
          </p:spPr>
          <p:txBody>
            <a:bodyPr vert="horz" wrap="square" lIns="91440" tIns="45720" rIns="91440" bIns="45720" numCol="1" anchor="t" anchorCtr="0" compatLnSpc="1">
              <a:prstTxWarp prst="textNoShape">
                <a:avLst/>
              </a:prstTxWarp>
            </a:bodyPr>
            <a:lstStyle/>
            <a:p>
              <a:pPr lvl="0"/>
              <a:endParaRPr lang="en-US"/>
            </a:p>
          </p:txBody>
        </p:sp>
        <p:sp>
          <p:nvSpPr>
            <p:cNvPr id="42" name="Freeform 15">
              <a:extLst>
                <a:ext uri="{FF2B5EF4-FFF2-40B4-BE49-F238E27FC236}">
                  <a16:creationId xmlns:a16="http://schemas.microsoft.com/office/drawing/2014/main" id="{5A52C6C9-8220-4E26-B41D-1AA4F49DF9B8}"/>
                </a:ext>
              </a:extLst>
            </p:cNvPr>
            <p:cNvSpPr>
              <a:spLocks/>
            </p:cNvSpPr>
            <p:nvPr userDrawn="1"/>
          </p:nvSpPr>
          <p:spPr bwMode="ltGray">
            <a:xfrm>
              <a:off x="10299515" y="1771650"/>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16">
              <a:extLst>
                <a:ext uri="{FF2B5EF4-FFF2-40B4-BE49-F238E27FC236}">
                  <a16:creationId xmlns:a16="http://schemas.microsoft.com/office/drawing/2014/main" id="{8548CD94-9B34-4B91-BB2B-8736861E89E1}"/>
                </a:ext>
              </a:extLst>
            </p:cNvPr>
            <p:cNvSpPr>
              <a:spLocks/>
            </p:cNvSpPr>
            <p:nvPr userDrawn="1"/>
          </p:nvSpPr>
          <p:spPr bwMode="ltGray">
            <a:xfrm>
              <a:off x="10831673" y="1771650"/>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7">
              <a:extLst>
                <a:ext uri="{FF2B5EF4-FFF2-40B4-BE49-F238E27FC236}">
                  <a16:creationId xmlns:a16="http://schemas.microsoft.com/office/drawing/2014/main" id="{CFFFDB94-105D-4570-A938-4AD7CE4AE782}"/>
                </a:ext>
              </a:extLst>
            </p:cNvPr>
            <p:cNvSpPr>
              <a:spLocks/>
            </p:cNvSpPr>
            <p:nvPr userDrawn="1"/>
          </p:nvSpPr>
          <p:spPr bwMode="ltGray">
            <a:xfrm>
              <a:off x="10299515" y="2457240"/>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18">
              <a:extLst>
                <a:ext uri="{FF2B5EF4-FFF2-40B4-BE49-F238E27FC236}">
                  <a16:creationId xmlns:a16="http://schemas.microsoft.com/office/drawing/2014/main" id="{AC2A78A9-4071-45DC-BAE8-1C643EDD9B01}"/>
                </a:ext>
              </a:extLst>
            </p:cNvPr>
            <p:cNvSpPr>
              <a:spLocks/>
            </p:cNvSpPr>
            <p:nvPr userDrawn="1"/>
          </p:nvSpPr>
          <p:spPr bwMode="ltGray">
            <a:xfrm>
              <a:off x="11364801" y="1771650"/>
              <a:ext cx="531187" cy="976917"/>
            </a:xfrm>
            <a:custGeom>
              <a:avLst/>
              <a:gdLst>
                <a:gd name="T0" fmla="*/ 547 w 547"/>
                <a:gd name="T1" fmla="*/ 706 h 1006"/>
                <a:gd name="T2" fmla="*/ 0 w 547"/>
                <a:gd name="T3" fmla="*/ 1006 h 1006"/>
                <a:gd name="T4" fmla="*/ 0 w 547"/>
                <a:gd name="T5" fmla="*/ 300 h 1006"/>
                <a:gd name="T6" fmla="*/ 547 w 547"/>
                <a:gd name="T7" fmla="*/ 0 h 1006"/>
                <a:gd name="T8" fmla="*/ 547 w 547"/>
                <a:gd name="T9" fmla="*/ 706 h 1006"/>
              </a:gdLst>
              <a:ahLst/>
              <a:cxnLst>
                <a:cxn ang="0">
                  <a:pos x="T0" y="T1"/>
                </a:cxn>
                <a:cxn ang="0">
                  <a:pos x="T2" y="T3"/>
                </a:cxn>
                <a:cxn ang="0">
                  <a:pos x="T4" y="T5"/>
                </a:cxn>
                <a:cxn ang="0">
                  <a:pos x="T6" y="T7"/>
                </a:cxn>
                <a:cxn ang="0">
                  <a:pos x="T8" y="T9"/>
                </a:cxn>
              </a:cxnLst>
              <a:rect l="0" t="0" r="r" b="b"/>
              <a:pathLst>
                <a:path w="547" h="1006">
                  <a:moveTo>
                    <a:pt x="547" y="706"/>
                  </a:moveTo>
                  <a:lnTo>
                    <a:pt x="0" y="1006"/>
                  </a:lnTo>
                  <a:lnTo>
                    <a:pt x="0" y="300"/>
                  </a:lnTo>
                  <a:lnTo>
                    <a:pt x="547" y="0"/>
                  </a:lnTo>
                  <a:lnTo>
                    <a:pt x="547"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Shape 56">
              <a:extLst>
                <a:ext uri="{FF2B5EF4-FFF2-40B4-BE49-F238E27FC236}">
                  <a16:creationId xmlns:a16="http://schemas.microsoft.com/office/drawing/2014/main" id="{6A0EEF9B-FB8E-409B-A24F-BD7570B88204}"/>
                </a:ext>
              </a:extLst>
            </p:cNvPr>
            <p:cNvSpPr>
              <a:spLocks/>
            </p:cNvSpPr>
            <p:nvPr userDrawn="1"/>
          </p:nvSpPr>
          <p:spPr bwMode="ltGray">
            <a:xfrm>
              <a:off x="11895988" y="1771650"/>
              <a:ext cx="296013" cy="847641"/>
            </a:xfrm>
            <a:custGeom>
              <a:avLst/>
              <a:gdLst>
                <a:gd name="connsiteX0" fmla="*/ 0 w 296013"/>
                <a:gd name="connsiteY0" fmla="*/ 0 h 847641"/>
                <a:gd name="connsiteX1" fmla="*/ 296013 w 296013"/>
                <a:gd name="connsiteY1" fmla="*/ 162051 h 847641"/>
                <a:gd name="connsiteX2" fmla="*/ 296013 w 296013"/>
                <a:gd name="connsiteY2" fmla="*/ 847641 h 847641"/>
                <a:gd name="connsiteX3" fmla="*/ 0 w 296013"/>
                <a:gd name="connsiteY3" fmla="*/ 685590 h 847641"/>
              </a:gdLst>
              <a:ahLst/>
              <a:cxnLst>
                <a:cxn ang="0">
                  <a:pos x="connsiteX0" y="connsiteY0"/>
                </a:cxn>
                <a:cxn ang="0">
                  <a:pos x="connsiteX1" y="connsiteY1"/>
                </a:cxn>
                <a:cxn ang="0">
                  <a:pos x="connsiteX2" y="connsiteY2"/>
                </a:cxn>
                <a:cxn ang="0">
                  <a:pos x="connsiteX3" y="connsiteY3"/>
                </a:cxn>
              </a:cxnLst>
              <a:rect l="l" t="t" r="r" b="b"/>
              <a:pathLst>
                <a:path w="296013" h="847641">
                  <a:moveTo>
                    <a:pt x="0" y="0"/>
                  </a:moveTo>
                  <a:lnTo>
                    <a:pt x="296013" y="162051"/>
                  </a:lnTo>
                  <a:lnTo>
                    <a:pt x="296013" y="847641"/>
                  </a:lnTo>
                  <a:lnTo>
                    <a:pt x="0" y="685590"/>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59" name="Freeform: Shape 58">
              <a:extLst>
                <a:ext uri="{FF2B5EF4-FFF2-40B4-BE49-F238E27FC236}">
                  <a16:creationId xmlns:a16="http://schemas.microsoft.com/office/drawing/2014/main" id="{390FC8DE-C4AD-4BD3-9506-276C17F0C333}"/>
                </a:ext>
              </a:extLst>
            </p:cNvPr>
            <p:cNvSpPr>
              <a:spLocks/>
            </p:cNvSpPr>
            <p:nvPr userDrawn="1"/>
          </p:nvSpPr>
          <p:spPr bwMode="ltGray">
            <a:xfrm>
              <a:off x="11364800" y="2457240"/>
              <a:ext cx="827200" cy="593577"/>
            </a:xfrm>
            <a:custGeom>
              <a:avLst/>
              <a:gdLst>
                <a:gd name="connsiteX0" fmla="*/ 531141 w 827200"/>
                <a:gd name="connsiteY0" fmla="*/ 0 h 593577"/>
                <a:gd name="connsiteX1" fmla="*/ 827200 w 827200"/>
                <a:gd name="connsiteY1" fmla="*/ 162066 h 593577"/>
                <a:gd name="connsiteX2" fmla="*/ 827200 w 827200"/>
                <a:gd name="connsiteY2" fmla="*/ 425095 h 593577"/>
                <a:gd name="connsiteX3" fmla="*/ 529758 w 827200"/>
                <a:gd name="connsiteY3" fmla="*/ 593577 h 593577"/>
                <a:gd name="connsiteX4" fmla="*/ 0 w 827200"/>
                <a:gd name="connsiteY4" fmla="*/ 291334 h 593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7200" h="593577">
                  <a:moveTo>
                    <a:pt x="531141" y="0"/>
                  </a:moveTo>
                  <a:lnTo>
                    <a:pt x="827200" y="162066"/>
                  </a:lnTo>
                  <a:lnTo>
                    <a:pt x="827200" y="425095"/>
                  </a:lnTo>
                  <a:lnTo>
                    <a:pt x="529758" y="593577"/>
                  </a:lnTo>
                  <a:lnTo>
                    <a:pt x="0" y="291334"/>
                  </a:lnTo>
                  <a:close/>
                </a:path>
              </a:pathLst>
            </a:custGeom>
            <a:solidFill>
              <a:srgbClr val="303030"/>
            </a:solidFill>
            <a:ln w="9525">
              <a:solidFill>
                <a:srgbClr val="303030"/>
              </a:solidFill>
              <a:round/>
              <a:headEnd/>
              <a:tailEnd/>
            </a:ln>
            <a:extLst/>
          </p:spPr>
          <p:txBody>
            <a:bodyPr vert="horz" wrap="square" lIns="91440" tIns="45720" rIns="91440" bIns="45720" numCol="1" anchor="t" anchorCtr="0" compatLnSpc="1">
              <a:prstTxWarp prst="textNoShape">
                <a:avLst/>
              </a:prstTxWarp>
              <a:noAutofit/>
            </a:bodyPr>
            <a:lstStyle/>
            <a:p>
              <a:pPr lvl="0"/>
              <a:endParaRPr lang="en-US"/>
            </a:p>
          </p:txBody>
        </p:sp>
        <p:sp>
          <p:nvSpPr>
            <p:cNvPr id="48" name="Freeform 21">
              <a:extLst>
                <a:ext uri="{FF2B5EF4-FFF2-40B4-BE49-F238E27FC236}">
                  <a16:creationId xmlns:a16="http://schemas.microsoft.com/office/drawing/2014/main" id="{77297A5A-69AC-4DF4-95F9-A09D48D814E3}"/>
                </a:ext>
              </a:extLst>
            </p:cNvPr>
            <p:cNvSpPr>
              <a:spLocks/>
            </p:cNvSpPr>
            <p:nvPr userDrawn="1"/>
          </p:nvSpPr>
          <p:spPr bwMode="ltGray">
            <a:xfrm>
              <a:off x="10316024" y="4400391"/>
              <a:ext cx="531187" cy="976917"/>
            </a:xfrm>
            <a:custGeom>
              <a:avLst/>
              <a:gdLst>
                <a:gd name="T0" fmla="*/ 547 w 547"/>
                <a:gd name="T1" fmla="*/ 707 h 1006"/>
                <a:gd name="T2" fmla="*/ 0 w 547"/>
                <a:gd name="T3" fmla="*/ 1006 h 1006"/>
                <a:gd name="T4" fmla="*/ 0 w 547"/>
                <a:gd name="T5" fmla="*/ 300 h 1006"/>
                <a:gd name="T6" fmla="*/ 547 w 547"/>
                <a:gd name="T7" fmla="*/ 0 h 1006"/>
                <a:gd name="T8" fmla="*/ 547 w 547"/>
                <a:gd name="T9" fmla="*/ 707 h 1006"/>
              </a:gdLst>
              <a:ahLst/>
              <a:cxnLst>
                <a:cxn ang="0">
                  <a:pos x="T0" y="T1"/>
                </a:cxn>
                <a:cxn ang="0">
                  <a:pos x="T2" y="T3"/>
                </a:cxn>
                <a:cxn ang="0">
                  <a:pos x="T4" y="T5"/>
                </a:cxn>
                <a:cxn ang="0">
                  <a:pos x="T6" y="T7"/>
                </a:cxn>
                <a:cxn ang="0">
                  <a:pos x="T8" y="T9"/>
                </a:cxn>
              </a:cxnLst>
              <a:rect l="0" t="0" r="r" b="b"/>
              <a:pathLst>
                <a:path w="547" h="1006">
                  <a:moveTo>
                    <a:pt x="547" y="707"/>
                  </a:moveTo>
                  <a:lnTo>
                    <a:pt x="0" y="1006"/>
                  </a:lnTo>
                  <a:lnTo>
                    <a:pt x="0" y="300"/>
                  </a:lnTo>
                  <a:lnTo>
                    <a:pt x="547" y="0"/>
                  </a:lnTo>
                  <a:lnTo>
                    <a:pt x="547" y="707"/>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22">
              <a:extLst>
                <a:ext uri="{FF2B5EF4-FFF2-40B4-BE49-F238E27FC236}">
                  <a16:creationId xmlns:a16="http://schemas.microsoft.com/office/drawing/2014/main" id="{E65087DC-7AC8-4AA7-9010-A067ADE1CF79}"/>
                </a:ext>
              </a:extLst>
            </p:cNvPr>
            <p:cNvSpPr>
              <a:spLocks/>
            </p:cNvSpPr>
            <p:nvPr userDrawn="1"/>
          </p:nvSpPr>
          <p:spPr bwMode="ltGray">
            <a:xfrm>
              <a:off x="10847210" y="4400391"/>
              <a:ext cx="532157" cy="976917"/>
            </a:xfrm>
            <a:custGeom>
              <a:avLst/>
              <a:gdLst>
                <a:gd name="T0" fmla="*/ 0 w 548"/>
                <a:gd name="T1" fmla="*/ 707 h 1006"/>
                <a:gd name="T2" fmla="*/ 548 w 548"/>
                <a:gd name="T3" fmla="*/ 1006 h 1006"/>
                <a:gd name="T4" fmla="*/ 548 w 548"/>
                <a:gd name="T5" fmla="*/ 300 h 1006"/>
                <a:gd name="T6" fmla="*/ 0 w 548"/>
                <a:gd name="T7" fmla="*/ 0 h 1006"/>
                <a:gd name="T8" fmla="*/ 0 w 548"/>
                <a:gd name="T9" fmla="*/ 707 h 1006"/>
              </a:gdLst>
              <a:ahLst/>
              <a:cxnLst>
                <a:cxn ang="0">
                  <a:pos x="T0" y="T1"/>
                </a:cxn>
                <a:cxn ang="0">
                  <a:pos x="T2" y="T3"/>
                </a:cxn>
                <a:cxn ang="0">
                  <a:pos x="T4" y="T5"/>
                </a:cxn>
                <a:cxn ang="0">
                  <a:pos x="T6" y="T7"/>
                </a:cxn>
                <a:cxn ang="0">
                  <a:pos x="T8" y="T9"/>
                </a:cxn>
              </a:cxnLst>
              <a:rect l="0" t="0" r="r" b="b"/>
              <a:pathLst>
                <a:path w="548" h="1006">
                  <a:moveTo>
                    <a:pt x="0" y="707"/>
                  </a:moveTo>
                  <a:lnTo>
                    <a:pt x="548" y="1006"/>
                  </a:lnTo>
                  <a:lnTo>
                    <a:pt x="548" y="300"/>
                  </a:lnTo>
                  <a:lnTo>
                    <a:pt x="0" y="0"/>
                  </a:lnTo>
                  <a:lnTo>
                    <a:pt x="0" y="707"/>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23">
              <a:extLst>
                <a:ext uri="{FF2B5EF4-FFF2-40B4-BE49-F238E27FC236}">
                  <a16:creationId xmlns:a16="http://schemas.microsoft.com/office/drawing/2014/main" id="{3B4C2EBB-4C89-4380-A5E7-A7BD40C2B90E}"/>
                </a:ext>
              </a:extLst>
            </p:cNvPr>
            <p:cNvSpPr>
              <a:spLocks/>
            </p:cNvSpPr>
            <p:nvPr userDrawn="1"/>
          </p:nvSpPr>
          <p:spPr bwMode="ltGray">
            <a:xfrm>
              <a:off x="10316024" y="5086952"/>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24">
              <a:extLst>
                <a:ext uri="{FF2B5EF4-FFF2-40B4-BE49-F238E27FC236}">
                  <a16:creationId xmlns:a16="http://schemas.microsoft.com/office/drawing/2014/main" id="{0D7CD4FA-6D18-4E1F-9C7D-91AA2E32B2BC}"/>
                </a:ext>
              </a:extLst>
            </p:cNvPr>
            <p:cNvSpPr>
              <a:spLocks/>
            </p:cNvSpPr>
            <p:nvPr userDrawn="1"/>
          </p:nvSpPr>
          <p:spPr bwMode="ltGray">
            <a:xfrm>
              <a:off x="8720523" y="4697545"/>
              <a:ext cx="531187" cy="974975"/>
            </a:xfrm>
            <a:custGeom>
              <a:avLst/>
              <a:gdLst>
                <a:gd name="T0" fmla="*/ 547 w 547"/>
                <a:gd name="T1" fmla="*/ 705 h 1004"/>
                <a:gd name="T2" fmla="*/ 0 w 547"/>
                <a:gd name="T3" fmla="*/ 1004 h 1004"/>
                <a:gd name="T4" fmla="*/ 0 w 547"/>
                <a:gd name="T5" fmla="*/ 298 h 1004"/>
                <a:gd name="T6" fmla="*/ 547 w 547"/>
                <a:gd name="T7" fmla="*/ 0 h 1004"/>
                <a:gd name="T8" fmla="*/ 547 w 547"/>
                <a:gd name="T9" fmla="*/ 705 h 1004"/>
              </a:gdLst>
              <a:ahLst/>
              <a:cxnLst>
                <a:cxn ang="0">
                  <a:pos x="T0" y="T1"/>
                </a:cxn>
                <a:cxn ang="0">
                  <a:pos x="T2" y="T3"/>
                </a:cxn>
                <a:cxn ang="0">
                  <a:pos x="T4" y="T5"/>
                </a:cxn>
                <a:cxn ang="0">
                  <a:pos x="T6" y="T7"/>
                </a:cxn>
                <a:cxn ang="0">
                  <a:pos x="T8" y="T9"/>
                </a:cxn>
              </a:cxnLst>
              <a:rect l="0" t="0" r="r" b="b"/>
              <a:pathLst>
                <a:path w="547" h="1004">
                  <a:moveTo>
                    <a:pt x="547" y="705"/>
                  </a:moveTo>
                  <a:lnTo>
                    <a:pt x="0" y="1004"/>
                  </a:lnTo>
                  <a:lnTo>
                    <a:pt x="0" y="298"/>
                  </a:lnTo>
                  <a:lnTo>
                    <a:pt x="547" y="0"/>
                  </a:lnTo>
                  <a:lnTo>
                    <a:pt x="547" y="705"/>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25">
              <a:extLst>
                <a:ext uri="{FF2B5EF4-FFF2-40B4-BE49-F238E27FC236}">
                  <a16:creationId xmlns:a16="http://schemas.microsoft.com/office/drawing/2014/main" id="{5D06D6BE-8F81-4F1F-9E44-429E129C1957}"/>
                </a:ext>
              </a:extLst>
            </p:cNvPr>
            <p:cNvSpPr>
              <a:spLocks/>
            </p:cNvSpPr>
            <p:nvPr userDrawn="1"/>
          </p:nvSpPr>
          <p:spPr bwMode="ltGray">
            <a:xfrm>
              <a:off x="9251709" y="4697545"/>
              <a:ext cx="532157" cy="974975"/>
            </a:xfrm>
            <a:custGeom>
              <a:avLst/>
              <a:gdLst>
                <a:gd name="T0" fmla="*/ 0 w 548"/>
                <a:gd name="T1" fmla="*/ 705 h 1004"/>
                <a:gd name="T2" fmla="*/ 548 w 548"/>
                <a:gd name="T3" fmla="*/ 1004 h 1004"/>
                <a:gd name="T4" fmla="*/ 548 w 548"/>
                <a:gd name="T5" fmla="*/ 298 h 1004"/>
                <a:gd name="T6" fmla="*/ 0 w 548"/>
                <a:gd name="T7" fmla="*/ 0 h 1004"/>
                <a:gd name="T8" fmla="*/ 0 w 548"/>
                <a:gd name="T9" fmla="*/ 705 h 1004"/>
              </a:gdLst>
              <a:ahLst/>
              <a:cxnLst>
                <a:cxn ang="0">
                  <a:pos x="T0" y="T1"/>
                </a:cxn>
                <a:cxn ang="0">
                  <a:pos x="T2" y="T3"/>
                </a:cxn>
                <a:cxn ang="0">
                  <a:pos x="T4" y="T5"/>
                </a:cxn>
                <a:cxn ang="0">
                  <a:pos x="T6" y="T7"/>
                </a:cxn>
                <a:cxn ang="0">
                  <a:pos x="T8" y="T9"/>
                </a:cxn>
              </a:cxnLst>
              <a:rect l="0" t="0" r="r" b="b"/>
              <a:pathLst>
                <a:path w="548" h="1004">
                  <a:moveTo>
                    <a:pt x="0" y="705"/>
                  </a:moveTo>
                  <a:lnTo>
                    <a:pt x="548" y="1004"/>
                  </a:lnTo>
                  <a:lnTo>
                    <a:pt x="548" y="298"/>
                  </a:lnTo>
                  <a:lnTo>
                    <a:pt x="0" y="0"/>
                  </a:lnTo>
                  <a:lnTo>
                    <a:pt x="0" y="705"/>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26">
              <a:extLst>
                <a:ext uri="{FF2B5EF4-FFF2-40B4-BE49-F238E27FC236}">
                  <a16:creationId xmlns:a16="http://schemas.microsoft.com/office/drawing/2014/main" id="{3F7CF64D-F067-41E4-8D9F-41FF38972828}"/>
                </a:ext>
              </a:extLst>
            </p:cNvPr>
            <p:cNvSpPr>
              <a:spLocks/>
            </p:cNvSpPr>
            <p:nvPr userDrawn="1"/>
          </p:nvSpPr>
          <p:spPr bwMode="ltGray">
            <a:xfrm>
              <a:off x="8720523" y="5382163"/>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4" name="Rectangle 53">
            <a:extLst>
              <a:ext uri="{FF2B5EF4-FFF2-40B4-BE49-F238E27FC236}">
                <a16:creationId xmlns:a16="http://schemas.microsoft.com/office/drawing/2014/main" id="{4899085C-4B16-41A5-A2CB-5D4798A0322E}"/>
              </a:ext>
            </a:extLst>
          </p:cNvPr>
          <p:cNvSpPr/>
          <p:nvPr userDrawn="1"/>
        </p:nvSpPr>
        <p:spPr bwMode="white">
          <a:xfrm>
            <a:off x="5791479" y="3074916"/>
            <a:ext cx="2321486" cy="1405513"/>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dirty="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Learn.</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dirty="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Connect.</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dirty="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Explore.</a:t>
            </a:r>
          </a:p>
        </p:txBody>
      </p:sp>
      <p:pic>
        <p:nvPicPr>
          <p:cNvPr id="55" name="Graphic 54">
            <a:extLst>
              <a:ext uri="{FF2B5EF4-FFF2-40B4-BE49-F238E27FC236}">
                <a16:creationId xmlns:a16="http://schemas.microsoft.com/office/drawing/2014/main" id="{CF5E403F-D2DC-4030-8392-9E3E0A38A1D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white">
          <a:xfrm>
            <a:off x="1174192" y="3183752"/>
            <a:ext cx="2712307" cy="1367241"/>
          </a:xfrm>
          <a:prstGeom prst="rect">
            <a:avLst/>
          </a:prstGeom>
          <a:effectLst/>
        </p:spPr>
      </p:pic>
    </p:spTree>
    <p:extLst>
      <p:ext uri="{BB962C8B-B14F-4D97-AF65-F5344CB8AC3E}">
        <p14:creationId xmlns:p14="http://schemas.microsoft.com/office/powerpoint/2010/main" val="176557400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 Square Photo">
    <p:spTree>
      <p:nvGrpSpPr>
        <p:cNvPr id="1" name=""/>
        <p:cNvGrpSpPr/>
        <p:nvPr/>
      </p:nvGrpSpPr>
      <p:grpSpPr>
        <a:xfrm>
          <a:off x="0" y="0"/>
          <a:ext cx="0" cy="0"/>
          <a:chOff x="0" y="0"/>
          <a:chExt cx="0" cy="0"/>
        </a:xfrm>
      </p:grpSpPr>
      <p:grpSp>
        <p:nvGrpSpPr>
          <p:cNvPr id="55" name="Group 54">
            <a:extLst>
              <a:ext uri="{FF2B5EF4-FFF2-40B4-BE49-F238E27FC236}">
                <a16:creationId xmlns:a16="http://schemas.microsoft.com/office/drawing/2014/main" id="{200F7B6E-608C-4712-A939-BEBE059E295A}"/>
              </a:ext>
            </a:extLst>
          </p:cNvPr>
          <p:cNvGrpSpPr/>
          <p:nvPr userDrawn="1"/>
        </p:nvGrpSpPr>
        <p:grpSpPr bwMode="ltGray">
          <a:xfrm>
            <a:off x="6256117" y="-21839"/>
            <a:ext cx="5932086" cy="6890047"/>
            <a:chOff x="6256117" y="-21839"/>
            <a:chExt cx="5932086" cy="6890047"/>
          </a:xfrm>
        </p:grpSpPr>
        <p:grpSp>
          <p:nvGrpSpPr>
            <p:cNvPr id="56" name="Group 55">
              <a:extLst>
                <a:ext uri="{FF2B5EF4-FFF2-40B4-BE49-F238E27FC236}">
                  <a16:creationId xmlns:a16="http://schemas.microsoft.com/office/drawing/2014/main" id="{6DC5E8A2-8275-4F90-BA55-9B66D81C4A9F}"/>
                </a:ext>
              </a:extLst>
            </p:cNvPr>
            <p:cNvGrpSpPr/>
            <p:nvPr userDrawn="1"/>
          </p:nvGrpSpPr>
          <p:grpSpPr bwMode="ltGray">
            <a:xfrm>
              <a:off x="8507413" y="1457714"/>
              <a:ext cx="3680790" cy="5392441"/>
              <a:chOff x="8507413" y="1457714"/>
              <a:chExt cx="3680790" cy="5392441"/>
            </a:xfrm>
          </p:grpSpPr>
          <p:sp>
            <p:nvSpPr>
              <p:cNvPr id="65" name="Freeform: Shape 64">
                <a:extLst>
                  <a:ext uri="{FF2B5EF4-FFF2-40B4-BE49-F238E27FC236}">
                    <a16:creationId xmlns:a16="http://schemas.microsoft.com/office/drawing/2014/main" id="{6C563208-4732-48A3-81E6-533A2E2DD53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DD0ADC22-C4D5-4BE8-99A8-91566ADDBF5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91C4D457-0F93-4853-AB02-01C200DE6658}"/>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E8D605B0-4DEE-4101-AC83-CD1D15D14DB9}"/>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2EF14ED5-2275-4C01-96DD-1D24FE9FD6EE}"/>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F31E8C76-6A67-4E1C-BCC4-8D2ABCC0212A}"/>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9ABDD9FA-82C7-4E69-9895-354AD0BDD19E}"/>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2A7CD18E-2839-44B2-9BA7-6356529D686A}"/>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0B7E64CE-434E-410A-823C-4872E71DD278}"/>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4" name="Freeform: Shape 73">
                <a:extLst>
                  <a:ext uri="{FF2B5EF4-FFF2-40B4-BE49-F238E27FC236}">
                    <a16:creationId xmlns:a16="http://schemas.microsoft.com/office/drawing/2014/main" id="{0D92AA81-D52A-4877-AE2C-AB5B4D374D19}"/>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BE84D11A-0DE4-40A8-BB80-889FF30CCE03}"/>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6" name="Freeform: Shape 75">
                <a:extLst>
                  <a:ext uri="{FF2B5EF4-FFF2-40B4-BE49-F238E27FC236}">
                    <a16:creationId xmlns:a16="http://schemas.microsoft.com/office/drawing/2014/main" id="{A80E0B5D-2F12-4C6E-92C5-3765C579ADE8}"/>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7" name="Freeform: Shape 76">
                <a:extLst>
                  <a:ext uri="{FF2B5EF4-FFF2-40B4-BE49-F238E27FC236}">
                    <a16:creationId xmlns:a16="http://schemas.microsoft.com/office/drawing/2014/main" id="{765DAB00-242D-4D78-B6BF-F678C14B519F}"/>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8" name="Freeform: Shape 77">
                <a:extLst>
                  <a:ext uri="{FF2B5EF4-FFF2-40B4-BE49-F238E27FC236}">
                    <a16:creationId xmlns:a16="http://schemas.microsoft.com/office/drawing/2014/main" id="{D824698C-3D67-4D42-9DE6-531F5A0C7EA3}"/>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9" name="Freeform: Shape 78">
                <a:extLst>
                  <a:ext uri="{FF2B5EF4-FFF2-40B4-BE49-F238E27FC236}">
                    <a16:creationId xmlns:a16="http://schemas.microsoft.com/office/drawing/2014/main" id="{699246CD-F05A-4044-B7A4-384A7B272509}"/>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80" name="Freeform: Shape 79">
                <a:extLst>
                  <a:ext uri="{FF2B5EF4-FFF2-40B4-BE49-F238E27FC236}">
                    <a16:creationId xmlns:a16="http://schemas.microsoft.com/office/drawing/2014/main" id="{06930CAB-4305-4191-AD01-9D22AAD264D9}"/>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81" name="Straight Connector 80">
                <a:extLst>
                  <a:ext uri="{FF2B5EF4-FFF2-40B4-BE49-F238E27FC236}">
                    <a16:creationId xmlns:a16="http://schemas.microsoft.com/office/drawing/2014/main" id="{7FBC50E9-9F0E-4D62-9AA6-DC145681D1EA}"/>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57" name="Group 56">
              <a:extLst>
                <a:ext uri="{FF2B5EF4-FFF2-40B4-BE49-F238E27FC236}">
                  <a16:creationId xmlns:a16="http://schemas.microsoft.com/office/drawing/2014/main" id="{09610B7D-2856-472A-B98F-5684402C6C99}"/>
                </a:ext>
              </a:extLst>
            </p:cNvPr>
            <p:cNvGrpSpPr/>
            <p:nvPr userDrawn="1"/>
          </p:nvGrpSpPr>
          <p:grpSpPr bwMode="ltGray">
            <a:xfrm>
              <a:off x="7545167" y="-21839"/>
              <a:ext cx="1192433" cy="1098538"/>
              <a:chOff x="7545167" y="-9139"/>
              <a:chExt cx="1192433" cy="1098538"/>
            </a:xfrm>
          </p:grpSpPr>
          <p:sp>
            <p:nvSpPr>
              <p:cNvPr id="62" name="Freeform: Shape 61">
                <a:extLst>
                  <a:ext uri="{FF2B5EF4-FFF2-40B4-BE49-F238E27FC236}">
                    <a16:creationId xmlns:a16="http://schemas.microsoft.com/office/drawing/2014/main" id="{5173E078-D753-4C8F-98BB-75D0CBE314FE}"/>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3" name="Freeform: Shape 62">
                <a:extLst>
                  <a:ext uri="{FF2B5EF4-FFF2-40B4-BE49-F238E27FC236}">
                    <a16:creationId xmlns:a16="http://schemas.microsoft.com/office/drawing/2014/main" id="{EAA82456-62CD-4C42-91A4-3FFD8F19BCBD}"/>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4" name="Freeform: Shape 63">
                <a:extLst>
                  <a:ext uri="{FF2B5EF4-FFF2-40B4-BE49-F238E27FC236}">
                    <a16:creationId xmlns:a16="http://schemas.microsoft.com/office/drawing/2014/main" id="{41ABB687-FC0A-4A48-8466-BF8A1129E230}"/>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58" name="Group 57">
              <a:extLst>
                <a:ext uri="{FF2B5EF4-FFF2-40B4-BE49-F238E27FC236}">
                  <a16:creationId xmlns:a16="http://schemas.microsoft.com/office/drawing/2014/main" id="{8EEA91BF-1A44-4FB0-92F0-23098E7BBFCD}"/>
                </a:ext>
              </a:extLst>
            </p:cNvPr>
            <p:cNvGrpSpPr/>
            <p:nvPr userDrawn="1"/>
          </p:nvGrpSpPr>
          <p:grpSpPr bwMode="ltGray">
            <a:xfrm>
              <a:off x="6256117" y="5896894"/>
              <a:ext cx="1057910" cy="971314"/>
              <a:chOff x="6256117" y="5896894"/>
              <a:chExt cx="1057910" cy="971314"/>
            </a:xfrm>
          </p:grpSpPr>
          <p:sp>
            <p:nvSpPr>
              <p:cNvPr id="59" name="Freeform: Shape 58">
                <a:extLst>
                  <a:ext uri="{FF2B5EF4-FFF2-40B4-BE49-F238E27FC236}">
                    <a16:creationId xmlns:a16="http://schemas.microsoft.com/office/drawing/2014/main" id="{511C6A8E-CEC6-4129-9FB2-A426C6CE84EB}"/>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205B8F1F-9F8A-42BF-8770-AEABCEC35D18}"/>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36EE7F2A-0858-47D2-B1D0-D33BCD933AB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sp>
        <p:nvSpPr>
          <p:cNvPr id="5" name="Picture Placeholder 4">
            <a:extLst>
              <a:ext uri="{FF2B5EF4-FFF2-40B4-BE49-F238E27FC236}">
                <a16:creationId xmlns:a16="http://schemas.microsoft.com/office/drawing/2014/main" id="{6DF5D6DE-2629-4577-9B98-7A1666013D0A}"/>
              </a:ext>
            </a:extLst>
          </p:cNvPr>
          <p:cNvSpPr>
            <a:spLocks noGrp="1"/>
          </p:cNvSpPr>
          <p:nvPr>
            <p:ph type="pic" sz="quarter" idx="11" hasCustomPrompt="1"/>
          </p:nvPr>
        </p:nvSpPr>
        <p:spPr bwMode="gray">
          <a:xfrm>
            <a:off x="5016500" y="292100"/>
            <a:ext cx="6881813" cy="6272213"/>
          </a:xfrm>
          <a:blipFill>
            <a:blip r:embed="rId2"/>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2" name="Title 1"/>
          <p:cNvSpPr>
            <a:spLocks noGrp="1"/>
          </p:cNvSpPr>
          <p:nvPr>
            <p:ph type="title" hasCustomPrompt="1"/>
          </p:nvPr>
        </p:nvSpPr>
        <p:spPr>
          <a:xfrm>
            <a:off x="584201" y="2579648"/>
            <a:ext cx="3768898" cy="553998"/>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Enter title text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1"/>
            <a:ext cx="3769300"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4213943218"/>
      </p:ext>
    </p:extLst>
  </p:cSld>
  <p:clrMapOvr>
    <a:masterClrMapping/>
  </p:clrMapOvr>
  <p:transition>
    <p:fade/>
  </p:transition>
  <p:extLst mod="1">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8_Company History 1">
    <p:spTree>
      <p:nvGrpSpPr>
        <p:cNvPr id="1" name=""/>
        <p:cNvGrpSpPr/>
        <p:nvPr/>
      </p:nvGrpSpPr>
      <p:grpSpPr>
        <a:xfrm>
          <a:off x="0" y="0"/>
          <a:ext cx="0" cy="0"/>
          <a:chOff x="0" y="0"/>
          <a:chExt cx="0" cy="0"/>
        </a:xfrm>
      </p:grpSpPr>
      <p:sp>
        <p:nvSpPr>
          <p:cNvPr id="12" name="Rectangle 11"/>
          <p:cNvSpPr>
            <a:spLocks/>
          </p:cNvSpPr>
          <p:nvPr/>
        </p:nvSpPr>
        <p:spPr>
          <a:xfrm>
            <a:off x="2" y="3210472"/>
            <a:ext cx="7268306"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13" name="Rectangle 12"/>
          <p:cNvSpPr>
            <a:spLocks/>
          </p:cNvSpPr>
          <p:nvPr/>
        </p:nvSpPr>
        <p:spPr>
          <a:xfrm>
            <a:off x="11772900" y="3194954"/>
            <a:ext cx="419100"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2" name="Rectangle 1">
            <a:extLst>
              <a:ext uri="{FF2B5EF4-FFF2-40B4-BE49-F238E27FC236}">
                <a16:creationId xmlns:a16="http://schemas.microsoft.com/office/drawing/2014/main" id="{F88134B9-5097-4FAD-8319-91ED71F0E18C}"/>
              </a:ext>
            </a:extLst>
          </p:cNvPr>
          <p:cNvSpPr/>
          <p:nvPr/>
        </p:nvSpPr>
        <p:spPr bwMode="auto">
          <a:xfrm>
            <a:off x="574197" y="292100"/>
            <a:ext cx="6119680" cy="6069746"/>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9" name="Rectangle 8">
            <a:extLst>
              <a:ext uri="{FF2B5EF4-FFF2-40B4-BE49-F238E27FC236}">
                <a16:creationId xmlns:a16="http://schemas.microsoft.com/office/drawing/2014/main" id="{0AF01A1F-BCB5-46A9-86EF-63067BAEC4B7}"/>
              </a:ext>
            </a:extLst>
          </p:cNvPr>
          <p:cNvSpPr/>
          <p:nvPr/>
        </p:nvSpPr>
        <p:spPr bwMode="auto">
          <a:xfrm rot="5400000">
            <a:off x="8506722" y="-1716764"/>
            <a:ext cx="901334" cy="530399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100">
              <a:gradFill>
                <a:gsLst>
                  <a:gs pos="40075">
                    <a:srgbClr val="FFFFFF"/>
                  </a:gs>
                  <a:gs pos="30000">
                    <a:srgbClr val="FFFFFF"/>
                  </a:gs>
                </a:gsLst>
                <a:lin ang="5400000" scaled="0"/>
              </a:gradFill>
            </a:endParaRPr>
          </a:p>
        </p:txBody>
      </p:sp>
      <p:sp>
        <p:nvSpPr>
          <p:cNvPr id="10" name="TextBox 9">
            <a:extLst>
              <a:ext uri="{FF2B5EF4-FFF2-40B4-BE49-F238E27FC236}">
                <a16:creationId xmlns:a16="http://schemas.microsoft.com/office/drawing/2014/main" id="{8AFFD15B-500C-49EB-AF81-92975033A65F}"/>
              </a:ext>
            </a:extLst>
          </p:cNvPr>
          <p:cNvSpPr txBox="1"/>
          <p:nvPr/>
        </p:nvSpPr>
        <p:spPr>
          <a:xfrm>
            <a:off x="6705531" y="673397"/>
            <a:ext cx="4503715" cy="534187"/>
          </a:xfrm>
          <a:prstGeom prst="rect">
            <a:avLst/>
          </a:prstGeom>
          <a:noFill/>
        </p:spPr>
        <p:txBody>
          <a:bodyPr wrap="none" lIns="0" tIns="0" rIns="0" bIns="0" rtlCol="0">
            <a:spAutoFit/>
          </a:bodyPr>
          <a:lstStyle/>
          <a:p>
            <a:pPr algn="ctr"/>
            <a:r>
              <a:rPr lang="en-US" sz="3200" b="1" spc="1000" baseline="0">
                <a:solidFill>
                  <a:schemeClr val="bg1"/>
                </a:solidFill>
              </a:rPr>
              <a:t>ANNOUNCING</a:t>
            </a:r>
          </a:p>
        </p:txBody>
      </p:sp>
      <p:sp>
        <p:nvSpPr>
          <p:cNvPr id="11" name="Title 3">
            <a:extLst>
              <a:ext uri="{FF2B5EF4-FFF2-40B4-BE49-F238E27FC236}">
                <a16:creationId xmlns:a16="http://schemas.microsoft.com/office/drawing/2014/main" id="{78CFD2CA-0E44-4E6A-A6E0-EC065054CD72}"/>
              </a:ext>
            </a:extLst>
          </p:cNvPr>
          <p:cNvSpPr>
            <a:spLocks noGrp="1"/>
          </p:cNvSpPr>
          <p:nvPr>
            <p:ph type="title"/>
          </p:nvPr>
        </p:nvSpPr>
        <p:spPr>
          <a:xfrm>
            <a:off x="7510198" y="3229795"/>
            <a:ext cx="4020811" cy="611356"/>
          </a:xfrm>
          <a:prstGeom prst="rect">
            <a:avLst/>
          </a:prstGeom>
        </p:spPr>
        <p:txBody>
          <a:bodyPr/>
          <a:lstStyle>
            <a:lvl1pPr algn="l">
              <a:defRPr/>
            </a:lvl1pPr>
          </a:lstStyle>
          <a:p>
            <a:r>
              <a:rPr lang="en-US"/>
              <a:t>Click to edit Master title style</a:t>
            </a:r>
          </a:p>
        </p:txBody>
      </p:sp>
      <p:grpSp>
        <p:nvGrpSpPr>
          <p:cNvPr id="8" name="Group 7">
            <a:extLst>
              <a:ext uri="{FF2B5EF4-FFF2-40B4-BE49-F238E27FC236}">
                <a16:creationId xmlns:a16="http://schemas.microsoft.com/office/drawing/2014/main" id="{DFF14F15-29DA-49D8-BC4E-3860504929CD}"/>
              </a:ext>
            </a:extLst>
          </p:cNvPr>
          <p:cNvGrpSpPr/>
          <p:nvPr/>
        </p:nvGrpSpPr>
        <p:grpSpPr>
          <a:xfrm>
            <a:off x="960254" y="1821523"/>
            <a:ext cx="5347566" cy="3093377"/>
            <a:chOff x="670952" y="1151068"/>
            <a:chExt cx="5783636" cy="3345628"/>
          </a:xfrm>
        </p:grpSpPr>
        <p:sp>
          <p:nvSpPr>
            <p:cNvPr id="14" name="Rectangle: Rounded Corners 13">
              <a:extLst>
                <a:ext uri="{FF2B5EF4-FFF2-40B4-BE49-F238E27FC236}">
                  <a16:creationId xmlns:a16="http://schemas.microsoft.com/office/drawing/2014/main" id="{33FFB8B9-2642-4EBF-A299-6BBDE0B64666}"/>
                </a:ext>
              </a:extLst>
            </p:cNvPr>
            <p:cNvSpPr/>
            <p:nvPr/>
          </p:nvSpPr>
          <p:spPr bwMode="auto">
            <a:xfrm>
              <a:off x="670952" y="1151068"/>
              <a:ext cx="5783636" cy="3345628"/>
            </a:xfrm>
            <a:prstGeom prst="roundRect">
              <a:avLst>
                <a:gd name="adj" fmla="val 3537"/>
              </a:avLst>
            </a:prstGeom>
            <a:solidFill>
              <a:schemeClr val="tx1"/>
            </a:solidFill>
            <a:ln>
              <a:noFill/>
              <a:headEnd type="none" w="med" len="med"/>
              <a:tailEnd type="none" w="med" len="med"/>
            </a:ln>
            <a:effectLst>
              <a:outerShdw blurRad="152400" sx="102000" sy="102000" algn="ctr"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15" name="Rectangle 14">
              <a:extLst>
                <a:ext uri="{FF2B5EF4-FFF2-40B4-BE49-F238E27FC236}">
                  <a16:creationId xmlns:a16="http://schemas.microsoft.com/office/drawing/2014/main" id="{07255E1D-120F-4B1E-BE18-B2DA968053E0}"/>
                </a:ext>
              </a:extLst>
            </p:cNvPr>
            <p:cNvSpPr/>
            <p:nvPr/>
          </p:nvSpPr>
          <p:spPr bwMode="auto">
            <a:xfrm>
              <a:off x="943283" y="1376979"/>
              <a:ext cx="5238974" cy="2893807"/>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grpSp>
      <p:sp>
        <p:nvSpPr>
          <p:cNvPr id="4" name="Picture Placeholder 3">
            <a:extLst>
              <a:ext uri="{FF2B5EF4-FFF2-40B4-BE49-F238E27FC236}">
                <a16:creationId xmlns:a16="http://schemas.microsoft.com/office/drawing/2014/main" id="{F779E66B-9D65-4C6B-926C-296F99F454E3}"/>
              </a:ext>
            </a:extLst>
          </p:cNvPr>
          <p:cNvSpPr>
            <a:spLocks noGrp="1"/>
          </p:cNvSpPr>
          <p:nvPr>
            <p:ph type="pic" sz="quarter" idx="10"/>
          </p:nvPr>
        </p:nvSpPr>
        <p:spPr>
          <a:xfrm>
            <a:off x="1201738" y="2026775"/>
            <a:ext cx="4854284" cy="2682875"/>
          </a:xfrm>
          <a:pattFill prst="pct5">
            <a:fgClr>
              <a:schemeClr val="accent1"/>
            </a:fgClr>
            <a:bgClr>
              <a:schemeClr val="bg1"/>
            </a:bgClr>
          </a:pattFill>
        </p:spPr>
        <p:txBody>
          <a:bodyPr/>
          <a:lstStyle/>
          <a:p>
            <a:r>
              <a:rPr lang="en-US"/>
              <a:t>Click icon to add picture</a:t>
            </a:r>
          </a:p>
        </p:txBody>
      </p:sp>
    </p:spTree>
    <p:extLst>
      <p:ext uri="{BB962C8B-B14F-4D97-AF65-F5344CB8AC3E}">
        <p14:creationId xmlns:p14="http://schemas.microsoft.com/office/powerpoint/2010/main" val="3409044161"/>
      </p:ext>
    </p:extLst>
  </p:cSld>
  <p:clrMapOvr>
    <a:masterClrMapping/>
  </p:clrMapOvr>
  <p:hf sldNum="0" hdr="0" ftr="0" dt="0"/>
  <p:extLst mod="1">
    <p:ext uri="{DCECCB84-F9BA-43D5-87BE-67443E8EF086}">
      <p15:sldGuideLst xmlns:p15="http://schemas.microsoft.com/office/powerpoint/2012/main">
        <p15:guide id="1" pos="2280">
          <p15:clr>
            <a:srgbClr val="FBAE40"/>
          </p15:clr>
        </p15:guide>
        <p15:guide id="2" orient="horz" pos="2016">
          <p15:clr>
            <a:srgbClr val="FBAE40"/>
          </p15:clr>
        </p15:guide>
        <p15:guide id="3" orient="horz" pos="2256">
          <p15:clr>
            <a:srgbClr val="FBAE40"/>
          </p15:clr>
        </p15:guide>
        <p15:guide id="4" orient="horz" pos="864">
          <p15:clr>
            <a:srgbClr val="FBAE40"/>
          </p15:clr>
        </p15:guide>
        <p15:guide id="5" orient="horz" pos="2832">
          <p15:clr>
            <a:srgbClr val="FBAE40"/>
          </p15:clr>
        </p15:guide>
        <p15:guide id="6" orient="horz" pos="3336">
          <p15:clr>
            <a:srgbClr val="FBAE4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5_Company History 1">
    <p:spTree>
      <p:nvGrpSpPr>
        <p:cNvPr id="1" name=""/>
        <p:cNvGrpSpPr/>
        <p:nvPr/>
      </p:nvGrpSpPr>
      <p:grpSpPr>
        <a:xfrm>
          <a:off x="0" y="0"/>
          <a:ext cx="0" cy="0"/>
          <a:chOff x="0" y="0"/>
          <a:chExt cx="0" cy="0"/>
        </a:xfrm>
      </p:grpSpPr>
      <p:sp>
        <p:nvSpPr>
          <p:cNvPr id="12" name="Rectangle 11"/>
          <p:cNvSpPr>
            <a:spLocks/>
          </p:cNvSpPr>
          <p:nvPr/>
        </p:nvSpPr>
        <p:spPr>
          <a:xfrm>
            <a:off x="2" y="3210472"/>
            <a:ext cx="7268306"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13" name="Rectangle 12"/>
          <p:cNvSpPr>
            <a:spLocks/>
          </p:cNvSpPr>
          <p:nvPr/>
        </p:nvSpPr>
        <p:spPr>
          <a:xfrm>
            <a:off x="11772900" y="3194954"/>
            <a:ext cx="419100"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2" name="Rectangle 1">
            <a:extLst>
              <a:ext uri="{FF2B5EF4-FFF2-40B4-BE49-F238E27FC236}">
                <a16:creationId xmlns:a16="http://schemas.microsoft.com/office/drawing/2014/main" id="{F88134B9-5097-4FAD-8319-91ED71F0E18C}"/>
              </a:ext>
            </a:extLst>
          </p:cNvPr>
          <p:cNvSpPr/>
          <p:nvPr/>
        </p:nvSpPr>
        <p:spPr bwMode="auto">
          <a:xfrm>
            <a:off x="574197" y="292100"/>
            <a:ext cx="6119680" cy="6069746"/>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9" name="Rectangle 8">
            <a:extLst>
              <a:ext uri="{FF2B5EF4-FFF2-40B4-BE49-F238E27FC236}">
                <a16:creationId xmlns:a16="http://schemas.microsoft.com/office/drawing/2014/main" id="{0AF01A1F-BCB5-46A9-86EF-63067BAEC4B7}"/>
              </a:ext>
            </a:extLst>
          </p:cNvPr>
          <p:cNvSpPr/>
          <p:nvPr/>
        </p:nvSpPr>
        <p:spPr bwMode="auto">
          <a:xfrm rot="5400000">
            <a:off x="8506722" y="-1716764"/>
            <a:ext cx="901334" cy="530399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100">
              <a:gradFill>
                <a:gsLst>
                  <a:gs pos="40075">
                    <a:srgbClr val="FFFFFF"/>
                  </a:gs>
                  <a:gs pos="30000">
                    <a:srgbClr val="FFFFFF"/>
                  </a:gs>
                </a:gsLst>
                <a:lin ang="5400000" scaled="0"/>
              </a:gradFill>
            </a:endParaRPr>
          </a:p>
        </p:txBody>
      </p:sp>
      <p:sp>
        <p:nvSpPr>
          <p:cNvPr id="10" name="TextBox 9">
            <a:extLst>
              <a:ext uri="{FF2B5EF4-FFF2-40B4-BE49-F238E27FC236}">
                <a16:creationId xmlns:a16="http://schemas.microsoft.com/office/drawing/2014/main" id="{8AFFD15B-500C-49EB-AF81-92975033A65F}"/>
              </a:ext>
            </a:extLst>
          </p:cNvPr>
          <p:cNvSpPr txBox="1"/>
          <p:nvPr/>
        </p:nvSpPr>
        <p:spPr>
          <a:xfrm>
            <a:off x="6705531" y="673397"/>
            <a:ext cx="4503715" cy="534187"/>
          </a:xfrm>
          <a:prstGeom prst="rect">
            <a:avLst/>
          </a:prstGeom>
          <a:noFill/>
        </p:spPr>
        <p:txBody>
          <a:bodyPr wrap="none" lIns="0" tIns="0" rIns="0" bIns="0" rtlCol="0">
            <a:spAutoFit/>
          </a:bodyPr>
          <a:lstStyle/>
          <a:p>
            <a:pPr algn="ctr"/>
            <a:r>
              <a:rPr lang="en-US" sz="3200" b="1" spc="1000" baseline="0">
                <a:solidFill>
                  <a:schemeClr val="bg1"/>
                </a:solidFill>
              </a:rPr>
              <a:t>ANNOUNCING</a:t>
            </a:r>
          </a:p>
        </p:txBody>
      </p:sp>
      <p:sp>
        <p:nvSpPr>
          <p:cNvPr id="11" name="Title 3">
            <a:extLst>
              <a:ext uri="{FF2B5EF4-FFF2-40B4-BE49-F238E27FC236}">
                <a16:creationId xmlns:a16="http://schemas.microsoft.com/office/drawing/2014/main" id="{78CFD2CA-0E44-4E6A-A6E0-EC065054CD72}"/>
              </a:ext>
            </a:extLst>
          </p:cNvPr>
          <p:cNvSpPr>
            <a:spLocks noGrp="1"/>
          </p:cNvSpPr>
          <p:nvPr>
            <p:ph type="title"/>
          </p:nvPr>
        </p:nvSpPr>
        <p:spPr>
          <a:xfrm>
            <a:off x="7510198" y="3229795"/>
            <a:ext cx="4020811" cy="611356"/>
          </a:xfrm>
          <a:prstGeom prst="rect">
            <a:avLst/>
          </a:prstGeom>
        </p:spPr>
        <p:txBody>
          <a:bodyPr/>
          <a:lstStyle>
            <a:lvl1pPr algn="l">
              <a:defRPr/>
            </a:lvl1pPr>
          </a:lstStyle>
          <a:p>
            <a:r>
              <a:rPr lang="en-US"/>
              <a:t>Click to edit Master title style</a:t>
            </a:r>
          </a:p>
        </p:txBody>
      </p:sp>
    </p:spTree>
    <p:extLst>
      <p:ext uri="{BB962C8B-B14F-4D97-AF65-F5344CB8AC3E}">
        <p14:creationId xmlns:p14="http://schemas.microsoft.com/office/powerpoint/2010/main" val="2865150265"/>
      </p:ext>
    </p:extLst>
  </p:cSld>
  <p:clrMapOvr>
    <a:masterClrMapping/>
  </p:clrMapOvr>
  <p:hf sldNum="0" hdr="0" ftr="0" dt="0"/>
  <p:extLst mod="1">
    <p:ext uri="{DCECCB84-F9BA-43D5-87BE-67443E8EF086}">
      <p15:sldGuideLst xmlns:p15="http://schemas.microsoft.com/office/powerpoint/2012/main">
        <p15:guide id="1" pos="2280">
          <p15:clr>
            <a:srgbClr val="FBAE40"/>
          </p15:clr>
        </p15:guide>
        <p15:guide id="2" orient="horz" pos="2016">
          <p15:clr>
            <a:srgbClr val="FBAE40"/>
          </p15:clr>
        </p15:guide>
        <p15:guide id="3" orient="horz" pos="2256">
          <p15:clr>
            <a:srgbClr val="FBAE40"/>
          </p15:clr>
        </p15:guide>
        <p15:guide id="4" orient="horz" pos="864">
          <p15:clr>
            <a:srgbClr val="FBAE40"/>
          </p15:clr>
        </p15:guide>
        <p15:guide id="5" orient="horz" pos="2832">
          <p15:clr>
            <a:srgbClr val="FBAE40"/>
          </p15:clr>
        </p15:guide>
        <p15:guide id="6" orient="horz" pos="3096">
          <p15:clr>
            <a:srgbClr val="FBAE4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3_Company History 1">
    <p:spTree>
      <p:nvGrpSpPr>
        <p:cNvPr id="1" name=""/>
        <p:cNvGrpSpPr/>
        <p:nvPr/>
      </p:nvGrpSpPr>
      <p:grpSpPr>
        <a:xfrm>
          <a:off x="0" y="0"/>
          <a:ext cx="0" cy="0"/>
          <a:chOff x="0" y="0"/>
          <a:chExt cx="0" cy="0"/>
        </a:xfrm>
      </p:grpSpPr>
      <p:sp>
        <p:nvSpPr>
          <p:cNvPr id="12" name="Rectangle 11"/>
          <p:cNvSpPr>
            <a:spLocks/>
          </p:cNvSpPr>
          <p:nvPr/>
        </p:nvSpPr>
        <p:spPr>
          <a:xfrm>
            <a:off x="2" y="3210472"/>
            <a:ext cx="7268306"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13" name="Rectangle 12"/>
          <p:cNvSpPr>
            <a:spLocks/>
          </p:cNvSpPr>
          <p:nvPr/>
        </p:nvSpPr>
        <p:spPr>
          <a:xfrm>
            <a:off x="11772900" y="3194954"/>
            <a:ext cx="419100"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2" name="Rectangle 1">
            <a:extLst>
              <a:ext uri="{FF2B5EF4-FFF2-40B4-BE49-F238E27FC236}">
                <a16:creationId xmlns:a16="http://schemas.microsoft.com/office/drawing/2014/main" id="{F88134B9-5097-4FAD-8319-91ED71F0E18C}"/>
              </a:ext>
            </a:extLst>
          </p:cNvPr>
          <p:cNvSpPr/>
          <p:nvPr/>
        </p:nvSpPr>
        <p:spPr bwMode="auto">
          <a:xfrm>
            <a:off x="574197" y="292100"/>
            <a:ext cx="6119680" cy="6069746"/>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4" name="Title 3">
            <a:extLst>
              <a:ext uri="{FF2B5EF4-FFF2-40B4-BE49-F238E27FC236}">
                <a16:creationId xmlns:a16="http://schemas.microsoft.com/office/drawing/2014/main" id="{8532C83A-B88B-4A55-BA18-E59545991B27}"/>
              </a:ext>
            </a:extLst>
          </p:cNvPr>
          <p:cNvSpPr>
            <a:spLocks noGrp="1"/>
          </p:cNvSpPr>
          <p:nvPr>
            <p:ph type="title"/>
          </p:nvPr>
        </p:nvSpPr>
        <p:spPr>
          <a:xfrm>
            <a:off x="7659445" y="3210472"/>
            <a:ext cx="3599603" cy="725417"/>
          </a:xfrm>
          <a:prstGeom prst="rect">
            <a:avLst/>
          </a:prstGeom>
        </p:spPr>
        <p:txBody>
          <a:bodyPr/>
          <a:lstStyle>
            <a:lvl1pPr algn="l">
              <a:defRPr/>
            </a:lvl1pPr>
          </a:lstStyle>
          <a:p>
            <a:r>
              <a:rPr lang="en-US"/>
              <a:t>Click to edit Master title style</a:t>
            </a:r>
          </a:p>
        </p:txBody>
      </p:sp>
      <p:sp>
        <p:nvSpPr>
          <p:cNvPr id="6" name="Rectangle 5">
            <a:extLst>
              <a:ext uri="{FF2B5EF4-FFF2-40B4-BE49-F238E27FC236}">
                <a16:creationId xmlns:a16="http://schemas.microsoft.com/office/drawing/2014/main" id="{3AD46170-1303-4040-8C68-0B6DC1AC7A1B}"/>
              </a:ext>
            </a:extLst>
          </p:cNvPr>
          <p:cNvSpPr/>
          <p:nvPr/>
        </p:nvSpPr>
        <p:spPr bwMode="auto">
          <a:xfrm rot="5400000">
            <a:off x="8506722" y="-1716764"/>
            <a:ext cx="901334" cy="530399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100">
              <a:gradFill>
                <a:gsLst>
                  <a:gs pos="40075">
                    <a:srgbClr val="FFFFFF"/>
                  </a:gs>
                  <a:gs pos="30000">
                    <a:srgbClr val="FFFFFF"/>
                  </a:gs>
                </a:gsLst>
                <a:lin ang="5400000" scaled="0"/>
              </a:gradFill>
            </a:endParaRPr>
          </a:p>
        </p:txBody>
      </p:sp>
      <p:sp>
        <p:nvSpPr>
          <p:cNvPr id="7" name="TextBox 6">
            <a:extLst>
              <a:ext uri="{FF2B5EF4-FFF2-40B4-BE49-F238E27FC236}">
                <a16:creationId xmlns:a16="http://schemas.microsoft.com/office/drawing/2014/main" id="{E362E056-E126-4AF7-94AD-BDF3AD8D62A6}"/>
              </a:ext>
            </a:extLst>
          </p:cNvPr>
          <p:cNvSpPr txBox="1"/>
          <p:nvPr/>
        </p:nvSpPr>
        <p:spPr>
          <a:xfrm>
            <a:off x="6705531" y="673397"/>
            <a:ext cx="4503715" cy="534187"/>
          </a:xfrm>
          <a:prstGeom prst="rect">
            <a:avLst/>
          </a:prstGeom>
          <a:noFill/>
        </p:spPr>
        <p:txBody>
          <a:bodyPr wrap="none" lIns="0" tIns="0" rIns="0" bIns="0" rtlCol="0">
            <a:spAutoFit/>
          </a:bodyPr>
          <a:lstStyle/>
          <a:p>
            <a:pPr algn="ctr"/>
            <a:r>
              <a:rPr lang="en-US" sz="3200" b="1" spc="1000" baseline="0">
                <a:solidFill>
                  <a:schemeClr val="bg1"/>
                </a:solidFill>
              </a:rPr>
              <a:t>ANNOUNCING</a:t>
            </a:r>
          </a:p>
        </p:txBody>
      </p:sp>
    </p:spTree>
    <p:extLst>
      <p:ext uri="{BB962C8B-B14F-4D97-AF65-F5344CB8AC3E}">
        <p14:creationId xmlns:p14="http://schemas.microsoft.com/office/powerpoint/2010/main" val="3881431315"/>
      </p:ext>
    </p:extLst>
  </p:cSld>
  <p:clrMapOvr>
    <a:masterClrMapping/>
  </p:clrMapOvr>
  <p:hf sldNum="0" hdr="0" ftr="0" dt="0"/>
  <p:extLst mod="1">
    <p:ext uri="{DCECCB84-F9BA-43D5-87BE-67443E8EF086}">
      <p15:sldGuideLst xmlns:p15="http://schemas.microsoft.com/office/powerpoint/2012/main">
        <p15:guide id="1" pos="2280">
          <p15:clr>
            <a:srgbClr val="FBAE40"/>
          </p15:clr>
        </p15:guide>
        <p15:guide id="2" orient="horz" pos="2016">
          <p15:clr>
            <a:srgbClr val="FBAE4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7_Company History 1">
    <p:spTree>
      <p:nvGrpSpPr>
        <p:cNvPr id="1" name=""/>
        <p:cNvGrpSpPr/>
        <p:nvPr/>
      </p:nvGrpSpPr>
      <p:grpSpPr>
        <a:xfrm>
          <a:off x="0" y="0"/>
          <a:ext cx="0" cy="0"/>
          <a:chOff x="0" y="0"/>
          <a:chExt cx="0" cy="0"/>
        </a:xfrm>
      </p:grpSpPr>
      <p:sp>
        <p:nvSpPr>
          <p:cNvPr id="12" name="Rectangle 11"/>
          <p:cNvSpPr>
            <a:spLocks/>
          </p:cNvSpPr>
          <p:nvPr/>
        </p:nvSpPr>
        <p:spPr>
          <a:xfrm>
            <a:off x="2" y="3210472"/>
            <a:ext cx="7268306"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13" name="Rectangle 12"/>
          <p:cNvSpPr>
            <a:spLocks/>
          </p:cNvSpPr>
          <p:nvPr/>
        </p:nvSpPr>
        <p:spPr>
          <a:xfrm>
            <a:off x="11772900" y="3194954"/>
            <a:ext cx="419100"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2" name="Rectangle 1">
            <a:extLst>
              <a:ext uri="{FF2B5EF4-FFF2-40B4-BE49-F238E27FC236}">
                <a16:creationId xmlns:a16="http://schemas.microsoft.com/office/drawing/2014/main" id="{F88134B9-5097-4FAD-8319-91ED71F0E18C}"/>
              </a:ext>
            </a:extLst>
          </p:cNvPr>
          <p:cNvSpPr/>
          <p:nvPr/>
        </p:nvSpPr>
        <p:spPr bwMode="auto">
          <a:xfrm>
            <a:off x="574197" y="292100"/>
            <a:ext cx="6119680" cy="6069746"/>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11" name="Title 3">
            <a:extLst>
              <a:ext uri="{FF2B5EF4-FFF2-40B4-BE49-F238E27FC236}">
                <a16:creationId xmlns:a16="http://schemas.microsoft.com/office/drawing/2014/main" id="{78CFD2CA-0E44-4E6A-A6E0-EC065054CD72}"/>
              </a:ext>
            </a:extLst>
          </p:cNvPr>
          <p:cNvSpPr>
            <a:spLocks noGrp="1"/>
          </p:cNvSpPr>
          <p:nvPr>
            <p:ph type="title"/>
          </p:nvPr>
        </p:nvSpPr>
        <p:spPr>
          <a:xfrm>
            <a:off x="7624355" y="3210472"/>
            <a:ext cx="3896693" cy="549357"/>
          </a:xfrm>
          <a:prstGeom prst="rect">
            <a:avLst/>
          </a:prstGeom>
        </p:spPr>
        <p:txBody>
          <a:bodyPr anchor="b"/>
          <a:lstStyle>
            <a:lvl1pPr algn="l">
              <a:defRPr sz="3200"/>
            </a:lvl1pPr>
          </a:lstStyle>
          <a:p>
            <a:r>
              <a:rPr lang="en-US"/>
              <a:t>Click to edit Master title style</a:t>
            </a:r>
          </a:p>
        </p:txBody>
      </p:sp>
      <p:sp>
        <p:nvSpPr>
          <p:cNvPr id="14" name="Text Placeholder 13">
            <a:extLst>
              <a:ext uri="{FF2B5EF4-FFF2-40B4-BE49-F238E27FC236}">
                <a16:creationId xmlns:a16="http://schemas.microsoft.com/office/drawing/2014/main" id="{6926640A-F191-44FA-A44B-06F3FAE032ED}"/>
              </a:ext>
            </a:extLst>
          </p:cNvPr>
          <p:cNvSpPr>
            <a:spLocks noGrp="1"/>
          </p:cNvSpPr>
          <p:nvPr>
            <p:ph type="body" sz="quarter" idx="10"/>
          </p:nvPr>
        </p:nvSpPr>
        <p:spPr>
          <a:xfrm>
            <a:off x="7620000" y="3888921"/>
            <a:ext cx="3901048" cy="409754"/>
          </a:xfrm>
        </p:spPr>
        <p:txBody>
          <a:bodyPr/>
          <a:lstStyle>
            <a:lvl1pPr marL="0" indent="0">
              <a:spcBef>
                <a:spcPts val="600"/>
              </a:spcBef>
              <a:buFont typeface="Arial" panose="020B0604020202020204" pitchFamily="34" charset="0"/>
              <a:buNone/>
              <a:defRPr sz="1400">
                <a:solidFill>
                  <a:schemeClr val="accent3"/>
                </a:solidFill>
              </a:defRPr>
            </a:lvl1pPr>
            <a:lvl2pPr marL="0" indent="0">
              <a:spcBef>
                <a:spcPts val="0"/>
              </a:spcBef>
              <a:buFont typeface="Arial" panose="020B0604020202020204" pitchFamily="34" charset="0"/>
              <a:buNone/>
              <a:defRPr sz="1200"/>
            </a:lvl2pPr>
            <a:lvl3pPr marL="0" indent="0">
              <a:buFont typeface="Arial" panose="020B0604020202020204" pitchFamily="34" charset="0"/>
              <a:buNone/>
              <a:defRPr sz="1400"/>
            </a:lvl3pPr>
            <a:lvl4pPr marL="0" indent="0">
              <a:buFont typeface="Arial" panose="020B0604020202020204" pitchFamily="34" charset="0"/>
              <a:buNone/>
              <a:defRPr sz="1200"/>
            </a:lvl4pPr>
            <a:lvl5pPr marL="0" indent="0">
              <a:buFont typeface="Arial" panose="020B0604020202020204" pitchFamily="34" charset="0"/>
              <a:buNone/>
              <a:defRPr sz="1200"/>
            </a:lvl5pPr>
          </a:lstStyle>
          <a:p>
            <a:pPr lvl="0"/>
            <a:r>
              <a:rPr lang="en-US"/>
              <a:t>Edit Master text styles</a:t>
            </a:r>
          </a:p>
          <a:p>
            <a:pPr lvl="1"/>
            <a:r>
              <a:rPr lang="en-US"/>
              <a:t>Second level</a:t>
            </a:r>
          </a:p>
        </p:txBody>
      </p:sp>
    </p:spTree>
    <p:extLst>
      <p:ext uri="{BB962C8B-B14F-4D97-AF65-F5344CB8AC3E}">
        <p14:creationId xmlns:p14="http://schemas.microsoft.com/office/powerpoint/2010/main" val="4079705197"/>
      </p:ext>
    </p:extLst>
  </p:cSld>
  <p:clrMapOvr>
    <a:masterClrMapping/>
  </p:clrMapOvr>
  <p:hf sldNum="0" hdr="0" ftr="0" dt="0"/>
  <p:extLst mod="1">
    <p:ext uri="{DCECCB84-F9BA-43D5-87BE-67443E8EF086}">
      <p15:sldGuideLst xmlns:p15="http://schemas.microsoft.com/office/powerpoint/2012/main">
        <p15:guide id="1" pos="2280">
          <p15:clr>
            <a:srgbClr val="FBAE40"/>
          </p15:clr>
        </p15:guide>
        <p15:guide id="2" orient="horz" pos="1992">
          <p15:clr>
            <a:srgbClr val="FBAE40"/>
          </p15:clr>
        </p15:guide>
        <p15:guide id="3" pos="4800">
          <p15:clr>
            <a:srgbClr val="FBAE4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6_Company History 1">
    <p:spTree>
      <p:nvGrpSpPr>
        <p:cNvPr id="1" name=""/>
        <p:cNvGrpSpPr/>
        <p:nvPr/>
      </p:nvGrpSpPr>
      <p:grpSpPr>
        <a:xfrm>
          <a:off x="0" y="0"/>
          <a:ext cx="0" cy="0"/>
          <a:chOff x="0" y="0"/>
          <a:chExt cx="0" cy="0"/>
        </a:xfrm>
      </p:grpSpPr>
      <p:sp>
        <p:nvSpPr>
          <p:cNvPr id="12" name="Rectangle 11"/>
          <p:cNvSpPr>
            <a:spLocks/>
          </p:cNvSpPr>
          <p:nvPr/>
        </p:nvSpPr>
        <p:spPr>
          <a:xfrm>
            <a:off x="2" y="3210472"/>
            <a:ext cx="7268306"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13" name="Rectangle 12"/>
          <p:cNvSpPr>
            <a:spLocks/>
          </p:cNvSpPr>
          <p:nvPr/>
        </p:nvSpPr>
        <p:spPr>
          <a:xfrm>
            <a:off x="11772900" y="3194954"/>
            <a:ext cx="419100"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2" name="Rectangle 1">
            <a:extLst>
              <a:ext uri="{FF2B5EF4-FFF2-40B4-BE49-F238E27FC236}">
                <a16:creationId xmlns:a16="http://schemas.microsoft.com/office/drawing/2014/main" id="{F88134B9-5097-4FAD-8319-91ED71F0E18C}"/>
              </a:ext>
            </a:extLst>
          </p:cNvPr>
          <p:cNvSpPr/>
          <p:nvPr/>
        </p:nvSpPr>
        <p:spPr bwMode="auto">
          <a:xfrm>
            <a:off x="574197" y="292100"/>
            <a:ext cx="6119680" cy="6069746"/>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9" name="Rectangle 8">
            <a:extLst>
              <a:ext uri="{FF2B5EF4-FFF2-40B4-BE49-F238E27FC236}">
                <a16:creationId xmlns:a16="http://schemas.microsoft.com/office/drawing/2014/main" id="{0AF01A1F-BCB5-46A9-86EF-63067BAEC4B7}"/>
              </a:ext>
            </a:extLst>
          </p:cNvPr>
          <p:cNvSpPr/>
          <p:nvPr/>
        </p:nvSpPr>
        <p:spPr bwMode="auto">
          <a:xfrm rot="5400000">
            <a:off x="8506722" y="-1716764"/>
            <a:ext cx="901334" cy="530399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100">
              <a:gradFill>
                <a:gsLst>
                  <a:gs pos="40075">
                    <a:srgbClr val="FFFFFF"/>
                  </a:gs>
                  <a:gs pos="30000">
                    <a:srgbClr val="FFFFFF"/>
                  </a:gs>
                </a:gsLst>
                <a:lin ang="5400000" scaled="0"/>
              </a:gradFill>
            </a:endParaRPr>
          </a:p>
        </p:txBody>
      </p:sp>
      <p:sp>
        <p:nvSpPr>
          <p:cNvPr id="10" name="TextBox 9">
            <a:extLst>
              <a:ext uri="{FF2B5EF4-FFF2-40B4-BE49-F238E27FC236}">
                <a16:creationId xmlns:a16="http://schemas.microsoft.com/office/drawing/2014/main" id="{8AFFD15B-500C-49EB-AF81-92975033A65F}"/>
              </a:ext>
            </a:extLst>
          </p:cNvPr>
          <p:cNvSpPr txBox="1"/>
          <p:nvPr/>
        </p:nvSpPr>
        <p:spPr>
          <a:xfrm>
            <a:off x="6705531" y="673397"/>
            <a:ext cx="4503715" cy="534187"/>
          </a:xfrm>
          <a:prstGeom prst="rect">
            <a:avLst/>
          </a:prstGeom>
          <a:noFill/>
        </p:spPr>
        <p:txBody>
          <a:bodyPr wrap="none" lIns="0" tIns="0" rIns="0" bIns="0" rtlCol="0">
            <a:spAutoFit/>
          </a:bodyPr>
          <a:lstStyle/>
          <a:p>
            <a:pPr algn="ctr"/>
            <a:r>
              <a:rPr lang="en-US" sz="3200" b="1" spc="1000" baseline="0">
                <a:solidFill>
                  <a:schemeClr val="bg1"/>
                </a:solidFill>
              </a:rPr>
              <a:t>ANNOUNCING</a:t>
            </a:r>
          </a:p>
        </p:txBody>
      </p:sp>
      <p:sp>
        <p:nvSpPr>
          <p:cNvPr id="11" name="Title 3">
            <a:extLst>
              <a:ext uri="{FF2B5EF4-FFF2-40B4-BE49-F238E27FC236}">
                <a16:creationId xmlns:a16="http://schemas.microsoft.com/office/drawing/2014/main" id="{78CFD2CA-0E44-4E6A-A6E0-EC065054CD72}"/>
              </a:ext>
            </a:extLst>
          </p:cNvPr>
          <p:cNvSpPr>
            <a:spLocks noGrp="1"/>
          </p:cNvSpPr>
          <p:nvPr>
            <p:ph type="title"/>
          </p:nvPr>
        </p:nvSpPr>
        <p:spPr>
          <a:xfrm>
            <a:off x="7624355" y="3210472"/>
            <a:ext cx="3896693" cy="549357"/>
          </a:xfrm>
          <a:prstGeom prst="rect">
            <a:avLst/>
          </a:prstGeom>
        </p:spPr>
        <p:txBody>
          <a:bodyPr anchor="b"/>
          <a:lstStyle>
            <a:lvl1pPr algn="l">
              <a:defRPr sz="3200"/>
            </a:lvl1pPr>
          </a:lstStyle>
          <a:p>
            <a:r>
              <a:rPr lang="en-US"/>
              <a:t>Click to edit Master title style</a:t>
            </a:r>
          </a:p>
        </p:txBody>
      </p:sp>
      <p:sp>
        <p:nvSpPr>
          <p:cNvPr id="14" name="Text Placeholder 13">
            <a:extLst>
              <a:ext uri="{FF2B5EF4-FFF2-40B4-BE49-F238E27FC236}">
                <a16:creationId xmlns:a16="http://schemas.microsoft.com/office/drawing/2014/main" id="{6926640A-F191-44FA-A44B-06F3FAE032ED}"/>
              </a:ext>
            </a:extLst>
          </p:cNvPr>
          <p:cNvSpPr>
            <a:spLocks noGrp="1"/>
          </p:cNvSpPr>
          <p:nvPr>
            <p:ph type="body" sz="quarter" idx="10"/>
          </p:nvPr>
        </p:nvSpPr>
        <p:spPr>
          <a:xfrm>
            <a:off x="7620000" y="3888921"/>
            <a:ext cx="3901048" cy="409754"/>
          </a:xfrm>
        </p:spPr>
        <p:txBody>
          <a:bodyPr/>
          <a:lstStyle>
            <a:lvl1pPr marL="0" indent="0">
              <a:spcBef>
                <a:spcPts val="600"/>
              </a:spcBef>
              <a:buFont typeface="Arial" panose="020B0604020202020204" pitchFamily="34" charset="0"/>
              <a:buNone/>
              <a:defRPr sz="1400">
                <a:solidFill>
                  <a:schemeClr val="accent3"/>
                </a:solidFill>
              </a:defRPr>
            </a:lvl1pPr>
            <a:lvl2pPr marL="0" indent="0">
              <a:spcBef>
                <a:spcPts val="0"/>
              </a:spcBef>
              <a:buFont typeface="Arial" panose="020B0604020202020204" pitchFamily="34" charset="0"/>
              <a:buNone/>
              <a:defRPr sz="1200"/>
            </a:lvl2pPr>
            <a:lvl3pPr marL="0" indent="0">
              <a:buFont typeface="Arial" panose="020B0604020202020204" pitchFamily="34" charset="0"/>
              <a:buNone/>
              <a:defRPr sz="1400"/>
            </a:lvl3pPr>
            <a:lvl4pPr marL="0" indent="0">
              <a:buFont typeface="Arial" panose="020B0604020202020204" pitchFamily="34" charset="0"/>
              <a:buNone/>
              <a:defRPr sz="1200"/>
            </a:lvl4pPr>
            <a:lvl5pPr marL="0" indent="0">
              <a:buFont typeface="Arial" panose="020B0604020202020204" pitchFamily="34" charset="0"/>
              <a:buNone/>
              <a:defRPr sz="1200"/>
            </a:lvl5pPr>
          </a:lstStyle>
          <a:p>
            <a:pPr lvl="0"/>
            <a:r>
              <a:rPr lang="en-US"/>
              <a:t>Edit Master text styles</a:t>
            </a:r>
          </a:p>
          <a:p>
            <a:pPr lvl="1"/>
            <a:r>
              <a:rPr lang="en-US"/>
              <a:t>Second level</a:t>
            </a:r>
          </a:p>
        </p:txBody>
      </p:sp>
    </p:spTree>
    <p:extLst>
      <p:ext uri="{BB962C8B-B14F-4D97-AF65-F5344CB8AC3E}">
        <p14:creationId xmlns:p14="http://schemas.microsoft.com/office/powerpoint/2010/main" val="1820506121"/>
      </p:ext>
    </p:extLst>
  </p:cSld>
  <p:clrMapOvr>
    <a:masterClrMapping/>
  </p:clrMapOvr>
  <p:hf sldNum="0" hdr="0" ftr="0" dt="0"/>
  <p:extLst mod="1">
    <p:ext uri="{DCECCB84-F9BA-43D5-87BE-67443E8EF086}">
      <p15:sldGuideLst xmlns:p15="http://schemas.microsoft.com/office/powerpoint/2012/main">
        <p15:guide id="1" pos="2280">
          <p15:clr>
            <a:srgbClr val="FBAE40"/>
          </p15:clr>
        </p15:guide>
        <p15:guide id="2" orient="horz" pos="1992">
          <p15:clr>
            <a:srgbClr val="FBAE40"/>
          </p15:clr>
        </p15:guide>
        <p15:guide id="3" pos="4800">
          <p15:clr>
            <a:srgbClr val="FBAE4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9_Company History 1">
    <p:spTree>
      <p:nvGrpSpPr>
        <p:cNvPr id="1" name=""/>
        <p:cNvGrpSpPr/>
        <p:nvPr/>
      </p:nvGrpSpPr>
      <p:grpSpPr>
        <a:xfrm>
          <a:off x="0" y="0"/>
          <a:ext cx="0" cy="0"/>
          <a:chOff x="0" y="0"/>
          <a:chExt cx="0" cy="0"/>
        </a:xfrm>
      </p:grpSpPr>
      <p:sp>
        <p:nvSpPr>
          <p:cNvPr id="12" name="Rectangle 11"/>
          <p:cNvSpPr>
            <a:spLocks/>
          </p:cNvSpPr>
          <p:nvPr/>
        </p:nvSpPr>
        <p:spPr>
          <a:xfrm>
            <a:off x="2" y="3210472"/>
            <a:ext cx="7268306"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13" name="Rectangle 12"/>
          <p:cNvSpPr>
            <a:spLocks/>
          </p:cNvSpPr>
          <p:nvPr/>
        </p:nvSpPr>
        <p:spPr>
          <a:xfrm>
            <a:off x="11772900" y="3194954"/>
            <a:ext cx="419100"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2" name="Rectangle 1">
            <a:extLst>
              <a:ext uri="{FF2B5EF4-FFF2-40B4-BE49-F238E27FC236}">
                <a16:creationId xmlns:a16="http://schemas.microsoft.com/office/drawing/2014/main" id="{F88134B9-5097-4FAD-8319-91ED71F0E18C}"/>
              </a:ext>
            </a:extLst>
          </p:cNvPr>
          <p:cNvSpPr/>
          <p:nvPr/>
        </p:nvSpPr>
        <p:spPr bwMode="auto">
          <a:xfrm>
            <a:off x="574197" y="292100"/>
            <a:ext cx="6119680" cy="6069746"/>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9" name="Rectangle 8">
            <a:extLst>
              <a:ext uri="{FF2B5EF4-FFF2-40B4-BE49-F238E27FC236}">
                <a16:creationId xmlns:a16="http://schemas.microsoft.com/office/drawing/2014/main" id="{0AF01A1F-BCB5-46A9-86EF-63067BAEC4B7}"/>
              </a:ext>
            </a:extLst>
          </p:cNvPr>
          <p:cNvSpPr/>
          <p:nvPr/>
        </p:nvSpPr>
        <p:spPr bwMode="auto">
          <a:xfrm rot="5400000">
            <a:off x="8506722" y="-1716764"/>
            <a:ext cx="901334" cy="530399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100">
              <a:gradFill>
                <a:gsLst>
                  <a:gs pos="40075">
                    <a:srgbClr val="FFFFFF"/>
                  </a:gs>
                  <a:gs pos="30000">
                    <a:srgbClr val="FFFFFF"/>
                  </a:gs>
                </a:gsLst>
                <a:lin ang="5400000" scaled="0"/>
              </a:gradFill>
            </a:endParaRPr>
          </a:p>
        </p:txBody>
      </p:sp>
      <p:sp>
        <p:nvSpPr>
          <p:cNvPr id="10" name="TextBox 9">
            <a:extLst>
              <a:ext uri="{FF2B5EF4-FFF2-40B4-BE49-F238E27FC236}">
                <a16:creationId xmlns:a16="http://schemas.microsoft.com/office/drawing/2014/main" id="{8AFFD15B-500C-49EB-AF81-92975033A65F}"/>
              </a:ext>
            </a:extLst>
          </p:cNvPr>
          <p:cNvSpPr txBox="1"/>
          <p:nvPr/>
        </p:nvSpPr>
        <p:spPr>
          <a:xfrm>
            <a:off x="6705531" y="673397"/>
            <a:ext cx="4503715" cy="534187"/>
          </a:xfrm>
          <a:prstGeom prst="rect">
            <a:avLst/>
          </a:prstGeom>
          <a:noFill/>
        </p:spPr>
        <p:txBody>
          <a:bodyPr wrap="none" lIns="0" tIns="0" rIns="0" bIns="0" rtlCol="0">
            <a:spAutoFit/>
          </a:bodyPr>
          <a:lstStyle/>
          <a:p>
            <a:pPr algn="ctr"/>
            <a:r>
              <a:rPr lang="en-US" sz="3200" b="1" spc="1000" baseline="0">
                <a:solidFill>
                  <a:schemeClr val="bg1"/>
                </a:solidFill>
              </a:rPr>
              <a:t>ANNOUNCING</a:t>
            </a:r>
          </a:p>
        </p:txBody>
      </p:sp>
      <p:sp>
        <p:nvSpPr>
          <p:cNvPr id="11" name="Title 3">
            <a:extLst>
              <a:ext uri="{FF2B5EF4-FFF2-40B4-BE49-F238E27FC236}">
                <a16:creationId xmlns:a16="http://schemas.microsoft.com/office/drawing/2014/main" id="{78CFD2CA-0E44-4E6A-A6E0-EC065054CD72}"/>
              </a:ext>
            </a:extLst>
          </p:cNvPr>
          <p:cNvSpPr>
            <a:spLocks noGrp="1"/>
          </p:cNvSpPr>
          <p:nvPr>
            <p:ph type="title"/>
          </p:nvPr>
        </p:nvSpPr>
        <p:spPr>
          <a:xfrm>
            <a:off x="7624355" y="3210472"/>
            <a:ext cx="3896693" cy="549357"/>
          </a:xfrm>
          <a:prstGeom prst="rect">
            <a:avLst/>
          </a:prstGeom>
        </p:spPr>
        <p:txBody>
          <a:bodyPr anchor="b"/>
          <a:lstStyle>
            <a:lvl1pPr algn="l">
              <a:defRPr sz="3200"/>
            </a:lvl1pPr>
          </a:lstStyle>
          <a:p>
            <a:r>
              <a:rPr lang="en-US"/>
              <a:t>Click to edit Master title style</a:t>
            </a:r>
          </a:p>
        </p:txBody>
      </p:sp>
      <p:sp>
        <p:nvSpPr>
          <p:cNvPr id="14" name="Text Placeholder 13">
            <a:extLst>
              <a:ext uri="{FF2B5EF4-FFF2-40B4-BE49-F238E27FC236}">
                <a16:creationId xmlns:a16="http://schemas.microsoft.com/office/drawing/2014/main" id="{6926640A-F191-44FA-A44B-06F3FAE032ED}"/>
              </a:ext>
            </a:extLst>
          </p:cNvPr>
          <p:cNvSpPr>
            <a:spLocks noGrp="1"/>
          </p:cNvSpPr>
          <p:nvPr>
            <p:ph type="body" sz="quarter" idx="10"/>
          </p:nvPr>
        </p:nvSpPr>
        <p:spPr>
          <a:xfrm>
            <a:off x="7620000" y="3888921"/>
            <a:ext cx="3901048" cy="409754"/>
          </a:xfrm>
        </p:spPr>
        <p:txBody>
          <a:bodyPr/>
          <a:lstStyle>
            <a:lvl1pPr marL="0" indent="0">
              <a:spcBef>
                <a:spcPts val="600"/>
              </a:spcBef>
              <a:buFont typeface="Arial" panose="020B0604020202020204" pitchFamily="34" charset="0"/>
              <a:buNone/>
              <a:defRPr sz="1400">
                <a:solidFill>
                  <a:schemeClr val="accent3"/>
                </a:solidFill>
              </a:defRPr>
            </a:lvl1pPr>
            <a:lvl2pPr marL="0" indent="0">
              <a:spcBef>
                <a:spcPts val="0"/>
              </a:spcBef>
              <a:buFont typeface="Arial" panose="020B0604020202020204" pitchFamily="34" charset="0"/>
              <a:buNone/>
              <a:defRPr sz="1200"/>
            </a:lvl2pPr>
            <a:lvl3pPr marL="0" indent="0">
              <a:buFont typeface="Arial" panose="020B0604020202020204" pitchFamily="34" charset="0"/>
              <a:buNone/>
              <a:defRPr sz="1400"/>
            </a:lvl3pPr>
            <a:lvl4pPr marL="0" indent="0">
              <a:buFont typeface="Arial" panose="020B0604020202020204" pitchFamily="34" charset="0"/>
              <a:buNone/>
              <a:defRPr sz="1200"/>
            </a:lvl4pPr>
            <a:lvl5pPr marL="0" indent="0">
              <a:buFont typeface="Arial" panose="020B0604020202020204" pitchFamily="34" charset="0"/>
              <a:buNone/>
              <a:defRPr sz="1200"/>
            </a:lvl5pPr>
          </a:lstStyle>
          <a:p>
            <a:pPr lvl="0"/>
            <a:r>
              <a:rPr lang="en-US"/>
              <a:t>Edit Master text styles</a:t>
            </a:r>
          </a:p>
          <a:p>
            <a:pPr lvl="1"/>
            <a:r>
              <a:rPr lang="en-US"/>
              <a:t>Second level</a:t>
            </a:r>
          </a:p>
        </p:txBody>
      </p:sp>
      <p:grpSp>
        <p:nvGrpSpPr>
          <p:cNvPr id="15" name="Group 14">
            <a:extLst>
              <a:ext uri="{FF2B5EF4-FFF2-40B4-BE49-F238E27FC236}">
                <a16:creationId xmlns:a16="http://schemas.microsoft.com/office/drawing/2014/main" id="{1AB169BD-1499-4A2D-B0F4-B86ABBBD5679}"/>
              </a:ext>
            </a:extLst>
          </p:cNvPr>
          <p:cNvGrpSpPr/>
          <p:nvPr/>
        </p:nvGrpSpPr>
        <p:grpSpPr>
          <a:xfrm>
            <a:off x="960254" y="1821523"/>
            <a:ext cx="5347566" cy="3093377"/>
            <a:chOff x="670952" y="1151068"/>
            <a:chExt cx="5783636" cy="3345628"/>
          </a:xfrm>
        </p:grpSpPr>
        <p:sp>
          <p:nvSpPr>
            <p:cNvPr id="16" name="Rectangle: Rounded Corners 15">
              <a:extLst>
                <a:ext uri="{FF2B5EF4-FFF2-40B4-BE49-F238E27FC236}">
                  <a16:creationId xmlns:a16="http://schemas.microsoft.com/office/drawing/2014/main" id="{E34394EB-341B-4994-ACEB-057521B7F969}"/>
                </a:ext>
              </a:extLst>
            </p:cNvPr>
            <p:cNvSpPr/>
            <p:nvPr/>
          </p:nvSpPr>
          <p:spPr bwMode="auto">
            <a:xfrm>
              <a:off x="670952" y="1151068"/>
              <a:ext cx="5783636" cy="3345628"/>
            </a:xfrm>
            <a:prstGeom prst="roundRect">
              <a:avLst>
                <a:gd name="adj" fmla="val 3537"/>
              </a:avLst>
            </a:prstGeom>
            <a:solidFill>
              <a:schemeClr val="tx1"/>
            </a:solidFill>
            <a:ln>
              <a:noFill/>
              <a:headEnd type="none" w="med" len="med"/>
              <a:tailEnd type="none" w="med" len="med"/>
            </a:ln>
            <a:effectLst>
              <a:outerShdw blurRad="152400" sx="102000" sy="102000" algn="ctr"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17" name="Rectangle 16">
              <a:extLst>
                <a:ext uri="{FF2B5EF4-FFF2-40B4-BE49-F238E27FC236}">
                  <a16:creationId xmlns:a16="http://schemas.microsoft.com/office/drawing/2014/main" id="{A32020B5-58C1-4052-A573-1512B0F3F4B8}"/>
                </a:ext>
              </a:extLst>
            </p:cNvPr>
            <p:cNvSpPr/>
            <p:nvPr/>
          </p:nvSpPr>
          <p:spPr bwMode="auto">
            <a:xfrm>
              <a:off x="943283" y="1376979"/>
              <a:ext cx="5238974" cy="2893807"/>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grpSp>
      <p:sp>
        <p:nvSpPr>
          <p:cNvPr id="18" name="Picture Placeholder 3">
            <a:extLst>
              <a:ext uri="{FF2B5EF4-FFF2-40B4-BE49-F238E27FC236}">
                <a16:creationId xmlns:a16="http://schemas.microsoft.com/office/drawing/2014/main" id="{3114A655-2404-4CF7-8229-25F1231B0F44}"/>
              </a:ext>
            </a:extLst>
          </p:cNvPr>
          <p:cNvSpPr>
            <a:spLocks noGrp="1"/>
          </p:cNvSpPr>
          <p:nvPr>
            <p:ph type="pic" sz="quarter" idx="11"/>
          </p:nvPr>
        </p:nvSpPr>
        <p:spPr>
          <a:xfrm>
            <a:off x="1201738" y="2026775"/>
            <a:ext cx="4854284" cy="2682875"/>
          </a:xfrm>
          <a:pattFill prst="pct5">
            <a:fgClr>
              <a:schemeClr val="accent1"/>
            </a:fgClr>
            <a:bgClr>
              <a:schemeClr val="bg1"/>
            </a:bgClr>
          </a:pattFill>
        </p:spPr>
        <p:txBody>
          <a:bodyPr/>
          <a:lstStyle/>
          <a:p>
            <a:r>
              <a:rPr lang="en-US"/>
              <a:t>Click icon to add picture</a:t>
            </a:r>
          </a:p>
        </p:txBody>
      </p:sp>
    </p:spTree>
    <p:extLst>
      <p:ext uri="{BB962C8B-B14F-4D97-AF65-F5344CB8AC3E}">
        <p14:creationId xmlns:p14="http://schemas.microsoft.com/office/powerpoint/2010/main" val="1536531320"/>
      </p:ext>
    </p:extLst>
  </p:cSld>
  <p:clrMapOvr>
    <a:masterClrMapping/>
  </p:clrMapOvr>
  <p:hf sldNum="0" hdr="0" ftr="0" dt="0"/>
  <p:extLst mod="1">
    <p:ext uri="{DCECCB84-F9BA-43D5-87BE-67443E8EF086}">
      <p15:sldGuideLst xmlns:p15="http://schemas.microsoft.com/office/powerpoint/2012/main">
        <p15:guide id="1" pos="2280">
          <p15:clr>
            <a:srgbClr val="FBAE40"/>
          </p15:clr>
        </p15:guide>
        <p15:guide id="2" orient="horz" pos="1992">
          <p15:clr>
            <a:srgbClr val="FBAE40"/>
          </p15:clr>
        </p15:guide>
        <p15:guide id="3" pos="4800">
          <p15:clr>
            <a:srgbClr val="FBAE4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1_Company History 1">
    <p:spTree>
      <p:nvGrpSpPr>
        <p:cNvPr id="1" name=""/>
        <p:cNvGrpSpPr/>
        <p:nvPr/>
      </p:nvGrpSpPr>
      <p:grpSpPr>
        <a:xfrm>
          <a:off x="0" y="0"/>
          <a:ext cx="0" cy="0"/>
          <a:chOff x="0" y="0"/>
          <a:chExt cx="0" cy="0"/>
        </a:xfrm>
      </p:grpSpPr>
      <p:sp>
        <p:nvSpPr>
          <p:cNvPr id="12" name="Rectangle 11"/>
          <p:cNvSpPr>
            <a:spLocks/>
          </p:cNvSpPr>
          <p:nvPr/>
        </p:nvSpPr>
        <p:spPr>
          <a:xfrm>
            <a:off x="2" y="3210472"/>
            <a:ext cx="7268306"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13" name="Rectangle 12"/>
          <p:cNvSpPr>
            <a:spLocks/>
          </p:cNvSpPr>
          <p:nvPr/>
        </p:nvSpPr>
        <p:spPr>
          <a:xfrm>
            <a:off x="11772900" y="3194954"/>
            <a:ext cx="419100"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2" name="Rectangle 1">
            <a:extLst>
              <a:ext uri="{FF2B5EF4-FFF2-40B4-BE49-F238E27FC236}">
                <a16:creationId xmlns:a16="http://schemas.microsoft.com/office/drawing/2014/main" id="{F88134B9-5097-4FAD-8319-91ED71F0E18C}"/>
              </a:ext>
            </a:extLst>
          </p:cNvPr>
          <p:cNvSpPr/>
          <p:nvPr/>
        </p:nvSpPr>
        <p:spPr bwMode="auto">
          <a:xfrm>
            <a:off x="574197" y="292100"/>
            <a:ext cx="6119680" cy="6069746"/>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4" name="Title 3">
            <a:extLst>
              <a:ext uri="{FF2B5EF4-FFF2-40B4-BE49-F238E27FC236}">
                <a16:creationId xmlns:a16="http://schemas.microsoft.com/office/drawing/2014/main" id="{8532C83A-B88B-4A55-BA18-E59545991B27}"/>
              </a:ext>
            </a:extLst>
          </p:cNvPr>
          <p:cNvSpPr>
            <a:spLocks noGrp="1"/>
          </p:cNvSpPr>
          <p:nvPr>
            <p:ph type="title"/>
          </p:nvPr>
        </p:nvSpPr>
        <p:spPr>
          <a:xfrm>
            <a:off x="7728667" y="3210472"/>
            <a:ext cx="3469801" cy="630339"/>
          </a:xfrm>
          <a:prstGeom prst="rect">
            <a:avLst/>
          </a:prstGeom>
        </p:spPr>
        <p:txBody>
          <a:bodyPr/>
          <a:lstStyle>
            <a:lvl1pPr algn="l">
              <a:defRPr/>
            </a:lvl1pPr>
          </a:lstStyle>
          <a:p>
            <a:r>
              <a:rPr lang="en-US"/>
              <a:t>Click to edit Master title style</a:t>
            </a:r>
          </a:p>
        </p:txBody>
      </p:sp>
    </p:spTree>
    <p:extLst>
      <p:ext uri="{BB962C8B-B14F-4D97-AF65-F5344CB8AC3E}">
        <p14:creationId xmlns:p14="http://schemas.microsoft.com/office/powerpoint/2010/main" val="1587793609"/>
      </p:ext>
    </p:extLst>
  </p:cSld>
  <p:clrMapOvr>
    <a:masterClrMapping/>
  </p:clrMapOvr>
  <p:hf sldNum="0" hdr="0" ftr="0" dt="0"/>
  <p:extLst mod="1">
    <p:ext uri="{DCECCB84-F9BA-43D5-87BE-67443E8EF086}">
      <p15:sldGuideLst xmlns:p15="http://schemas.microsoft.com/office/powerpoint/2012/main">
        <p15:guide id="1" pos="2280">
          <p15:clr>
            <a:srgbClr val="FBAE40"/>
          </p15:clr>
        </p15:guide>
        <p15:guide id="2" orient="horz" pos="2016">
          <p15:clr>
            <a:srgbClr val="FBAE4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2_Company History 1">
    <p:spTree>
      <p:nvGrpSpPr>
        <p:cNvPr id="1" name=""/>
        <p:cNvGrpSpPr/>
        <p:nvPr/>
      </p:nvGrpSpPr>
      <p:grpSpPr>
        <a:xfrm>
          <a:off x="0" y="0"/>
          <a:ext cx="0" cy="0"/>
          <a:chOff x="0" y="0"/>
          <a:chExt cx="0" cy="0"/>
        </a:xfrm>
      </p:grpSpPr>
      <p:sp>
        <p:nvSpPr>
          <p:cNvPr id="12" name="Rectangle 11"/>
          <p:cNvSpPr>
            <a:spLocks/>
          </p:cNvSpPr>
          <p:nvPr/>
        </p:nvSpPr>
        <p:spPr>
          <a:xfrm>
            <a:off x="2" y="3210472"/>
            <a:ext cx="7268306"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13" name="Rectangle 12"/>
          <p:cNvSpPr>
            <a:spLocks/>
          </p:cNvSpPr>
          <p:nvPr/>
        </p:nvSpPr>
        <p:spPr>
          <a:xfrm>
            <a:off x="11772900" y="3194954"/>
            <a:ext cx="419100"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2" name="Rectangle 1">
            <a:extLst>
              <a:ext uri="{FF2B5EF4-FFF2-40B4-BE49-F238E27FC236}">
                <a16:creationId xmlns:a16="http://schemas.microsoft.com/office/drawing/2014/main" id="{F88134B9-5097-4FAD-8319-91ED71F0E18C}"/>
              </a:ext>
            </a:extLst>
          </p:cNvPr>
          <p:cNvSpPr/>
          <p:nvPr/>
        </p:nvSpPr>
        <p:spPr bwMode="auto">
          <a:xfrm>
            <a:off x="574197" y="292100"/>
            <a:ext cx="6119680" cy="6069746"/>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10" name="Title 3">
            <a:extLst>
              <a:ext uri="{FF2B5EF4-FFF2-40B4-BE49-F238E27FC236}">
                <a16:creationId xmlns:a16="http://schemas.microsoft.com/office/drawing/2014/main" id="{46719086-594E-4EFF-9A30-EDD535FD7DD3}"/>
              </a:ext>
            </a:extLst>
          </p:cNvPr>
          <p:cNvSpPr>
            <a:spLocks noGrp="1"/>
          </p:cNvSpPr>
          <p:nvPr>
            <p:ph type="title"/>
          </p:nvPr>
        </p:nvSpPr>
        <p:spPr>
          <a:xfrm>
            <a:off x="7624355" y="3210472"/>
            <a:ext cx="3896693" cy="549357"/>
          </a:xfrm>
          <a:prstGeom prst="rect">
            <a:avLst/>
          </a:prstGeom>
        </p:spPr>
        <p:txBody>
          <a:bodyPr anchor="b"/>
          <a:lstStyle>
            <a:lvl1pPr algn="l">
              <a:defRPr sz="3200"/>
            </a:lvl1pPr>
          </a:lstStyle>
          <a:p>
            <a:r>
              <a:rPr lang="en-US"/>
              <a:t>Click to edit Master title style</a:t>
            </a:r>
          </a:p>
        </p:txBody>
      </p:sp>
      <p:sp>
        <p:nvSpPr>
          <p:cNvPr id="11" name="Text Placeholder 13">
            <a:extLst>
              <a:ext uri="{FF2B5EF4-FFF2-40B4-BE49-F238E27FC236}">
                <a16:creationId xmlns:a16="http://schemas.microsoft.com/office/drawing/2014/main" id="{D4CB1C8C-E2A3-4E26-BEE3-4B538680F156}"/>
              </a:ext>
            </a:extLst>
          </p:cNvPr>
          <p:cNvSpPr>
            <a:spLocks noGrp="1"/>
          </p:cNvSpPr>
          <p:nvPr>
            <p:ph type="body" sz="quarter" idx="10"/>
          </p:nvPr>
        </p:nvSpPr>
        <p:spPr>
          <a:xfrm>
            <a:off x="7620000" y="3888921"/>
            <a:ext cx="3901048" cy="409754"/>
          </a:xfrm>
        </p:spPr>
        <p:txBody>
          <a:bodyPr/>
          <a:lstStyle>
            <a:lvl1pPr marL="0" indent="0">
              <a:spcBef>
                <a:spcPts val="600"/>
              </a:spcBef>
              <a:buFont typeface="Arial" panose="020B0604020202020204" pitchFamily="34" charset="0"/>
              <a:buNone/>
              <a:defRPr sz="1400">
                <a:solidFill>
                  <a:schemeClr val="accent3"/>
                </a:solidFill>
              </a:defRPr>
            </a:lvl1pPr>
            <a:lvl2pPr marL="0" indent="0">
              <a:spcBef>
                <a:spcPts val="0"/>
              </a:spcBef>
              <a:buFont typeface="Arial" panose="020B0604020202020204" pitchFamily="34" charset="0"/>
              <a:buNone/>
              <a:defRPr sz="1200"/>
            </a:lvl2pPr>
            <a:lvl3pPr marL="0" indent="0">
              <a:buFont typeface="Arial" panose="020B0604020202020204" pitchFamily="34" charset="0"/>
              <a:buNone/>
              <a:defRPr sz="1400"/>
            </a:lvl3pPr>
            <a:lvl4pPr marL="0" indent="0">
              <a:buFont typeface="Arial" panose="020B0604020202020204" pitchFamily="34" charset="0"/>
              <a:buNone/>
              <a:defRPr sz="1200"/>
            </a:lvl4pPr>
            <a:lvl5pPr marL="0" indent="0">
              <a:buFont typeface="Arial" panose="020B0604020202020204" pitchFamily="34" charset="0"/>
              <a:buNone/>
              <a:defRPr sz="1200"/>
            </a:lvl5pPr>
          </a:lstStyle>
          <a:p>
            <a:pPr lvl="0"/>
            <a:r>
              <a:rPr lang="en-US"/>
              <a:t>Edit Master text styles</a:t>
            </a:r>
          </a:p>
          <a:p>
            <a:pPr lvl="1"/>
            <a:r>
              <a:rPr lang="en-US"/>
              <a:t>Second level</a:t>
            </a:r>
          </a:p>
        </p:txBody>
      </p:sp>
    </p:spTree>
    <p:extLst>
      <p:ext uri="{BB962C8B-B14F-4D97-AF65-F5344CB8AC3E}">
        <p14:creationId xmlns:p14="http://schemas.microsoft.com/office/powerpoint/2010/main" val="661452233"/>
      </p:ext>
    </p:extLst>
  </p:cSld>
  <p:clrMapOvr>
    <a:masterClrMapping/>
  </p:clrMapOvr>
  <p:hf sldNum="0" hdr="0" ftr="0" dt="0"/>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1_Team Leader 1">
    <p:bg>
      <p:bgRef idx="1001">
        <a:schemeClr val="bg1"/>
      </p:bgRef>
    </p:bg>
    <p:spTree>
      <p:nvGrpSpPr>
        <p:cNvPr id="1" name=""/>
        <p:cNvGrpSpPr/>
        <p:nvPr/>
      </p:nvGrpSpPr>
      <p:grpSpPr>
        <a:xfrm>
          <a:off x="0" y="0"/>
          <a:ext cx="0" cy="0"/>
          <a:chOff x="0" y="0"/>
          <a:chExt cx="0" cy="0"/>
        </a:xfrm>
      </p:grpSpPr>
      <p:sp>
        <p:nvSpPr>
          <p:cNvPr id="7" name="Picture Placeholder 6"/>
          <p:cNvSpPr>
            <a:spLocks noGrp="1"/>
          </p:cNvSpPr>
          <p:nvPr>
            <p:ph type="pic" sz="quarter" idx="25" hasCustomPrompt="1"/>
          </p:nvPr>
        </p:nvSpPr>
        <p:spPr>
          <a:xfrm>
            <a:off x="293688" y="292100"/>
            <a:ext cx="11604625" cy="3556569"/>
          </a:xfrm>
          <a:pattFill prst="pct5">
            <a:fgClr>
              <a:schemeClr val="accent3"/>
            </a:fgClr>
            <a:bgClr>
              <a:schemeClr val="bg1"/>
            </a:bgClr>
          </a:pattFill>
          <a:ln>
            <a:noFill/>
          </a:ln>
        </p:spPr>
        <p:txBody>
          <a:bodyPr lIns="360000" tIns="360000" rIns="360000" bIns="360000">
            <a:normAutofit/>
          </a:bodyPr>
          <a:lstStyle>
            <a:lvl1pPr algn="ctr">
              <a:defRPr sz="1001" b="1" i="0" cap="none" spc="0" baseline="0">
                <a:solidFill>
                  <a:schemeClr val="accent6"/>
                </a:solidFill>
                <a:latin typeface="+mn-lt"/>
                <a:ea typeface="Muli" charset="0"/>
                <a:cs typeface="Muli" charset="0"/>
              </a:defRPr>
            </a:lvl1pPr>
          </a:lstStyle>
          <a:p>
            <a:r>
              <a:rPr lang="en-US"/>
              <a:t>Image</a:t>
            </a:r>
          </a:p>
          <a:p>
            <a:endParaRPr lang="en-US"/>
          </a:p>
        </p:txBody>
      </p:sp>
      <p:sp>
        <p:nvSpPr>
          <p:cNvPr id="3" name="Title 2">
            <a:extLst>
              <a:ext uri="{FF2B5EF4-FFF2-40B4-BE49-F238E27FC236}">
                <a16:creationId xmlns:a16="http://schemas.microsoft.com/office/drawing/2014/main" id="{03804824-1921-46B6-BFF8-2EF1AD046A54}"/>
              </a:ext>
            </a:extLst>
          </p:cNvPr>
          <p:cNvSpPr>
            <a:spLocks noGrp="1"/>
          </p:cNvSpPr>
          <p:nvPr>
            <p:ph type="title"/>
          </p:nvPr>
        </p:nvSpPr>
        <p:spPr>
          <a:xfrm>
            <a:off x="586740" y="4313017"/>
            <a:ext cx="5936890" cy="1255270"/>
          </a:xfrm>
          <a:prstGeom prst="rect">
            <a:avLst/>
          </a:prstGeom>
        </p:spPr>
        <p:txBody>
          <a:bodyPr/>
          <a:lstStyle>
            <a:lvl1pPr algn="l">
              <a:defRPr/>
            </a:lvl1pPr>
          </a:lstStyle>
          <a:p>
            <a:r>
              <a:rPr lang="en-US"/>
              <a:t>Click to edit Master title style</a:t>
            </a:r>
          </a:p>
        </p:txBody>
      </p:sp>
    </p:spTree>
    <p:extLst>
      <p:ext uri="{BB962C8B-B14F-4D97-AF65-F5344CB8AC3E}">
        <p14:creationId xmlns:p14="http://schemas.microsoft.com/office/powerpoint/2010/main" val="915976544"/>
      </p:ext>
    </p:extLst>
  </p:cSld>
  <p:clrMapOvr>
    <a:overrideClrMapping bg1="lt1" tx1="dk1" bg2="lt2" tx2="dk2" accent1="accent1" accent2="accent2" accent3="accent3" accent4="accent4" accent5="accent5" accent6="accent6" hlink="hlink" folHlink="folHlink"/>
  </p:clrMapOvr>
  <p:hf sldNum="0" hdr="0" ftr="0" dt="0"/>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5_Title Only">
    <p:bg>
      <p:bgRef idx="1001">
        <a:schemeClr val="bg1"/>
      </p:bgRef>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6E7D7EE-39B1-4E7B-A954-0B51E4EEA59F}"/>
              </a:ext>
            </a:extLst>
          </p:cNvPr>
          <p:cNvSpPr>
            <a:spLocks noGrp="1"/>
          </p:cNvSpPr>
          <p:nvPr>
            <p:ph type="title"/>
          </p:nvPr>
        </p:nvSpPr>
        <p:spPr>
          <a:xfrm>
            <a:off x="584200" y="2382559"/>
            <a:ext cx="3746260" cy="984885"/>
          </a:xfrm>
          <a:prstGeom prst="rect">
            <a:avLst/>
          </a:prstGeom>
        </p:spPr>
        <p:txBody>
          <a:bodyPr anchor="ctr"/>
          <a:lstStyle>
            <a:lvl1pPr algn="l">
              <a:defRPr sz="3200"/>
            </a:lvl1pPr>
          </a:lstStyle>
          <a:p>
            <a:r>
              <a:rPr lang="en-US"/>
              <a:t>Click to edit Master title style</a:t>
            </a:r>
          </a:p>
        </p:txBody>
      </p:sp>
      <p:sp>
        <p:nvSpPr>
          <p:cNvPr id="3" name="Rectangle 2">
            <a:extLst>
              <a:ext uri="{FF2B5EF4-FFF2-40B4-BE49-F238E27FC236}">
                <a16:creationId xmlns:a16="http://schemas.microsoft.com/office/drawing/2014/main" id="{4726D277-5B5E-4EFC-9E04-A5B73BE15896}"/>
              </a:ext>
            </a:extLst>
          </p:cNvPr>
          <p:cNvSpPr/>
          <p:nvPr/>
        </p:nvSpPr>
        <p:spPr bwMode="auto">
          <a:xfrm>
            <a:off x="6325644" y="0"/>
            <a:ext cx="5866356" cy="6858000"/>
          </a:xfrm>
          <a:prstGeom prst="rect">
            <a:avLst/>
          </a:prstGeom>
          <a:solidFill>
            <a:schemeClr val="accent5">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4" name="Rectangle 3">
            <a:extLst>
              <a:ext uri="{FF2B5EF4-FFF2-40B4-BE49-F238E27FC236}">
                <a16:creationId xmlns:a16="http://schemas.microsoft.com/office/drawing/2014/main" id="{7362C29E-2174-4870-98E5-5008ED6C11CF}"/>
              </a:ext>
            </a:extLst>
          </p:cNvPr>
          <p:cNvSpPr/>
          <p:nvPr/>
        </p:nvSpPr>
        <p:spPr bwMode="auto">
          <a:xfrm>
            <a:off x="5411244" y="647846"/>
            <a:ext cx="6196556" cy="5707234"/>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6" name="Text Placeholder 5">
            <a:extLst>
              <a:ext uri="{FF2B5EF4-FFF2-40B4-BE49-F238E27FC236}">
                <a16:creationId xmlns:a16="http://schemas.microsoft.com/office/drawing/2014/main" id="{1D647D87-90CB-4DC6-AAF1-6422B13BA317}"/>
              </a:ext>
            </a:extLst>
          </p:cNvPr>
          <p:cNvSpPr>
            <a:spLocks noGrp="1"/>
          </p:cNvSpPr>
          <p:nvPr>
            <p:ph type="body" sz="quarter" idx="10"/>
          </p:nvPr>
        </p:nvSpPr>
        <p:spPr>
          <a:xfrm>
            <a:off x="584200" y="3429000"/>
            <a:ext cx="3865563" cy="169227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00387188"/>
      </p:ext>
    </p:extLst>
  </p:cSld>
  <p:clrMapOvr>
    <a:overrideClrMapping bg1="lt1" tx1="dk1" bg2="lt2" tx2="dk2" accent1="accent1" accent2="accent2" accent3="accent3" accent4="accent4" accent5="accent5" accent6="accent6" hlink="hlink" folHlink="folHlink"/>
  </p:clrMapOvr>
  <p:transition>
    <p:fade/>
  </p:transition>
  <p:hf sldNum="0" hdr="0" ftr="0" dt="0"/>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C39AAC9F-C8B8-422E-93FC-08A064104000}"/>
              </a:ext>
            </a:extLst>
          </p:cNvPr>
          <p:cNvGrpSpPr/>
          <p:nvPr userDrawn="1"/>
        </p:nvGrpSpPr>
        <p:grpSpPr bwMode="ltGray">
          <a:xfrm>
            <a:off x="6256117" y="-21839"/>
            <a:ext cx="5932086" cy="6890047"/>
            <a:chOff x="6256117" y="-21839"/>
            <a:chExt cx="5932086" cy="6890047"/>
          </a:xfrm>
        </p:grpSpPr>
        <p:grpSp>
          <p:nvGrpSpPr>
            <p:cNvPr id="31" name="Group 30">
              <a:extLst>
                <a:ext uri="{FF2B5EF4-FFF2-40B4-BE49-F238E27FC236}">
                  <a16:creationId xmlns:a16="http://schemas.microsoft.com/office/drawing/2014/main" id="{A09379AA-B540-4886-8794-46BA10F3D91B}"/>
                </a:ext>
              </a:extLst>
            </p:cNvPr>
            <p:cNvGrpSpPr/>
            <p:nvPr userDrawn="1"/>
          </p:nvGrpSpPr>
          <p:grpSpPr bwMode="ltGray">
            <a:xfrm>
              <a:off x="8507413" y="1457714"/>
              <a:ext cx="3680790" cy="5392441"/>
              <a:chOff x="8507413" y="1457714"/>
              <a:chExt cx="3680790" cy="5392441"/>
            </a:xfrm>
          </p:grpSpPr>
          <p:sp>
            <p:nvSpPr>
              <p:cNvPr id="64" name="Freeform: Shape 63">
                <a:extLst>
                  <a:ext uri="{FF2B5EF4-FFF2-40B4-BE49-F238E27FC236}">
                    <a16:creationId xmlns:a16="http://schemas.microsoft.com/office/drawing/2014/main" id="{9E5BC201-014B-48F5-BAC0-4FBBACCBF586}"/>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F72CD027-1ABE-4E4A-BE9E-EF73250F92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52C85D91-63CC-4FF7-A826-BE886CDB017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E55C67E6-D930-403F-9550-70EC2A102AB5}"/>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BDB9C074-A5A6-4082-9FCD-D487FD8013E5}"/>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4E3D79EB-E5E0-4CA3-A7CE-50069CC73F1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42F892FB-2465-40CF-A81F-AC989DC09CE4}"/>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E8BADF38-50C7-4E4B-AA00-660BF4161C96}"/>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A51B782C-38CF-4C16-8A55-9C1BEA5AF3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3" name="Freeform: Shape 72">
                <a:extLst>
                  <a:ext uri="{FF2B5EF4-FFF2-40B4-BE49-F238E27FC236}">
                    <a16:creationId xmlns:a16="http://schemas.microsoft.com/office/drawing/2014/main" id="{61A234A0-3B09-4E85-880A-C885FBEE2401}"/>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B6516D46-39CD-420E-9263-03065B10F8F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6B28F64C-F49A-4F09-A9C2-8502680A64D7}"/>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6" name="Freeform: Shape 75">
                <a:extLst>
                  <a:ext uri="{FF2B5EF4-FFF2-40B4-BE49-F238E27FC236}">
                    <a16:creationId xmlns:a16="http://schemas.microsoft.com/office/drawing/2014/main" id="{3AE00412-2C1C-4CAB-B1D4-B046A4B37C24}"/>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7" name="Freeform: Shape 76">
                <a:extLst>
                  <a:ext uri="{FF2B5EF4-FFF2-40B4-BE49-F238E27FC236}">
                    <a16:creationId xmlns:a16="http://schemas.microsoft.com/office/drawing/2014/main" id="{01030AB7-3DE7-407A-98DE-751351FCBFB5}"/>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8" name="Freeform: Shape 77">
                <a:extLst>
                  <a:ext uri="{FF2B5EF4-FFF2-40B4-BE49-F238E27FC236}">
                    <a16:creationId xmlns:a16="http://schemas.microsoft.com/office/drawing/2014/main" id="{0074BD83-98DD-4084-9D1E-CDACFD005AFF}"/>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9" name="Freeform: Shape 78">
                <a:extLst>
                  <a:ext uri="{FF2B5EF4-FFF2-40B4-BE49-F238E27FC236}">
                    <a16:creationId xmlns:a16="http://schemas.microsoft.com/office/drawing/2014/main" id="{47C85498-5D07-457D-BA73-99E2EB50130B}"/>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80" name="Straight Connector 79">
                <a:extLst>
                  <a:ext uri="{FF2B5EF4-FFF2-40B4-BE49-F238E27FC236}">
                    <a16:creationId xmlns:a16="http://schemas.microsoft.com/office/drawing/2014/main" id="{3DF2CE11-90A6-43A8-B2DC-45295F10CB64}"/>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32" name="Group 31">
              <a:extLst>
                <a:ext uri="{FF2B5EF4-FFF2-40B4-BE49-F238E27FC236}">
                  <a16:creationId xmlns:a16="http://schemas.microsoft.com/office/drawing/2014/main" id="{F65F154A-ABA1-4F9A-97F8-C50108DD1A97}"/>
                </a:ext>
              </a:extLst>
            </p:cNvPr>
            <p:cNvGrpSpPr/>
            <p:nvPr userDrawn="1"/>
          </p:nvGrpSpPr>
          <p:grpSpPr bwMode="ltGray">
            <a:xfrm>
              <a:off x="7545167" y="-21839"/>
              <a:ext cx="1192433" cy="1098538"/>
              <a:chOff x="7545167" y="-9139"/>
              <a:chExt cx="1192433" cy="1098538"/>
            </a:xfrm>
          </p:grpSpPr>
          <p:sp>
            <p:nvSpPr>
              <p:cNvPr id="61" name="Freeform: Shape 60">
                <a:extLst>
                  <a:ext uri="{FF2B5EF4-FFF2-40B4-BE49-F238E27FC236}">
                    <a16:creationId xmlns:a16="http://schemas.microsoft.com/office/drawing/2014/main" id="{54AC8DFE-7BB0-4D98-AA21-405DB4B06225}"/>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2" name="Freeform: Shape 61">
                <a:extLst>
                  <a:ext uri="{FF2B5EF4-FFF2-40B4-BE49-F238E27FC236}">
                    <a16:creationId xmlns:a16="http://schemas.microsoft.com/office/drawing/2014/main" id="{F39938CF-5CFF-4707-BBDD-DD19FA0A50F1}"/>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3" name="Freeform: Shape 62">
                <a:extLst>
                  <a:ext uri="{FF2B5EF4-FFF2-40B4-BE49-F238E27FC236}">
                    <a16:creationId xmlns:a16="http://schemas.microsoft.com/office/drawing/2014/main" id="{73332E5E-0308-4370-A841-A20570A69BDF}"/>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33" name="Group 32">
              <a:extLst>
                <a:ext uri="{FF2B5EF4-FFF2-40B4-BE49-F238E27FC236}">
                  <a16:creationId xmlns:a16="http://schemas.microsoft.com/office/drawing/2014/main" id="{9E46D602-7D42-411E-8BA6-6F74E13FE605}"/>
                </a:ext>
              </a:extLst>
            </p:cNvPr>
            <p:cNvGrpSpPr/>
            <p:nvPr userDrawn="1"/>
          </p:nvGrpSpPr>
          <p:grpSpPr bwMode="ltGray">
            <a:xfrm>
              <a:off x="6256117" y="5896894"/>
              <a:ext cx="1057910" cy="971314"/>
              <a:chOff x="6256117" y="5896894"/>
              <a:chExt cx="1057910" cy="971314"/>
            </a:xfrm>
          </p:grpSpPr>
          <p:sp>
            <p:nvSpPr>
              <p:cNvPr id="34" name="Freeform: Shape 33">
                <a:extLst>
                  <a:ext uri="{FF2B5EF4-FFF2-40B4-BE49-F238E27FC236}">
                    <a16:creationId xmlns:a16="http://schemas.microsoft.com/office/drawing/2014/main" id="{53F344C1-9929-4E86-BB1A-05E12D1570DF}"/>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5" name="Freeform: Shape 34">
                <a:extLst>
                  <a:ext uri="{FF2B5EF4-FFF2-40B4-BE49-F238E27FC236}">
                    <a16:creationId xmlns:a16="http://schemas.microsoft.com/office/drawing/2014/main" id="{B6933AFD-19AA-49B8-BCF7-2D0EAA89273D}"/>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6" name="Freeform: Shape 35">
                <a:extLst>
                  <a:ext uri="{FF2B5EF4-FFF2-40B4-BE49-F238E27FC236}">
                    <a16:creationId xmlns:a16="http://schemas.microsoft.com/office/drawing/2014/main" id="{9FB75AC2-D122-402F-B448-B0118576BB4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sp>
        <p:nvSpPr>
          <p:cNvPr id="2" name="Title 1"/>
          <p:cNvSpPr>
            <a:spLocks noGrp="1"/>
          </p:cNvSpPr>
          <p:nvPr>
            <p:ph type="title" hasCustomPrompt="1"/>
          </p:nvPr>
        </p:nvSpPr>
        <p:spPr>
          <a:xfrm>
            <a:off x="584200" y="2981637"/>
            <a:ext cx="3769475"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dirty="0"/>
              <a:t>Square photo layout with body text</a:t>
            </a:r>
          </a:p>
        </p:txBody>
      </p:sp>
      <p:sp>
        <p:nvSpPr>
          <p:cNvPr id="60" name="Picture Placeholder 4">
            <a:extLst>
              <a:ext uri="{FF2B5EF4-FFF2-40B4-BE49-F238E27FC236}">
                <a16:creationId xmlns:a16="http://schemas.microsoft.com/office/drawing/2014/main" id="{D9BE8EAA-F7ED-46CD-A31F-E4299C08F5AD}"/>
              </a:ext>
            </a:extLst>
          </p:cNvPr>
          <p:cNvSpPr>
            <a:spLocks noGrp="1"/>
          </p:cNvSpPr>
          <p:nvPr>
            <p:ph type="pic" sz="quarter" idx="11" hasCustomPrompt="1"/>
          </p:nvPr>
        </p:nvSpPr>
        <p:spPr bwMode="gray">
          <a:xfrm>
            <a:off x="5016500" y="292100"/>
            <a:ext cx="6881813" cy="6272213"/>
          </a:xfrm>
          <a:blipFill>
            <a:blip r:embed="rId2"/>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835484600"/>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userDrawn="1">
  <p:cSld name="Section Title ligh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54097" cy="498598"/>
          </a:xfrm>
          <a:prstGeom prst="rect">
            <a:avLst/>
          </a:prstGeo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8234306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userDrawn="1">
  <p:cSld name="Closing logo slide">
    <p:bg>
      <p:bgPr>
        <a:solidFill>
          <a:srgbClr val="E6E6E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F288D3-75C9-2640-9600-5984D7C0D9B3}"/>
              </a:ext>
            </a:extLst>
          </p:cNvPr>
          <p:cNvPicPr>
            <a:picLocks noChangeAspect="1"/>
          </p:cNvPicPr>
          <p:nvPr userDrawn="1"/>
        </p:nvPicPr>
        <p:blipFill>
          <a:blip r:embed="rId2">
            <a:clrChange>
              <a:clrFrom>
                <a:srgbClr val="FFFFFF"/>
              </a:clrFrom>
              <a:clrTo>
                <a:srgbClr val="FFFFFF">
                  <a:alpha val="0"/>
                </a:srgbClr>
              </a:clrTo>
            </a:clrChange>
          </a:blip>
          <a:stretch>
            <a:fillRect/>
          </a:stretch>
        </p:blipFill>
        <p:spPr>
          <a:xfrm>
            <a:off x="9951720" y="333146"/>
            <a:ext cx="2042160" cy="428854"/>
          </a:xfrm>
          <a:prstGeom prst="rect">
            <a:avLst/>
          </a:prstGeom>
        </p:spPr>
      </p:pic>
    </p:spTree>
    <p:extLst>
      <p:ext uri="{BB962C8B-B14F-4D97-AF65-F5344CB8AC3E}">
        <p14:creationId xmlns:p14="http://schemas.microsoft.com/office/powerpoint/2010/main" val="116806482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a:solidFill>
                  <a:schemeClr val="tx2"/>
                </a:solidFill>
              </a:defRPr>
            </a:lvl1pPr>
          </a:lstStyle>
          <a:p>
            <a:r>
              <a:rPr lang="en-US" dirty="0"/>
              <a:t>Title</a:t>
            </a:r>
          </a:p>
        </p:txBody>
      </p:sp>
      <p:grpSp>
        <p:nvGrpSpPr>
          <p:cNvPr id="7" name="Group 6">
            <a:extLst>
              <a:ext uri="{FF2B5EF4-FFF2-40B4-BE49-F238E27FC236}">
                <a16:creationId xmlns:a16="http://schemas.microsoft.com/office/drawing/2014/main" id="{D93F0F27-6B90-4485-A3C5-1C1E05E189E8}"/>
              </a:ext>
            </a:extLst>
          </p:cNvPr>
          <p:cNvGrpSpPr/>
          <p:nvPr userDrawn="1"/>
        </p:nvGrpSpPr>
        <p:grpSpPr>
          <a:xfrm>
            <a:off x="436378" y="6431031"/>
            <a:ext cx="11326085" cy="95058"/>
            <a:chOff x="445128" y="6559056"/>
            <a:chExt cx="11553197" cy="96950"/>
          </a:xfrm>
        </p:grpSpPr>
        <p:sp>
          <p:nvSpPr>
            <p:cNvPr id="8" name="TextBox 7">
              <a:extLst>
                <a:ext uri="{FF2B5EF4-FFF2-40B4-BE49-F238E27FC236}">
                  <a16:creationId xmlns:a16="http://schemas.microsoft.com/office/drawing/2014/main" id="{AE9C5276-7B68-429C-9DA6-E4F27E0CA047}"/>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dirty="0">
                  <a:solidFill>
                    <a:schemeClr val="bg1">
                      <a:lumMod val="65000"/>
                    </a:schemeClr>
                  </a:solidFill>
                </a:rPr>
                <a:t>© Microsoft Corporation</a:t>
              </a:r>
              <a:endParaRPr lang="en-US" sz="784" dirty="0">
                <a:solidFill>
                  <a:schemeClr val="bg1">
                    <a:lumMod val="65000"/>
                  </a:schemeClr>
                </a:solidFill>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749648290"/>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userDrawn="1"/>
        </p:nvPicPr>
        <p:blipFill>
          <a:blip r:embed="rId2"/>
          <a:stretch>
            <a:fillRect/>
          </a:stretch>
        </p:blipFill>
        <p:spPr bwMode="black">
          <a:xfrm>
            <a:off x="584200" y="586080"/>
            <a:ext cx="1366440" cy="292608"/>
          </a:xfrm>
          <a:prstGeom prst="rect">
            <a:avLst/>
          </a:prstGeom>
        </p:spPr>
      </p:pic>
      <p:sp>
        <p:nvSpPr>
          <p:cNvPr id="30" name="Rectangle 29">
            <a:extLst>
              <a:ext uri="{FF2B5EF4-FFF2-40B4-BE49-F238E27FC236}">
                <a16:creationId xmlns:a16="http://schemas.microsoft.com/office/drawing/2014/main" id="{8B2E4F62-54DC-4435-AA29-18599C177284}"/>
              </a:ext>
            </a:extLst>
          </p:cNvPr>
          <p:cNvSpPr/>
          <p:nvPr userDrawn="1"/>
        </p:nvSpPr>
        <p:spPr bwMode="gray">
          <a:xfrm>
            <a:off x="293044" y="1170431"/>
            <a:ext cx="11604624" cy="5393881"/>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3" name="Group 2">
            <a:extLst>
              <a:ext uri="{FF2B5EF4-FFF2-40B4-BE49-F238E27FC236}">
                <a16:creationId xmlns:a16="http://schemas.microsoft.com/office/drawing/2014/main" id="{56FAD87F-DBF5-4E2F-A61B-3CCEC5C7D0B9}"/>
              </a:ext>
            </a:extLst>
          </p:cNvPr>
          <p:cNvGrpSpPr/>
          <p:nvPr userDrawn="1"/>
        </p:nvGrpSpPr>
        <p:grpSpPr bwMode="ltGray">
          <a:xfrm>
            <a:off x="8710812" y="1771650"/>
            <a:ext cx="3481189" cy="4196081"/>
            <a:chOff x="8710812" y="1771650"/>
            <a:chExt cx="3481189" cy="4196081"/>
          </a:xfrm>
        </p:grpSpPr>
        <p:sp>
          <p:nvSpPr>
            <p:cNvPr id="32" name="Freeform 5">
              <a:extLst>
                <a:ext uri="{FF2B5EF4-FFF2-40B4-BE49-F238E27FC236}">
                  <a16:creationId xmlns:a16="http://schemas.microsoft.com/office/drawing/2014/main" id="{6B0365F1-E7DF-4958-962E-9FFD3A394140}"/>
                </a:ext>
              </a:extLst>
            </p:cNvPr>
            <p:cNvSpPr>
              <a:spLocks/>
            </p:cNvSpPr>
            <p:nvPr userDrawn="1"/>
          </p:nvSpPr>
          <p:spPr bwMode="ltGray">
            <a:xfrm>
              <a:off x="9246854" y="3720628"/>
              <a:ext cx="531187" cy="974975"/>
            </a:xfrm>
            <a:custGeom>
              <a:avLst/>
              <a:gdLst>
                <a:gd name="T0" fmla="*/ 547 w 547"/>
                <a:gd name="T1" fmla="*/ 704 h 1004"/>
                <a:gd name="T2" fmla="*/ 0 w 547"/>
                <a:gd name="T3" fmla="*/ 1004 h 1004"/>
                <a:gd name="T4" fmla="*/ 0 w 547"/>
                <a:gd name="T5" fmla="*/ 300 h 1004"/>
                <a:gd name="T6" fmla="*/ 547 w 547"/>
                <a:gd name="T7" fmla="*/ 0 h 1004"/>
                <a:gd name="T8" fmla="*/ 547 w 547"/>
                <a:gd name="T9" fmla="*/ 704 h 1004"/>
              </a:gdLst>
              <a:ahLst/>
              <a:cxnLst>
                <a:cxn ang="0">
                  <a:pos x="T0" y="T1"/>
                </a:cxn>
                <a:cxn ang="0">
                  <a:pos x="T2" y="T3"/>
                </a:cxn>
                <a:cxn ang="0">
                  <a:pos x="T4" y="T5"/>
                </a:cxn>
                <a:cxn ang="0">
                  <a:pos x="T6" y="T7"/>
                </a:cxn>
                <a:cxn ang="0">
                  <a:pos x="T8" y="T9"/>
                </a:cxn>
              </a:cxnLst>
              <a:rect l="0" t="0" r="r" b="b"/>
              <a:pathLst>
                <a:path w="547" h="1004">
                  <a:moveTo>
                    <a:pt x="547" y="704"/>
                  </a:moveTo>
                  <a:lnTo>
                    <a:pt x="0" y="1004"/>
                  </a:lnTo>
                  <a:lnTo>
                    <a:pt x="0" y="300"/>
                  </a:lnTo>
                  <a:lnTo>
                    <a:pt x="547" y="0"/>
                  </a:lnTo>
                  <a:lnTo>
                    <a:pt x="547" y="704"/>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6">
              <a:extLst>
                <a:ext uri="{FF2B5EF4-FFF2-40B4-BE49-F238E27FC236}">
                  <a16:creationId xmlns:a16="http://schemas.microsoft.com/office/drawing/2014/main" id="{39253E4C-431D-4257-8CC7-C1456CD2F32D}"/>
                </a:ext>
              </a:extLst>
            </p:cNvPr>
            <p:cNvSpPr>
              <a:spLocks/>
            </p:cNvSpPr>
            <p:nvPr userDrawn="1"/>
          </p:nvSpPr>
          <p:spPr bwMode="ltGray">
            <a:xfrm>
              <a:off x="9778040" y="3720628"/>
              <a:ext cx="532157" cy="974975"/>
            </a:xfrm>
            <a:custGeom>
              <a:avLst/>
              <a:gdLst>
                <a:gd name="T0" fmla="*/ 0 w 548"/>
                <a:gd name="T1" fmla="*/ 704 h 1004"/>
                <a:gd name="T2" fmla="*/ 548 w 548"/>
                <a:gd name="T3" fmla="*/ 1004 h 1004"/>
                <a:gd name="T4" fmla="*/ 548 w 548"/>
                <a:gd name="T5" fmla="*/ 300 h 1004"/>
                <a:gd name="T6" fmla="*/ 0 w 548"/>
                <a:gd name="T7" fmla="*/ 0 h 1004"/>
                <a:gd name="T8" fmla="*/ 0 w 548"/>
                <a:gd name="T9" fmla="*/ 704 h 1004"/>
              </a:gdLst>
              <a:ahLst/>
              <a:cxnLst>
                <a:cxn ang="0">
                  <a:pos x="T0" y="T1"/>
                </a:cxn>
                <a:cxn ang="0">
                  <a:pos x="T2" y="T3"/>
                </a:cxn>
                <a:cxn ang="0">
                  <a:pos x="T4" y="T5"/>
                </a:cxn>
                <a:cxn ang="0">
                  <a:pos x="T6" y="T7"/>
                </a:cxn>
                <a:cxn ang="0">
                  <a:pos x="T8" y="T9"/>
                </a:cxn>
              </a:cxnLst>
              <a:rect l="0" t="0" r="r" b="b"/>
              <a:pathLst>
                <a:path w="548" h="1004">
                  <a:moveTo>
                    <a:pt x="0" y="704"/>
                  </a:moveTo>
                  <a:lnTo>
                    <a:pt x="548" y="1004"/>
                  </a:lnTo>
                  <a:lnTo>
                    <a:pt x="548" y="300"/>
                  </a:lnTo>
                  <a:lnTo>
                    <a:pt x="0" y="0"/>
                  </a:lnTo>
                  <a:lnTo>
                    <a:pt x="0" y="704"/>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7">
              <a:extLst>
                <a:ext uri="{FF2B5EF4-FFF2-40B4-BE49-F238E27FC236}">
                  <a16:creationId xmlns:a16="http://schemas.microsoft.com/office/drawing/2014/main" id="{E928826C-9C74-4194-A556-98EC9A96F677}"/>
                </a:ext>
              </a:extLst>
            </p:cNvPr>
            <p:cNvSpPr>
              <a:spLocks/>
            </p:cNvSpPr>
            <p:nvPr userDrawn="1"/>
          </p:nvSpPr>
          <p:spPr bwMode="ltGray">
            <a:xfrm>
              <a:off x="9246854" y="4404276"/>
              <a:ext cx="1063344" cy="586538"/>
            </a:xfrm>
            <a:custGeom>
              <a:avLst/>
              <a:gdLst>
                <a:gd name="T0" fmla="*/ 547 w 1095"/>
                <a:gd name="T1" fmla="*/ 0 h 604"/>
                <a:gd name="T2" fmla="*/ 0 w 1095"/>
                <a:gd name="T3" fmla="*/ 300 h 604"/>
                <a:gd name="T4" fmla="*/ 560 w 1095"/>
                <a:gd name="T5" fmla="*/ 604 h 604"/>
                <a:gd name="T6" fmla="*/ 1095 w 1095"/>
                <a:gd name="T7" fmla="*/ 300 h 604"/>
                <a:gd name="T8" fmla="*/ 547 w 1095"/>
                <a:gd name="T9" fmla="*/ 0 h 604"/>
              </a:gdLst>
              <a:ahLst/>
              <a:cxnLst>
                <a:cxn ang="0">
                  <a:pos x="T0" y="T1"/>
                </a:cxn>
                <a:cxn ang="0">
                  <a:pos x="T2" y="T3"/>
                </a:cxn>
                <a:cxn ang="0">
                  <a:pos x="T4" y="T5"/>
                </a:cxn>
                <a:cxn ang="0">
                  <a:pos x="T6" y="T7"/>
                </a:cxn>
                <a:cxn ang="0">
                  <a:pos x="T8" y="T9"/>
                </a:cxn>
              </a:cxnLst>
              <a:rect l="0" t="0" r="r" b="b"/>
              <a:pathLst>
                <a:path w="1095" h="604">
                  <a:moveTo>
                    <a:pt x="547" y="0"/>
                  </a:moveTo>
                  <a:lnTo>
                    <a:pt x="0" y="300"/>
                  </a:lnTo>
                  <a:lnTo>
                    <a:pt x="560" y="604"/>
                  </a:lnTo>
                  <a:lnTo>
                    <a:pt x="1095" y="300"/>
                  </a:lnTo>
                  <a:lnTo>
                    <a:pt x="547" y="0"/>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8">
              <a:extLst>
                <a:ext uri="{FF2B5EF4-FFF2-40B4-BE49-F238E27FC236}">
                  <a16:creationId xmlns:a16="http://schemas.microsoft.com/office/drawing/2014/main" id="{7ACB5DE1-DAC6-4C99-B2CC-0EB12CE0D5FE}"/>
                </a:ext>
              </a:extLst>
            </p:cNvPr>
            <p:cNvSpPr>
              <a:spLocks/>
            </p:cNvSpPr>
            <p:nvPr userDrawn="1"/>
          </p:nvSpPr>
          <p:spPr bwMode="ltGray">
            <a:xfrm>
              <a:off x="8710812"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9">
              <a:extLst>
                <a:ext uri="{FF2B5EF4-FFF2-40B4-BE49-F238E27FC236}">
                  <a16:creationId xmlns:a16="http://schemas.microsoft.com/office/drawing/2014/main" id="{5D630C8B-3A7C-4321-A3EF-B1D0A698F738}"/>
                </a:ext>
              </a:extLst>
            </p:cNvPr>
            <p:cNvSpPr>
              <a:spLocks/>
            </p:cNvSpPr>
            <p:nvPr userDrawn="1"/>
          </p:nvSpPr>
          <p:spPr bwMode="ltGray">
            <a:xfrm>
              <a:off x="9242969" y="2748567"/>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10">
              <a:extLst>
                <a:ext uri="{FF2B5EF4-FFF2-40B4-BE49-F238E27FC236}">
                  <a16:creationId xmlns:a16="http://schemas.microsoft.com/office/drawing/2014/main" id="{2A590461-2675-4E4A-B9BB-BF5471E89538}"/>
                </a:ext>
              </a:extLst>
            </p:cNvPr>
            <p:cNvSpPr>
              <a:spLocks/>
            </p:cNvSpPr>
            <p:nvPr userDrawn="1"/>
          </p:nvSpPr>
          <p:spPr bwMode="ltGray">
            <a:xfrm>
              <a:off x="8710812" y="3434156"/>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1">
              <a:extLst>
                <a:ext uri="{FF2B5EF4-FFF2-40B4-BE49-F238E27FC236}">
                  <a16:creationId xmlns:a16="http://schemas.microsoft.com/office/drawing/2014/main" id="{48EAECFD-0CA3-492F-BA94-22EF6EB2205B}"/>
                </a:ext>
              </a:extLst>
            </p:cNvPr>
            <p:cNvSpPr>
              <a:spLocks/>
            </p:cNvSpPr>
            <p:nvPr userDrawn="1"/>
          </p:nvSpPr>
          <p:spPr bwMode="ltGray">
            <a:xfrm>
              <a:off x="9773185"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12">
              <a:extLst>
                <a:ext uri="{FF2B5EF4-FFF2-40B4-BE49-F238E27FC236}">
                  <a16:creationId xmlns:a16="http://schemas.microsoft.com/office/drawing/2014/main" id="{62FFEC32-2F2F-43F4-9C21-7F15A26966AC}"/>
                </a:ext>
              </a:extLst>
            </p:cNvPr>
            <p:cNvSpPr>
              <a:spLocks/>
            </p:cNvSpPr>
            <p:nvPr userDrawn="1"/>
          </p:nvSpPr>
          <p:spPr bwMode="ltGray">
            <a:xfrm>
              <a:off x="9773185" y="3434157"/>
              <a:ext cx="1063345"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 name="connsiteX0" fmla="*/ 5005 w 10000"/>
                <a:gd name="connsiteY0" fmla="*/ 0 h 10000"/>
                <a:gd name="connsiteX1" fmla="*/ 0 w 10000"/>
                <a:gd name="connsiteY1" fmla="*/ 4967 h 10000"/>
                <a:gd name="connsiteX2" fmla="*/ 5048 w 10000"/>
                <a:gd name="connsiteY2" fmla="*/ 10000 h 10000"/>
                <a:gd name="connsiteX3" fmla="*/ 10000 w 10000"/>
                <a:gd name="connsiteY3" fmla="*/ 4967 h 10000"/>
                <a:gd name="connsiteX4" fmla="*/ 5005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5005" y="0"/>
                  </a:moveTo>
                  <a:lnTo>
                    <a:pt x="0" y="4967"/>
                  </a:lnTo>
                  <a:lnTo>
                    <a:pt x="5048" y="10000"/>
                  </a:lnTo>
                  <a:lnTo>
                    <a:pt x="10000" y="4967"/>
                  </a:lnTo>
                  <a:lnTo>
                    <a:pt x="5005"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13">
              <a:extLst>
                <a:ext uri="{FF2B5EF4-FFF2-40B4-BE49-F238E27FC236}">
                  <a16:creationId xmlns:a16="http://schemas.microsoft.com/office/drawing/2014/main" id="{647709D2-F4CC-4414-B183-427A6D2A22AB}"/>
                </a:ext>
              </a:extLst>
            </p:cNvPr>
            <p:cNvSpPr>
              <a:spLocks/>
            </p:cNvSpPr>
            <p:nvPr userDrawn="1"/>
          </p:nvSpPr>
          <p:spPr bwMode="ltGray">
            <a:xfrm>
              <a:off x="11361823" y="2748566"/>
              <a:ext cx="534332" cy="982635"/>
            </a:xfrm>
            <a:custGeom>
              <a:avLst/>
              <a:gdLst>
                <a:gd name="T0" fmla="*/ 0 w 548"/>
                <a:gd name="T1" fmla="*/ 706 h 1006"/>
                <a:gd name="T2" fmla="*/ 548 w 548"/>
                <a:gd name="T3" fmla="*/ 1006 h 1006"/>
                <a:gd name="T4" fmla="*/ 548 w 548"/>
                <a:gd name="T5" fmla="*/ 300 h 1006"/>
                <a:gd name="T6" fmla="*/ 0 w 548"/>
                <a:gd name="T7" fmla="*/ 0 h 1006"/>
                <a:gd name="T8" fmla="*/ 0 w 548"/>
                <a:gd name="T9" fmla="*/ 706 h 1006"/>
              </a:gdLst>
              <a:ahLst/>
              <a:cxnLst>
                <a:cxn ang="0">
                  <a:pos x="T0" y="T1"/>
                </a:cxn>
                <a:cxn ang="0">
                  <a:pos x="T2" y="T3"/>
                </a:cxn>
                <a:cxn ang="0">
                  <a:pos x="T4" y="T5"/>
                </a:cxn>
                <a:cxn ang="0">
                  <a:pos x="T6" y="T7"/>
                </a:cxn>
                <a:cxn ang="0">
                  <a:pos x="T8" y="T9"/>
                </a:cxn>
              </a:cxnLst>
              <a:rect l="0" t="0" r="r" b="b"/>
              <a:pathLst>
                <a:path w="548" h="1006">
                  <a:moveTo>
                    <a:pt x="0" y="706"/>
                  </a:moveTo>
                  <a:lnTo>
                    <a:pt x="548" y="1006"/>
                  </a:lnTo>
                  <a:lnTo>
                    <a:pt x="548" y="300"/>
                  </a:lnTo>
                  <a:lnTo>
                    <a:pt x="0" y="0"/>
                  </a:lnTo>
                  <a:lnTo>
                    <a:pt x="0" y="706"/>
                  </a:lnTo>
                  <a:close/>
                </a:path>
              </a:pathLst>
            </a:custGeom>
            <a:solidFill>
              <a:srgbClr val="303030"/>
            </a:solidFill>
            <a:ln w="9525">
              <a:noFill/>
              <a:round/>
              <a:headEnd/>
              <a:tailEnd/>
            </a:ln>
            <a:extLst/>
          </p:spPr>
          <p:txBody>
            <a:bodyPr vert="horz" wrap="square" lIns="91440" tIns="45720" rIns="91440" bIns="45720" numCol="1" anchor="t" anchorCtr="0" compatLnSpc="1">
              <a:prstTxWarp prst="textNoShape">
                <a:avLst/>
              </a:prstTxWarp>
            </a:bodyPr>
            <a:lstStyle/>
            <a:p>
              <a:pPr lvl="0"/>
              <a:endParaRPr lang="en-US"/>
            </a:p>
          </p:txBody>
        </p:sp>
        <p:sp>
          <p:nvSpPr>
            <p:cNvPr id="41" name="Freeform 14">
              <a:extLst>
                <a:ext uri="{FF2B5EF4-FFF2-40B4-BE49-F238E27FC236}">
                  <a16:creationId xmlns:a16="http://schemas.microsoft.com/office/drawing/2014/main" id="{72928ABA-DF2E-4C8E-B194-7FA528229810}"/>
                </a:ext>
              </a:extLst>
            </p:cNvPr>
            <p:cNvSpPr>
              <a:spLocks/>
            </p:cNvSpPr>
            <p:nvPr userDrawn="1"/>
          </p:nvSpPr>
          <p:spPr bwMode="ltGray">
            <a:xfrm>
              <a:off x="10833616" y="3434158"/>
              <a:ext cx="1060195" cy="586539"/>
            </a:xfrm>
            <a:custGeom>
              <a:avLst/>
              <a:gdLst>
                <a:gd name="T0" fmla="*/ 548 w 1096"/>
                <a:gd name="T1" fmla="*/ 0 h 604"/>
                <a:gd name="T2" fmla="*/ 0 w 1096"/>
                <a:gd name="T3" fmla="*/ 300 h 604"/>
                <a:gd name="T4" fmla="*/ 560 w 1096"/>
                <a:gd name="T5" fmla="*/ 604 h 604"/>
                <a:gd name="T6" fmla="*/ 1096 w 1096"/>
                <a:gd name="T7" fmla="*/ 300 h 604"/>
                <a:gd name="T8" fmla="*/ 548 w 1096"/>
                <a:gd name="T9" fmla="*/ 0 h 604"/>
                <a:gd name="connsiteX0" fmla="*/ 5000 w 9956"/>
                <a:gd name="connsiteY0" fmla="*/ 0 h 10000"/>
                <a:gd name="connsiteX1" fmla="*/ 0 w 9956"/>
                <a:gd name="connsiteY1" fmla="*/ 4967 h 10000"/>
                <a:gd name="connsiteX2" fmla="*/ 5109 w 9956"/>
                <a:gd name="connsiteY2" fmla="*/ 10000 h 10000"/>
                <a:gd name="connsiteX3" fmla="*/ 9956 w 9956"/>
                <a:gd name="connsiteY3" fmla="*/ 4967 h 10000"/>
                <a:gd name="connsiteX4" fmla="*/ 5000 w 9956"/>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56" h="10000">
                  <a:moveTo>
                    <a:pt x="5000" y="0"/>
                  </a:moveTo>
                  <a:lnTo>
                    <a:pt x="0" y="4967"/>
                  </a:lnTo>
                  <a:lnTo>
                    <a:pt x="5109" y="10000"/>
                  </a:lnTo>
                  <a:lnTo>
                    <a:pt x="9956" y="4967"/>
                  </a:lnTo>
                  <a:lnTo>
                    <a:pt x="5000" y="0"/>
                  </a:lnTo>
                  <a:close/>
                </a:path>
              </a:pathLst>
            </a:custGeom>
            <a:solidFill>
              <a:srgbClr val="303030"/>
            </a:solidFill>
            <a:ln w="9525">
              <a:noFill/>
              <a:round/>
              <a:headEnd/>
              <a:tailEnd/>
            </a:ln>
            <a:extLst/>
          </p:spPr>
          <p:txBody>
            <a:bodyPr vert="horz" wrap="square" lIns="91440" tIns="45720" rIns="91440" bIns="45720" numCol="1" anchor="t" anchorCtr="0" compatLnSpc="1">
              <a:prstTxWarp prst="textNoShape">
                <a:avLst/>
              </a:prstTxWarp>
            </a:bodyPr>
            <a:lstStyle/>
            <a:p>
              <a:pPr lvl="0"/>
              <a:endParaRPr lang="en-US"/>
            </a:p>
          </p:txBody>
        </p:sp>
        <p:sp>
          <p:nvSpPr>
            <p:cNvPr id="42" name="Freeform 15">
              <a:extLst>
                <a:ext uri="{FF2B5EF4-FFF2-40B4-BE49-F238E27FC236}">
                  <a16:creationId xmlns:a16="http://schemas.microsoft.com/office/drawing/2014/main" id="{5A52C6C9-8220-4E26-B41D-1AA4F49DF9B8}"/>
                </a:ext>
              </a:extLst>
            </p:cNvPr>
            <p:cNvSpPr>
              <a:spLocks/>
            </p:cNvSpPr>
            <p:nvPr userDrawn="1"/>
          </p:nvSpPr>
          <p:spPr bwMode="ltGray">
            <a:xfrm>
              <a:off x="10299515" y="1771650"/>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16">
              <a:extLst>
                <a:ext uri="{FF2B5EF4-FFF2-40B4-BE49-F238E27FC236}">
                  <a16:creationId xmlns:a16="http://schemas.microsoft.com/office/drawing/2014/main" id="{8548CD94-9B34-4B91-BB2B-8736861E89E1}"/>
                </a:ext>
              </a:extLst>
            </p:cNvPr>
            <p:cNvSpPr>
              <a:spLocks/>
            </p:cNvSpPr>
            <p:nvPr userDrawn="1"/>
          </p:nvSpPr>
          <p:spPr bwMode="ltGray">
            <a:xfrm>
              <a:off x="10831673" y="1771650"/>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7">
              <a:extLst>
                <a:ext uri="{FF2B5EF4-FFF2-40B4-BE49-F238E27FC236}">
                  <a16:creationId xmlns:a16="http://schemas.microsoft.com/office/drawing/2014/main" id="{CFFFDB94-105D-4570-A938-4AD7CE4AE782}"/>
                </a:ext>
              </a:extLst>
            </p:cNvPr>
            <p:cNvSpPr>
              <a:spLocks/>
            </p:cNvSpPr>
            <p:nvPr userDrawn="1"/>
          </p:nvSpPr>
          <p:spPr bwMode="ltGray">
            <a:xfrm>
              <a:off x="10299515" y="2457240"/>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18">
              <a:extLst>
                <a:ext uri="{FF2B5EF4-FFF2-40B4-BE49-F238E27FC236}">
                  <a16:creationId xmlns:a16="http://schemas.microsoft.com/office/drawing/2014/main" id="{AC2A78A9-4071-45DC-BAE8-1C643EDD9B01}"/>
                </a:ext>
              </a:extLst>
            </p:cNvPr>
            <p:cNvSpPr>
              <a:spLocks/>
            </p:cNvSpPr>
            <p:nvPr userDrawn="1"/>
          </p:nvSpPr>
          <p:spPr bwMode="ltGray">
            <a:xfrm>
              <a:off x="11364801" y="1771650"/>
              <a:ext cx="531187" cy="976917"/>
            </a:xfrm>
            <a:custGeom>
              <a:avLst/>
              <a:gdLst>
                <a:gd name="T0" fmla="*/ 547 w 547"/>
                <a:gd name="T1" fmla="*/ 706 h 1006"/>
                <a:gd name="T2" fmla="*/ 0 w 547"/>
                <a:gd name="T3" fmla="*/ 1006 h 1006"/>
                <a:gd name="T4" fmla="*/ 0 w 547"/>
                <a:gd name="T5" fmla="*/ 300 h 1006"/>
                <a:gd name="T6" fmla="*/ 547 w 547"/>
                <a:gd name="T7" fmla="*/ 0 h 1006"/>
                <a:gd name="T8" fmla="*/ 547 w 547"/>
                <a:gd name="T9" fmla="*/ 706 h 1006"/>
              </a:gdLst>
              <a:ahLst/>
              <a:cxnLst>
                <a:cxn ang="0">
                  <a:pos x="T0" y="T1"/>
                </a:cxn>
                <a:cxn ang="0">
                  <a:pos x="T2" y="T3"/>
                </a:cxn>
                <a:cxn ang="0">
                  <a:pos x="T4" y="T5"/>
                </a:cxn>
                <a:cxn ang="0">
                  <a:pos x="T6" y="T7"/>
                </a:cxn>
                <a:cxn ang="0">
                  <a:pos x="T8" y="T9"/>
                </a:cxn>
              </a:cxnLst>
              <a:rect l="0" t="0" r="r" b="b"/>
              <a:pathLst>
                <a:path w="547" h="1006">
                  <a:moveTo>
                    <a:pt x="547" y="706"/>
                  </a:moveTo>
                  <a:lnTo>
                    <a:pt x="0" y="1006"/>
                  </a:lnTo>
                  <a:lnTo>
                    <a:pt x="0" y="300"/>
                  </a:lnTo>
                  <a:lnTo>
                    <a:pt x="547" y="0"/>
                  </a:lnTo>
                  <a:lnTo>
                    <a:pt x="547"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Shape 56">
              <a:extLst>
                <a:ext uri="{FF2B5EF4-FFF2-40B4-BE49-F238E27FC236}">
                  <a16:creationId xmlns:a16="http://schemas.microsoft.com/office/drawing/2014/main" id="{6A0EEF9B-FB8E-409B-A24F-BD7570B88204}"/>
                </a:ext>
              </a:extLst>
            </p:cNvPr>
            <p:cNvSpPr>
              <a:spLocks/>
            </p:cNvSpPr>
            <p:nvPr userDrawn="1"/>
          </p:nvSpPr>
          <p:spPr bwMode="ltGray">
            <a:xfrm>
              <a:off x="11895988" y="1771650"/>
              <a:ext cx="296013" cy="847641"/>
            </a:xfrm>
            <a:custGeom>
              <a:avLst/>
              <a:gdLst>
                <a:gd name="connsiteX0" fmla="*/ 0 w 296013"/>
                <a:gd name="connsiteY0" fmla="*/ 0 h 847641"/>
                <a:gd name="connsiteX1" fmla="*/ 296013 w 296013"/>
                <a:gd name="connsiteY1" fmla="*/ 162051 h 847641"/>
                <a:gd name="connsiteX2" fmla="*/ 296013 w 296013"/>
                <a:gd name="connsiteY2" fmla="*/ 847641 h 847641"/>
                <a:gd name="connsiteX3" fmla="*/ 0 w 296013"/>
                <a:gd name="connsiteY3" fmla="*/ 685590 h 847641"/>
              </a:gdLst>
              <a:ahLst/>
              <a:cxnLst>
                <a:cxn ang="0">
                  <a:pos x="connsiteX0" y="connsiteY0"/>
                </a:cxn>
                <a:cxn ang="0">
                  <a:pos x="connsiteX1" y="connsiteY1"/>
                </a:cxn>
                <a:cxn ang="0">
                  <a:pos x="connsiteX2" y="connsiteY2"/>
                </a:cxn>
                <a:cxn ang="0">
                  <a:pos x="connsiteX3" y="connsiteY3"/>
                </a:cxn>
              </a:cxnLst>
              <a:rect l="l" t="t" r="r" b="b"/>
              <a:pathLst>
                <a:path w="296013" h="847641">
                  <a:moveTo>
                    <a:pt x="0" y="0"/>
                  </a:moveTo>
                  <a:lnTo>
                    <a:pt x="296013" y="162051"/>
                  </a:lnTo>
                  <a:lnTo>
                    <a:pt x="296013" y="847641"/>
                  </a:lnTo>
                  <a:lnTo>
                    <a:pt x="0" y="685590"/>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59" name="Freeform: Shape 58">
              <a:extLst>
                <a:ext uri="{FF2B5EF4-FFF2-40B4-BE49-F238E27FC236}">
                  <a16:creationId xmlns:a16="http://schemas.microsoft.com/office/drawing/2014/main" id="{390FC8DE-C4AD-4BD3-9506-276C17F0C333}"/>
                </a:ext>
              </a:extLst>
            </p:cNvPr>
            <p:cNvSpPr>
              <a:spLocks/>
            </p:cNvSpPr>
            <p:nvPr userDrawn="1"/>
          </p:nvSpPr>
          <p:spPr bwMode="ltGray">
            <a:xfrm>
              <a:off x="11364800" y="2457240"/>
              <a:ext cx="827200" cy="593577"/>
            </a:xfrm>
            <a:custGeom>
              <a:avLst/>
              <a:gdLst>
                <a:gd name="connsiteX0" fmla="*/ 531141 w 827200"/>
                <a:gd name="connsiteY0" fmla="*/ 0 h 593577"/>
                <a:gd name="connsiteX1" fmla="*/ 827200 w 827200"/>
                <a:gd name="connsiteY1" fmla="*/ 162066 h 593577"/>
                <a:gd name="connsiteX2" fmla="*/ 827200 w 827200"/>
                <a:gd name="connsiteY2" fmla="*/ 425095 h 593577"/>
                <a:gd name="connsiteX3" fmla="*/ 529758 w 827200"/>
                <a:gd name="connsiteY3" fmla="*/ 593577 h 593577"/>
                <a:gd name="connsiteX4" fmla="*/ 0 w 827200"/>
                <a:gd name="connsiteY4" fmla="*/ 291334 h 593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7200" h="593577">
                  <a:moveTo>
                    <a:pt x="531141" y="0"/>
                  </a:moveTo>
                  <a:lnTo>
                    <a:pt x="827200" y="162066"/>
                  </a:lnTo>
                  <a:lnTo>
                    <a:pt x="827200" y="425095"/>
                  </a:lnTo>
                  <a:lnTo>
                    <a:pt x="529758" y="593577"/>
                  </a:lnTo>
                  <a:lnTo>
                    <a:pt x="0" y="291334"/>
                  </a:lnTo>
                  <a:close/>
                </a:path>
              </a:pathLst>
            </a:custGeom>
            <a:solidFill>
              <a:srgbClr val="303030"/>
            </a:solidFill>
            <a:ln w="9525">
              <a:solidFill>
                <a:srgbClr val="303030"/>
              </a:solidFill>
              <a:round/>
              <a:headEnd/>
              <a:tailEnd/>
            </a:ln>
            <a:extLst/>
          </p:spPr>
          <p:txBody>
            <a:bodyPr vert="horz" wrap="square" lIns="91440" tIns="45720" rIns="91440" bIns="45720" numCol="1" anchor="t" anchorCtr="0" compatLnSpc="1">
              <a:prstTxWarp prst="textNoShape">
                <a:avLst/>
              </a:prstTxWarp>
              <a:noAutofit/>
            </a:bodyPr>
            <a:lstStyle/>
            <a:p>
              <a:pPr lvl="0"/>
              <a:endParaRPr lang="en-US"/>
            </a:p>
          </p:txBody>
        </p:sp>
        <p:sp>
          <p:nvSpPr>
            <p:cNvPr id="48" name="Freeform 21">
              <a:extLst>
                <a:ext uri="{FF2B5EF4-FFF2-40B4-BE49-F238E27FC236}">
                  <a16:creationId xmlns:a16="http://schemas.microsoft.com/office/drawing/2014/main" id="{77297A5A-69AC-4DF4-95F9-A09D48D814E3}"/>
                </a:ext>
              </a:extLst>
            </p:cNvPr>
            <p:cNvSpPr>
              <a:spLocks/>
            </p:cNvSpPr>
            <p:nvPr userDrawn="1"/>
          </p:nvSpPr>
          <p:spPr bwMode="ltGray">
            <a:xfrm>
              <a:off x="10316024" y="4400391"/>
              <a:ext cx="531187" cy="976917"/>
            </a:xfrm>
            <a:custGeom>
              <a:avLst/>
              <a:gdLst>
                <a:gd name="T0" fmla="*/ 547 w 547"/>
                <a:gd name="T1" fmla="*/ 707 h 1006"/>
                <a:gd name="T2" fmla="*/ 0 w 547"/>
                <a:gd name="T3" fmla="*/ 1006 h 1006"/>
                <a:gd name="T4" fmla="*/ 0 w 547"/>
                <a:gd name="T5" fmla="*/ 300 h 1006"/>
                <a:gd name="T6" fmla="*/ 547 w 547"/>
                <a:gd name="T7" fmla="*/ 0 h 1006"/>
                <a:gd name="T8" fmla="*/ 547 w 547"/>
                <a:gd name="T9" fmla="*/ 707 h 1006"/>
              </a:gdLst>
              <a:ahLst/>
              <a:cxnLst>
                <a:cxn ang="0">
                  <a:pos x="T0" y="T1"/>
                </a:cxn>
                <a:cxn ang="0">
                  <a:pos x="T2" y="T3"/>
                </a:cxn>
                <a:cxn ang="0">
                  <a:pos x="T4" y="T5"/>
                </a:cxn>
                <a:cxn ang="0">
                  <a:pos x="T6" y="T7"/>
                </a:cxn>
                <a:cxn ang="0">
                  <a:pos x="T8" y="T9"/>
                </a:cxn>
              </a:cxnLst>
              <a:rect l="0" t="0" r="r" b="b"/>
              <a:pathLst>
                <a:path w="547" h="1006">
                  <a:moveTo>
                    <a:pt x="547" y="707"/>
                  </a:moveTo>
                  <a:lnTo>
                    <a:pt x="0" y="1006"/>
                  </a:lnTo>
                  <a:lnTo>
                    <a:pt x="0" y="300"/>
                  </a:lnTo>
                  <a:lnTo>
                    <a:pt x="547" y="0"/>
                  </a:lnTo>
                  <a:lnTo>
                    <a:pt x="547" y="707"/>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22">
              <a:extLst>
                <a:ext uri="{FF2B5EF4-FFF2-40B4-BE49-F238E27FC236}">
                  <a16:creationId xmlns:a16="http://schemas.microsoft.com/office/drawing/2014/main" id="{E65087DC-7AC8-4AA7-9010-A067ADE1CF79}"/>
                </a:ext>
              </a:extLst>
            </p:cNvPr>
            <p:cNvSpPr>
              <a:spLocks/>
            </p:cNvSpPr>
            <p:nvPr userDrawn="1"/>
          </p:nvSpPr>
          <p:spPr bwMode="ltGray">
            <a:xfrm>
              <a:off x="10847210" y="4400391"/>
              <a:ext cx="532157" cy="976917"/>
            </a:xfrm>
            <a:custGeom>
              <a:avLst/>
              <a:gdLst>
                <a:gd name="T0" fmla="*/ 0 w 548"/>
                <a:gd name="T1" fmla="*/ 707 h 1006"/>
                <a:gd name="T2" fmla="*/ 548 w 548"/>
                <a:gd name="T3" fmla="*/ 1006 h 1006"/>
                <a:gd name="T4" fmla="*/ 548 w 548"/>
                <a:gd name="T5" fmla="*/ 300 h 1006"/>
                <a:gd name="T6" fmla="*/ 0 w 548"/>
                <a:gd name="T7" fmla="*/ 0 h 1006"/>
                <a:gd name="T8" fmla="*/ 0 w 548"/>
                <a:gd name="T9" fmla="*/ 707 h 1006"/>
              </a:gdLst>
              <a:ahLst/>
              <a:cxnLst>
                <a:cxn ang="0">
                  <a:pos x="T0" y="T1"/>
                </a:cxn>
                <a:cxn ang="0">
                  <a:pos x="T2" y="T3"/>
                </a:cxn>
                <a:cxn ang="0">
                  <a:pos x="T4" y="T5"/>
                </a:cxn>
                <a:cxn ang="0">
                  <a:pos x="T6" y="T7"/>
                </a:cxn>
                <a:cxn ang="0">
                  <a:pos x="T8" y="T9"/>
                </a:cxn>
              </a:cxnLst>
              <a:rect l="0" t="0" r="r" b="b"/>
              <a:pathLst>
                <a:path w="548" h="1006">
                  <a:moveTo>
                    <a:pt x="0" y="707"/>
                  </a:moveTo>
                  <a:lnTo>
                    <a:pt x="548" y="1006"/>
                  </a:lnTo>
                  <a:lnTo>
                    <a:pt x="548" y="300"/>
                  </a:lnTo>
                  <a:lnTo>
                    <a:pt x="0" y="0"/>
                  </a:lnTo>
                  <a:lnTo>
                    <a:pt x="0" y="707"/>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23">
              <a:extLst>
                <a:ext uri="{FF2B5EF4-FFF2-40B4-BE49-F238E27FC236}">
                  <a16:creationId xmlns:a16="http://schemas.microsoft.com/office/drawing/2014/main" id="{3B4C2EBB-4C89-4380-A5E7-A7BD40C2B90E}"/>
                </a:ext>
              </a:extLst>
            </p:cNvPr>
            <p:cNvSpPr>
              <a:spLocks/>
            </p:cNvSpPr>
            <p:nvPr userDrawn="1"/>
          </p:nvSpPr>
          <p:spPr bwMode="ltGray">
            <a:xfrm>
              <a:off x="10316024" y="5086952"/>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24">
              <a:extLst>
                <a:ext uri="{FF2B5EF4-FFF2-40B4-BE49-F238E27FC236}">
                  <a16:creationId xmlns:a16="http://schemas.microsoft.com/office/drawing/2014/main" id="{0D7CD4FA-6D18-4E1F-9C7D-91AA2E32B2BC}"/>
                </a:ext>
              </a:extLst>
            </p:cNvPr>
            <p:cNvSpPr>
              <a:spLocks/>
            </p:cNvSpPr>
            <p:nvPr userDrawn="1"/>
          </p:nvSpPr>
          <p:spPr bwMode="ltGray">
            <a:xfrm>
              <a:off x="8720523" y="4697545"/>
              <a:ext cx="531187" cy="974975"/>
            </a:xfrm>
            <a:custGeom>
              <a:avLst/>
              <a:gdLst>
                <a:gd name="T0" fmla="*/ 547 w 547"/>
                <a:gd name="T1" fmla="*/ 705 h 1004"/>
                <a:gd name="T2" fmla="*/ 0 w 547"/>
                <a:gd name="T3" fmla="*/ 1004 h 1004"/>
                <a:gd name="T4" fmla="*/ 0 w 547"/>
                <a:gd name="T5" fmla="*/ 298 h 1004"/>
                <a:gd name="T6" fmla="*/ 547 w 547"/>
                <a:gd name="T7" fmla="*/ 0 h 1004"/>
                <a:gd name="T8" fmla="*/ 547 w 547"/>
                <a:gd name="T9" fmla="*/ 705 h 1004"/>
              </a:gdLst>
              <a:ahLst/>
              <a:cxnLst>
                <a:cxn ang="0">
                  <a:pos x="T0" y="T1"/>
                </a:cxn>
                <a:cxn ang="0">
                  <a:pos x="T2" y="T3"/>
                </a:cxn>
                <a:cxn ang="0">
                  <a:pos x="T4" y="T5"/>
                </a:cxn>
                <a:cxn ang="0">
                  <a:pos x="T6" y="T7"/>
                </a:cxn>
                <a:cxn ang="0">
                  <a:pos x="T8" y="T9"/>
                </a:cxn>
              </a:cxnLst>
              <a:rect l="0" t="0" r="r" b="b"/>
              <a:pathLst>
                <a:path w="547" h="1004">
                  <a:moveTo>
                    <a:pt x="547" y="705"/>
                  </a:moveTo>
                  <a:lnTo>
                    <a:pt x="0" y="1004"/>
                  </a:lnTo>
                  <a:lnTo>
                    <a:pt x="0" y="298"/>
                  </a:lnTo>
                  <a:lnTo>
                    <a:pt x="547" y="0"/>
                  </a:lnTo>
                  <a:lnTo>
                    <a:pt x="547" y="705"/>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25">
              <a:extLst>
                <a:ext uri="{FF2B5EF4-FFF2-40B4-BE49-F238E27FC236}">
                  <a16:creationId xmlns:a16="http://schemas.microsoft.com/office/drawing/2014/main" id="{5D06D6BE-8F81-4F1F-9E44-429E129C1957}"/>
                </a:ext>
              </a:extLst>
            </p:cNvPr>
            <p:cNvSpPr>
              <a:spLocks/>
            </p:cNvSpPr>
            <p:nvPr userDrawn="1"/>
          </p:nvSpPr>
          <p:spPr bwMode="ltGray">
            <a:xfrm>
              <a:off x="9251709" y="4697545"/>
              <a:ext cx="532157" cy="974975"/>
            </a:xfrm>
            <a:custGeom>
              <a:avLst/>
              <a:gdLst>
                <a:gd name="T0" fmla="*/ 0 w 548"/>
                <a:gd name="T1" fmla="*/ 705 h 1004"/>
                <a:gd name="T2" fmla="*/ 548 w 548"/>
                <a:gd name="T3" fmla="*/ 1004 h 1004"/>
                <a:gd name="T4" fmla="*/ 548 w 548"/>
                <a:gd name="T5" fmla="*/ 298 h 1004"/>
                <a:gd name="T6" fmla="*/ 0 w 548"/>
                <a:gd name="T7" fmla="*/ 0 h 1004"/>
                <a:gd name="T8" fmla="*/ 0 w 548"/>
                <a:gd name="T9" fmla="*/ 705 h 1004"/>
              </a:gdLst>
              <a:ahLst/>
              <a:cxnLst>
                <a:cxn ang="0">
                  <a:pos x="T0" y="T1"/>
                </a:cxn>
                <a:cxn ang="0">
                  <a:pos x="T2" y="T3"/>
                </a:cxn>
                <a:cxn ang="0">
                  <a:pos x="T4" y="T5"/>
                </a:cxn>
                <a:cxn ang="0">
                  <a:pos x="T6" y="T7"/>
                </a:cxn>
                <a:cxn ang="0">
                  <a:pos x="T8" y="T9"/>
                </a:cxn>
              </a:cxnLst>
              <a:rect l="0" t="0" r="r" b="b"/>
              <a:pathLst>
                <a:path w="548" h="1004">
                  <a:moveTo>
                    <a:pt x="0" y="705"/>
                  </a:moveTo>
                  <a:lnTo>
                    <a:pt x="548" y="1004"/>
                  </a:lnTo>
                  <a:lnTo>
                    <a:pt x="548" y="298"/>
                  </a:lnTo>
                  <a:lnTo>
                    <a:pt x="0" y="0"/>
                  </a:lnTo>
                  <a:lnTo>
                    <a:pt x="0" y="705"/>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26">
              <a:extLst>
                <a:ext uri="{FF2B5EF4-FFF2-40B4-BE49-F238E27FC236}">
                  <a16:creationId xmlns:a16="http://schemas.microsoft.com/office/drawing/2014/main" id="{3F7CF64D-F067-41E4-8D9F-41FF38972828}"/>
                </a:ext>
              </a:extLst>
            </p:cNvPr>
            <p:cNvSpPr>
              <a:spLocks/>
            </p:cNvSpPr>
            <p:nvPr userDrawn="1"/>
          </p:nvSpPr>
          <p:spPr bwMode="ltGray">
            <a:xfrm>
              <a:off x="8720523" y="5382163"/>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4" name="Rectangle 53">
            <a:extLst>
              <a:ext uri="{FF2B5EF4-FFF2-40B4-BE49-F238E27FC236}">
                <a16:creationId xmlns:a16="http://schemas.microsoft.com/office/drawing/2014/main" id="{4899085C-4B16-41A5-A2CB-5D4798A0322E}"/>
              </a:ext>
            </a:extLst>
          </p:cNvPr>
          <p:cNvSpPr/>
          <p:nvPr userDrawn="1"/>
        </p:nvSpPr>
        <p:spPr bwMode="white">
          <a:xfrm>
            <a:off x="5791479" y="3074916"/>
            <a:ext cx="2321486" cy="1405513"/>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Learn.</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Connect.</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Explore.</a:t>
            </a:r>
          </a:p>
        </p:txBody>
      </p:sp>
      <p:pic>
        <p:nvPicPr>
          <p:cNvPr id="55" name="Graphic 54">
            <a:extLst>
              <a:ext uri="{FF2B5EF4-FFF2-40B4-BE49-F238E27FC236}">
                <a16:creationId xmlns:a16="http://schemas.microsoft.com/office/drawing/2014/main" id="{CF5E403F-D2DC-4030-8392-9E3E0A38A1D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white">
          <a:xfrm>
            <a:off x="1174192" y="3183752"/>
            <a:ext cx="2712307" cy="1367241"/>
          </a:xfrm>
          <a:prstGeom prst="rect">
            <a:avLst/>
          </a:prstGeom>
          <a:effectLst/>
        </p:spPr>
      </p:pic>
    </p:spTree>
    <p:extLst>
      <p:ext uri="{BB962C8B-B14F-4D97-AF65-F5344CB8AC3E}">
        <p14:creationId xmlns:p14="http://schemas.microsoft.com/office/powerpoint/2010/main" val="267567613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lvl1pPr>
          </a:lstStyle>
          <a:p>
            <a:r>
              <a:rPr lang="en-US"/>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276999"/>
          </a:xfrm>
          <a:solidFill>
            <a:srgbClr val="E6E6E6">
              <a:alpha val="75000"/>
            </a:srgbClr>
          </a:solidFill>
        </p:spPr>
        <p:txBody>
          <a:bodyPr/>
          <a:lstStyle>
            <a:lvl1pPr marL="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a:latin typeface="+mj-lt"/>
              </a:rPr>
              <a:t>Session code here</a:t>
            </a:r>
            <a:endParaRPr lang="en-US"/>
          </a:p>
        </p:txBody>
      </p:sp>
      <p:grpSp>
        <p:nvGrpSpPr>
          <p:cNvPr id="9" name="Group 8">
            <a:extLst>
              <a:ext uri="{FF2B5EF4-FFF2-40B4-BE49-F238E27FC236}">
                <a16:creationId xmlns:a16="http://schemas.microsoft.com/office/drawing/2014/main" id="{4DCBAFEF-FDA0-4148-B6F8-D1D9029A0218}"/>
              </a:ext>
            </a:extLst>
          </p:cNvPr>
          <p:cNvGrpSpPr/>
          <p:nvPr userDrawn="1"/>
        </p:nvGrpSpPr>
        <p:grpSpPr bwMode="ltGray">
          <a:xfrm>
            <a:off x="6256117" y="-21839"/>
            <a:ext cx="5932086" cy="6890047"/>
            <a:chOff x="6256117" y="-21839"/>
            <a:chExt cx="5932086" cy="6890047"/>
          </a:xfrm>
        </p:grpSpPr>
        <p:grpSp>
          <p:nvGrpSpPr>
            <p:cNvPr id="30" name="Group 29">
              <a:extLst>
                <a:ext uri="{FF2B5EF4-FFF2-40B4-BE49-F238E27FC236}">
                  <a16:creationId xmlns:a16="http://schemas.microsoft.com/office/drawing/2014/main" id="{89BE868E-A240-4959-BD66-6BC44EE5A4AF}"/>
                </a:ext>
              </a:extLst>
            </p:cNvPr>
            <p:cNvGrpSpPr/>
            <p:nvPr userDrawn="1"/>
          </p:nvGrpSpPr>
          <p:grpSpPr bwMode="ltGray">
            <a:xfrm>
              <a:off x="8507413" y="1457714"/>
              <a:ext cx="3680790" cy="5392441"/>
              <a:chOff x="8507413" y="1457714"/>
              <a:chExt cx="3680790" cy="5392441"/>
            </a:xfrm>
          </p:grpSpPr>
          <p:sp>
            <p:nvSpPr>
              <p:cNvPr id="38" name="Freeform: Shape 37">
                <a:extLst>
                  <a:ext uri="{FF2B5EF4-FFF2-40B4-BE49-F238E27FC236}">
                    <a16:creationId xmlns:a16="http://schemas.microsoft.com/office/drawing/2014/main" id="{1DDB4654-32A2-47CE-B324-C597C756E402}"/>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9" name="Freeform: Shape 38">
                <a:extLst>
                  <a:ext uri="{FF2B5EF4-FFF2-40B4-BE49-F238E27FC236}">
                    <a16:creationId xmlns:a16="http://schemas.microsoft.com/office/drawing/2014/main" id="{218BE353-242E-4429-9D4C-1D50CEEC277C}"/>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0" name="Freeform: Shape 39">
                <a:extLst>
                  <a:ext uri="{FF2B5EF4-FFF2-40B4-BE49-F238E27FC236}">
                    <a16:creationId xmlns:a16="http://schemas.microsoft.com/office/drawing/2014/main" id="{B2B25198-469F-44A8-946B-689A24DC3C72}"/>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1" name="Freeform: Shape 40">
                <a:extLst>
                  <a:ext uri="{FF2B5EF4-FFF2-40B4-BE49-F238E27FC236}">
                    <a16:creationId xmlns:a16="http://schemas.microsoft.com/office/drawing/2014/main" id="{E5460766-0EE4-4C99-BD2E-1BAD7FD9C3AC}"/>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2" name="Freeform: Shape 41">
                <a:extLst>
                  <a:ext uri="{FF2B5EF4-FFF2-40B4-BE49-F238E27FC236}">
                    <a16:creationId xmlns:a16="http://schemas.microsoft.com/office/drawing/2014/main" id="{EFBC909F-DC50-4DDC-91C9-2509E0F5633F}"/>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3" name="Freeform: Shape 42">
                <a:extLst>
                  <a:ext uri="{FF2B5EF4-FFF2-40B4-BE49-F238E27FC236}">
                    <a16:creationId xmlns:a16="http://schemas.microsoft.com/office/drawing/2014/main" id="{E0DC1718-52A4-4705-AE14-45A352ACBC2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4" name="Freeform: Shape 43">
                <a:extLst>
                  <a:ext uri="{FF2B5EF4-FFF2-40B4-BE49-F238E27FC236}">
                    <a16:creationId xmlns:a16="http://schemas.microsoft.com/office/drawing/2014/main" id="{D51C16AF-F6FA-4CD2-B0A5-3663CD02799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5" name="Freeform: Shape 44">
                <a:extLst>
                  <a:ext uri="{FF2B5EF4-FFF2-40B4-BE49-F238E27FC236}">
                    <a16:creationId xmlns:a16="http://schemas.microsoft.com/office/drawing/2014/main" id="{3A105041-F999-49D6-BE4B-7630F1204F6C}"/>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6" name="Freeform: Shape 45">
                <a:extLst>
                  <a:ext uri="{FF2B5EF4-FFF2-40B4-BE49-F238E27FC236}">
                    <a16:creationId xmlns:a16="http://schemas.microsoft.com/office/drawing/2014/main" id="{C190B08C-67D4-4DAD-8158-2B4D4A1318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7" name="Freeform: Shape 46">
                <a:extLst>
                  <a:ext uri="{FF2B5EF4-FFF2-40B4-BE49-F238E27FC236}">
                    <a16:creationId xmlns:a16="http://schemas.microsoft.com/office/drawing/2014/main" id="{743F7B37-FD03-4D73-932B-77D49AB6A515}"/>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8" name="Freeform: Shape 47">
                <a:extLst>
                  <a:ext uri="{FF2B5EF4-FFF2-40B4-BE49-F238E27FC236}">
                    <a16:creationId xmlns:a16="http://schemas.microsoft.com/office/drawing/2014/main" id="{8F01A60D-F904-4399-87EA-23E33C45969F}"/>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9" name="Freeform: Shape 48">
                <a:extLst>
                  <a:ext uri="{FF2B5EF4-FFF2-40B4-BE49-F238E27FC236}">
                    <a16:creationId xmlns:a16="http://schemas.microsoft.com/office/drawing/2014/main" id="{D450C50C-26FC-42C5-BA39-AE97627B772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0" name="Freeform: Shape 49">
                <a:extLst>
                  <a:ext uri="{FF2B5EF4-FFF2-40B4-BE49-F238E27FC236}">
                    <a16:creationId xmlns:a16="http://schemas.microsoft.com/office/drawing/2014/main" id="{B88924B0-E78A-4770-AF30-C78056E7AAAB}"/>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1" name="Freeform: Shape 50">
                <a:extLst>
                  <a:ext uri="{FF2B5EF4-FFF2-40B4-BE49-F238E27FC236}">
                    <a16:creationId xmlns:a16="http://schemas.microsoft.com/office/drawing/2014/main" id="{D8AB0228-AC44-413D-A029-1BBF7B18CBCC}"/>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2" name="Freeform: Shape 51">
                <a:extLst>
                  <a:ext uri="{FF2B5EF4-FFF2-40B4-BE49-F238E27FC236}">
                    <a16:creationId xmlns:a16="http://schemas.microsoft.com/office/drawing/2014/main" id="{89C067BE-7550-4D8F-9A42-B78AB594CD54}"/>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3" name="Freeform: Shape 52">
                <a:extLst>
                  <a:ext uri="{FF2B5EF4-FFF2-40B4-BE49-F238E27FC236}">
                    <a16:creationId xmlns:a16="http://schemas.microsoft.com/office/drawing/2014/main" id="{54D97435-6932-4E2A-A217-DEA06FDA510A}"/>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54" name="Straight Connector 53">
                <a:extLst>
                  <a:ext uri="{FF2B5EF4-FFF2-40B4-BE49-F238E27FC236}">
                    <a16:creationId xmlns:a16="http://schemas.microsoft.com/office/drawing/2014/main" id="{FF9C9FB6-79F2-41F1-872D-2184B91C8E00}"/>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6" name="Group 5">
              <a:extLst>
                <a:ext uri="{FF2B5EF4-FFF2-40B4-BE49-F238E27FC236}">
                  <a16:creationId xmlns:a16="http://schemas.microsoft.com/office/drawing/2014/main" id="{4577AEC4-9502-4D2D-B373-2F1CB4EFF9B8}"/>
                </a:ext>
              </a:extLst>
            </p:cNvPr>
            <p:cNvGrpSpPr/>
            <p:nvPr userDrawn="1"/>
          </p:nvGrpSpPr>
          <p:grpSpPr bwMode="ltGray">
            <a:xfrm>
              <a:off x="7545167" y="-21839"/>
              <a:ext cx="1192433" cy="1098538"/>
              <a:chOff x="7545167" y="-9139"/>
              <a:chExt cx="1192433" cy="1098538"/>
            </a:xfrm>
          </p:grpSpPr>
          <p:sp>
            <p:nvSpPr>
              <p:cNvPr id="59" name="Freeform: Shape 58">
                <a:extLst>
                  <a:ext uri="{FF2B5EF4-FFF2-40B4-BE49-F238E27FC236}">
                    <a16:creationId xmlns:a16="http://schemas.microsoft.com/office/drawing/2014/main" id="{713EA48F-163A-410A-8C97-A08AA1B2EE50}"/>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7" name="Freeform: Shape 56">
                <a:extLst>
                  <a:ext uri="{FF2B5EF4-FFF2-40B4-BE49-F238E27FC236}">
                    <a16:creationId xmlns:a16="http://schemas.microsoft.com/office/drawing/2014/main" id="{3E1E199B-B230-4884-9F60-9B781B11B8FF}"/>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7" name="Freeform: Shape 36">
                <a:extLst>
                  <a:ext uri="{FF2B5EF4-FFF2-40B4-BE49-F238E27FC236}">
                    <a16:creationId xmlns:a16="http://schemas.microsoft.com/office/drawing/2014/main" id="{FB98E4A3-2599-4DEB-8ECC-F004500FBF6A}"/>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8" name="Group 7">
              <a:extLst>
                <a:ext uri="{FF2B5EF4-FFF2-40B4-BE49-F238E27FC236}">
                  <a16:creationId xmlns:a16="http://schemas.microsoft.com/office/drawing/2014/main" id="{D6B74F55-4583-4B26-A4E0-71C00B14AFF6}"/>
                </a:ext>
              </a:extLst>
            </p:cNvPr>
            <p:cNvGrpSpPr/>
            <p:nvPr userDrawn="1"/>
          </p:nvGrpSpPr>
          <p:grpSpPr bwMode="ltGray">
            <a:xfrm>
              <a:off x="6256117" y="5896894"/>
              <a:ext cx="1057910" cy="971314"/>
              <a:chOff x="6256117" y="5896894"/>
              <a:chExt cx="1057910" cy="971314"/>
            </a:xfrm>
          </p:grpSpPr>
          <p:sp>
            <p:nvSpPr>
              <p:cNvPr id="32" name="Freeform: Shape 31">
                <a:extLst>
                  <a:ext uri="{FF2B5EF4-FFF2-40B4-BE49-F238E27FC236}">
                    <a16:creationId xmlns:a16="http://schemas.microsoft.com/office/drawing/2014/main" id="{FC4D1900-D812-4B27-AC50-B2795AD953C3}"/>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483ECFC2-9749-4525-973B-EAA0BC0FC62B}"/>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4" name="Freeform: Shape 33">
                <a:extLst>
                  <a:ext uri="{FF2B5EF4-FFF2-40B4-BE49-F238E27FC236}">
                    <a16:creationId xmlns:a16="http://schemas.microsoft.com/office/drawing/2014/main" id="{0A3ABF7E-B2D4-4B7A-9B6E-0EB3223E4EE4}"/>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6859656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78953774"/>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26080558"/>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66151787"/>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28091432"/>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47534419"/>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grpSp>
        <p:nvGrpSpPr>
          <p:cNvPr id="27" name="Group 26">
            <a:extLst>
              <a:ext uri="{FF2B5EF4-FFF2-40B4-BE49-F238E27FC236}">
                <a16:creationId xmlns:a16="http://schemas.microsoft.com/office/drawing/2014/main" id="{43B08910-F1C3-47B2-8C69-1B107282064A}"/>
              </a:ext>
            </a:extLst>
          </p:cNvPr>
          <p:cNvGrpSpPr/>
          <p:nvPr userDrawn="1"/>
        </p:nvGrpSpPr>
        <p:grpSpPr bwMode="ltGray">
          <a:xfrm>
            <a:off x="6256117" y="-21839"/>
            <a:ext cx="5932086" cy="6890047"/>
            <a:chOff x="6256117" y="-21839"/>
            <a:chExt cx="5932086" cy="6890047"/>
          </a:xfrm>
        </p:grpSpPr>
        <p:grpSp>
          <p:nvGrpSpPr>
            <p:cNvPr id="28" name="Group 27">
              <a:extLst>
                <a:ext uri="{FF2B5EF4-FFF2-40B4-BE49-F238E27FC236}">
                  <a16:creationId xmlns:a16="http://schemas.microsoft.com/office/drawing/2014/main" id="{9FE7A031-B4AB-4071-98FF-24E766F9BB5C}"/>
                </a:ext>
              </a:extLst>
            </p:cNvPr>
            <p:cNvGrpSpPr/>
            <p:nvPr userDrawn="1"/>
          </p:nvGrpSpPr>
          <p:grpSpPr bwMode="ltGray">
            <a:xfrm>
              <a:off x="8507413" y="1457714"/>
              <a:ext cx="3680790" cy="5392441"/>
              <a:chOff x="8507413" y="1457714"/>
              <a:chExt cx="3680790" cy="5392441"/>
            </a:xfrm>
          </p:grpSpPr>
          <p:sp>
            <p:nvSpPr>
              <p:cNvPr id="60" name="Freeform: Shape 59">
                <a:extLst>
                  <a:ext uri="{FF2B5EF4-FFF2-40B4-BE49-F238E27FC236}">
                    <a16:creationId xmlns:a16="http://schemas.microsoft.com/office/drawing/2014/main" id="{6DC7067D-3957-4163-9442-C167A0A6216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D9AE235F-4F6C-4565-AADC-752626D64B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EAADF52-7CC0-4715-8BAC-4186C7CE9B0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58AC140A-9DFB-45B7-82C2-CF25166A0D41}"/>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3436FDC7-3DF0-4E6A-B4A8-7EB4FF30AAF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D72FB5AA-3C69-4BB6-9C10-682E95EF1AAE}"/>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20321A7F-C5FC-4514-A3AC-41CC16FA85FD}"/>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B3C4B3CE-95D2-45A5-917E-A5389B118222}"/>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A5270AF0-DA91-4FF8-9B1C-35937E49D88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9" name="Freeform: Shape 68">
                <a:extLst>
                  <a:ext uri="{FF2B5EF4-FFF2-40B4-BE49-F238E27FC236}">
                    <a16:creationId xmlns:a16="http://schemas.microsoft.com/office/drawing/2014/main" id="{1B4AB4EC-0302-4902-B797-9B84C91FDE1B}"/>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E941D13F-2DD6-4121-8220-CC08400DD382}"/>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B98F2381-17CE-4672-96D3-D3E4A8C1115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E6A42BAE-DCEA-4A1A-8779-E499D67DA7B9}"/>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8D7995E7-6761-41BA-BE88-30DD0DF70D22}"/>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4D7B6AA-459B-44CF-9930-A05720C41315}"/>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0EBE7D0E-F0D6-4EA3-A151-C26BF3138977}"/>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6" name="Straight Connector 75">
                <a:extLst>
                  <a:ext uri="{FF2B5EF4-FFF2-40B4-BE49-F238E27FC236}">
                    <a16:creationId xmlns:a16="http://schemas.microsoft.com/office/drawing/2014/main" id="{0118A379-1639-4C1C-9E5B-A39F1CD0A9D9}"/>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9" name="Group 28">
              <a:extLst>
                <a:ext uri="{FF2B5EF4-FFF2-40B4-BE49-F238E27FC236}">
                  <a16:creationId xmlns:a16="http://schemas.microsoft.com/office/drawing/2014/main" id="{E8DE972F-9FF1-4743-BF7F-15CC5403A6CF}"/>
                </a:ext>
              </a:extLst>
            </p:cNvPr>
            <p:cNvGrpSpPr/>
            <p:nvPr userDrawn="1"/>
          </p:nvGrpSpPr>
          <p:grpSpPr bwMode="ltGray">
            <a:xfrm>
              <a:off x="7545167" y="-21839"/>
              <a:ext cx="1192433" cy="1098538"/>
              <a:chOff x="7545167" y="-9139"/>
              <a:chExt cx="1192433" cy="1098538"/>
            </a:xfrm>
          </p:grpSpPr>
          <p:sp>
            <p:nvSpPr>
              <p:cNvPr id="34" name="Freeform: Shape 33">
                <a:extLst>
                  <a:ext uri="{FF2B5EF4-FFF2-40B4-BE49-F238E27FC236}">
                    <a16:creationId xmlns:a16="http://schemas.microsoft.com/office/drawing/2014/main" id="{795596FA-D3B2-4953-81FC-9958337AF5DC}"/>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5" name="Freeform: Shape 34">
                <a:extLst>
                  <a:ext uri="{FF2B5EF4-FFF2-40B4-BE49-F238E27FC236}">
                    <a16:creationId xmlns:a16="http://schemas.microsoft.com/office/drawing/2014/main" id="{7D57090A-B887-4CA7-A022-90564F12A9A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6" name="Freeform: Shape 35">
                <a:extLst>
                  <a:ext uri="{FF2B5EF4-FFF2-40B4-BE49-F238E27FC236}">
                    <a16:creationId xmlns:a16="http://schemas.microsoft.com/office/drawing/2014/main" id="{F9749B2E-C284-42A2-A061-B635FBBBD461}"/>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30" name="Group 29">
              <a:extLst>
                <a:ext uri="{FF2B5EF4-FFF2-40B4-BE49-F238E27FC236}">
                  <a16:creationId xmlns:a16="http://schemas.microsoft.com/office/drawing/2014/main" id="{0A74F4CD-889D-4E91-AB27-CCB11E8677AE}"/>
                </a:ext>
              </a:extLst>
            </p:cNvPr>
            <p:cNvGrpSpPr/>
            <p:nvPr userDrawn="1"/>
          </p:nvGrpSpPr>
          <p:grpSpPr bwMode="ltGray">
            <a:xfrm>
              <a:off x="6256117" y="5896894"/>
              <a:ext cx="1057910" cy="971314"/>
              <a:chOff x="6256117" y="5896894"/>
              <a:chExt cx="1057910" cy="971314"/>
            </a:xfrm>
          </p:grpSpPr>
          <p:sp>
            <p:nvSpPr>
              <p:cNvPr id="31" name="Freeform: Shape 30">
                <a:extLst>
                  <a:ext uri="{FF2B5EF4-FFF2-40B4-BE49-F238E27FC236}">
                    <a16:creationId xmlns:a16="http://schemas.microsoft.com/office/drawing/2014/main" id="{6CE97AB5-F3D1-4D1A-8F2F-166F6F85A189}"/>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55281A29-9018-48AF-8B81-EB9F71FE5ABA}"/>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2B1B3F07-773E-4FC0-9A04-73F52683190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spTree>
    <p:extLst>
      <p:ext uri="{BB962C8B-B14F-4D97-AF65-F5344CB8AC3E}">
        <p14:creationId xmlns:p14="http://schemas.microsoft.com/office/powerpoint/2010/main" val="3215161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0698355"/>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534948248"/>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itle - Square Photo">
    <p:spTree>
      <p:nvGrpSpPr>
        <p:cNvPr id="1" name=""/>
        <p:cNvGrpSpPr/>
        <p:nvPr/>
      </p:nvGrpSpPr>
      <p:grpSpPr>
        <a:xfrm>
          <a:off x="0" y="0"/>
          <a:ext cx="0" cy="0"/>
          <a:chOff x="0" y="0"/>
          <a:chExt cx="0" cy="0"/>
        </a:xfrm>
      </p:grpSpPr>
      <p:grpSp>
        <p:nvGrpSpPr>
          <p:cNvPr id="55" name="Group 54">
            <a:extLst>
              <a:ext uri="{FF2B5EF4-FFF2-40B4-BE49-F238E27FC236}">
                <a16:creationId xmlns:a16="http://schemas.microsoft.com/office/drawing/2014/main" id="{200F7B6E-608C-4712-A939-BEBE059E295A}"/>
              </a:ext>
            </a:extLst>
          </p:cNvPr>
          <p:cNvGrpSpPr/>
          <p:nvPr userDrawn="1"/>
        </p:nvGrpSpPr>
        <p:grpSpPr bwMode="ltGray">
          <a:xfrm>
            <a:off x="6256117" y="-21839"/>
            <a:ext cx="5932086" cy="6890047"/>
            <a:chOff x="6256117" y="-21839"/>
            <a:chExt cx="5932086" cy="6890047"/>
          </a:xfrm>
        </p:grpSpPr>
        <p:grpSp>
          <p:nvGrpSpPr>
            <p:cNvPr id="56" name="Group 55">
              <a:extLst>
                <a:ext uri="{FF2B5EF4-FFF2-40B4-BE49-F238E27FC236}">
                  <a16:creationId xmlns:a16="http://schemas.microsoft.com/office/drawing/2014/main" id="{6DC5E8A2-8275-4F90-BA55-9B66D81C4A9F}"/>
                </a:ext>
              </a:extLst>
            </p:cNvPr>
            <p:cNvGrpSpPr/>
            <p:nvPr userDrawn="1"/>
          </p:nvGrpSpPr>
          <p:grpSpPr bwMode="ltGray">
            <a:xfrm>
              <a:off x="8507413" y="1457714"/>
              <a:ext cx="3680790" cy="5392441"/>
              <a:chOff x="8507413" y="1457714"/>
              <a:chExt cx="3680790" cy="5392441"/>
            </a:xfrm>
          </p:grpSpPr>
          <p:sp>
            <p:nvSpPr>
              <p:cNvPr id="65" name="Freeform: Shape 64">
                <a:extLst>
                  <a:ext uri="{FF2B5EF4-FFF2-40B4-BE49-F238E27FC236}">
                    <a16:creationId xmlns:a16="http://schemas.microsoft.com/office/drawing/2014/main" id="{6C563208-4732-48A3-81E6-533A2E2DD53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DD0ADC22-C4D5-4BE8-99A8-91566ADDBF5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91C4D457-0F93-4853-AB02-01C200DE6658}"/>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E8D605B0-4DEE-4101-AC83-CD1D15D14DB9}"/>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2EF14ED5-2275-4C01-96DD-1D24FE9FD6EE}"/>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F31E8C76-6A67-4E1C-BCC4-8D2ABCC0212A}"/>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9ABDD9FA-82C7-4E69-9895-354AD0BDD19E}"/>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2A7CD18E-2839-44B2-9BA7-6356529D686A}"/>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0B7E64CE-434E-410A-823C-4872E71DD278}"/>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0D92AA81-D52A-4877-AE2C-AB5B4D374D19}"/>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BE84D11A-0DE4-40A8-BB80-889FF30CCE03}"/>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6" name="Freeform: Shape 75">
                <a:extLst>
                  <a:ext uri="{FF2B5EF4-FFF2-40B4-BE49-F238E27FC236}">
                    <a16:creationId xmlns:a16="http://schemas.microsoft.com/office/drawing/2014/main" id="{A80E0B5D-2F12-4C6E-92C5-3765C579ADE8}"/>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7" name="Freeform: Shape 76">
                <a:extLst>
                  <a:ext uri="{FF2B5EF4-FFF2-40B4-BE49-F238E27FC236}">
                    <a16:creationId xmlns:a16="http://schemas.microsoft.com/office/drawing/2014/main" id="{765DAB00-242D-4D78-B6BF-F678C14B519F}"/>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8" name="Freeform: Shape 77">
                <a:extLst>
                  <a:ext uri="{FF2B5EF4-FFF2-40B4-BE49-F238E27FC236}">
                    <a16:creationId xmlns:a16="http://schemas.microsoft.com/office/drawing/2014/main" id="{D824698C-3D67-4D42-9DE6-531F5A0C7EA3}"/>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9" name="Freeform: Shape 78">
                <a:extLst>
                  <a:ext uri="{FF2B5EF4-FFF2-40B4-BE49-F238E27FC236}">
                    <a16:creationId xmlns:a16="http://schemas.microsoft.com/office/drawing/2014/main" id="{699246CD-F05A-4044-B7A4-384A7B272509}"/>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80" name="Freeform: Shape 79">
                <a:extLst>
                  <a:ext uri="{FF2B5EF4-FFF2-40B4-BE49-F238E27FC236}">
                    <a16:creationId xmlns:a16="http://schemas.microsoft.com/office/drawing/2014/main" id="{06930CAB-4305-4191-AD01-9D22AAD264D9}"/>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81" name="Straight Connector 80">
                <a:extLst>
                  <a:ext uri="{FF2B5EF4-FFF2-40B4-BE49-F238E27FC236}">
                    <a16:creationId xmlns:a16="http://schemas.microsoft.com/office/drawing/2014/main" id="{7FBC50E9-9F0E-4D62-9AA6-DC145681D1EA}"/>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57" name="Group 56">
              <a:extLst>
                <a:ext uri="{FF2B5EF4-FFF2-40B4-BE49-F238E27FC236}">
                  <a16:creationId xmlns:a16="http://schemas.microsoft.com/office/drawing/2014/main" id="{09610B7D-2856-472A-B98F-5684402C6C99}"/>
                </a:ext>
              </a:extLst>
            </p:cNvPr>
            <p:cNvGrpSpPr/>
            <p:nvPr userDrawn="1"/>
          </p:nvGrpSpPr>
          <p:grpSpPr bwMode="ltGray">
            <a:xfrm>
              <a:off x="7545167" y="-21839"/>
              <a:ext cx="1192433" cy="1098538"/>
              <a:chOff x="7545167" y="-9139"/>
              <a:chExt cx="1192433" cy="1098538"/>
            </a:xfrm>
          </p:grpSpPr>
          <p:sp>
            <p:nvSpPr>
              <p:cNvPr id="62" name="Freeform: Shape 61">
                <a:extLst>
                  <a:ext uri="{FF2B5EF4-FFF2-40B4-BE49-F238E27FC236}">
                    <a16:creationId xmlns:a16="http://schemas.microsoft.com/office/drawing/2014/main" id="{5173E078-D753-4C8F-98BB-75D0CBE314FE}"/>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3" name="Freeform: Shape 62">
                <a:extLst>
                  <a:ext uri="{FF2B5EF4-FFF2-40B4-BE49-F238E27FC236}">
                    <a16:creationId xmlns:a16="http://schemas.microsoft.com/office/drawing/2014/main" id="{EAA82456-62CD-4C42-91A4-3FFD8F19BCBD}"/>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4" name="Freeform: Shape 63">
                <a:extLst>
                  <a:ext uri="{FF2B5EF4-FFF2-40B4-BE49-F238E27FC236}">
                    <a16:creationId xmlns:a16="http://schemas.microsoft.com/office/drawing/2014/main" id="{41ABB687-FC0A-4A48-8466-BF8A1129E230}"/>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58" name="Group 57">
              <a:extLst>
                <a:ext uri="{FF2B5EF4-FFF2-40B4-BE49-F238E27FC236}">
                  <a16:creationId xmlns:a16="http://schemas.microsoft.com/office/drawing/2014/main" id="{8EEA91BF-1A44-4FB0-92F0-23098E7BBFCD}"/>
                </a:ext>
              </a:extLst>
            </p:cNvPr>
            <p:cNvGrpSpPr/>
            <p:nvPr userDrawn="1"/>
          </p:nvGrpSpPr>
          <p:grpSpPr bwMode="ltGray">
            <a:xfrm>
              <a:off x="6256117" y="5896894"/>
              <a:ext cx="1057910" cy="971314"/>
              <a:chOff x="6256117" y="5896894"/>
              <a:chExt cx="1057910" cy="971314"/>
            </a:xfrm>
          </p:grpSpPr>
          <p:sp>
            <p:nvSpPr>
              <p:cNvPr id="59" name="Freeform: Shape 58">
                <a:extLst>
                  <a:ext uri="{FF2B5EF4-FFF2-40B4-BE49-F238E27FC236}">
                    <a16:creationId xmlns:a16="http://schemas.microsoft.com/office/drawing/2014/main" id="{511C6A8E-CEC6-4129-9FB2-A426C6CE84EB}"/>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205B8F1F-9F8A-42BF-8770-AEABCEC35D18}"/>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36EE7F2A-0858-47D2-B1D0-D33BCD933AB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
        <p:nvSpPr>
          <p:cNvPr id="5" name="Picture Placeholder 4">
            <a:extLst>
              <a:ext uri="{FF2B5EF4-FFF2-40B4-BE49-F238E27FC236}">
                <a16:creationId xmlns:a16="http://schemas.microsoft.com/office/drawing/2014/main" id="{6DF5D6DE-2629-4577-9B98-7A1666013D0A}"/>
              </a:ext>
            </a:extLst>
          </p:cNvPr>
          <p:cNvSpPr>
            <a:spLocks noGrp="1"/>
          </p:cNvSpPr>
          <p:nvPr>
            <p:ph type="pic" sz="quarter" idx="11" hasCustomPrompt="1"/>
          </p:nvPr>
        </p:nvSpPr>
        <p:spPr bwMode="gray">
          <a:xfrm>
            <a:off x="5016500" y="292100"/>
            <a:ext cx="6881813" cy="6272213"/>
          </a:xfrm>
          <a:blipFill>
            <a:blip r:embed="rId2"/>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Title 1"/>
          <p:cNvSpPr>
            <a:spLocks noGrp="1"/>
          </p:cNvSpPr>
          <p:nvPr>
            <p:ph type="title" hasCustomPrompt="1"/>
          </p:nvPr>
        </p:nvSpPr>
        <p:spPr>
          <a:xfrm>
            <a:off x="584201" y="2579648"/>
            <a:ext cx="3768898" cy="553998"/>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Enter title text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1"/>
            <a:ext cx="3769300"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2429556802"/>
      </p:ext>
    </p:extLst>
  </p:cSld>
  <p:clrMapOvr>
    <a:masterClrMapping/>
  </p:clrMapOvr>
  <p:transition>
    <p:fade/>
  </p:transition>
  <p:extLst mod="1">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C39AAC9F-C8B8-422E-93FC-08A064104000}"/>
              </a:ext>
            </a:extLst>
          </p:cNvPr>
          <p:cNvGrpSpPr/>
          <p:nvPr userDrawn="1"/>
        </p:nvGrpSpPr>
        <p:grpSpPr bwMode="ltGray">
          <a:xfrm>
            <a:off x="6256117" y="-21839"/>
            <a:ext cx="5932086" cy="6890047"/>
            <a:chOff x="6256117" y="-21839"/>
            <a:chExt cx="5932086" cy="6890047"/>
          </a:xfrm>
        </p:grpSpPr>
        <p:grpSp>
          <p:nvGrpSpPr>
            <p:cNvPr id="31" name="Group 30">
              <a:extLst>
                <a:ext uri="{FF2B5EF4-FFF2-40B4-BE49-F238E27FC236}">
                  <a16:creationId xmlns:a16="http://schemas.microsoft.com/office/drawing/2014/main" id="{A09379AA-B540-4886-8794-46BA10F3D91B}"/>
                </a:ext>
              </a:extLst>
            </p:cNvPr>
            <p:cNvGrpSpPr/>
            <p:nvPr userDrawn="1"/>
          </p:nvGrpSpPr>
          <p:grpSpPr bwMode="ltGray">
            <a:xfrm>
              <a:off x="8507413" y="1457714"/>
              <a:ext cx="3680790" cy="5392441"/>
              <a:chOff x="8507413" y="1457714"/>
              <a:chExt cx="3680790" cy="5392441"/>
            </a:xfrm>
          </p:grpSpPr>
          <p:sp>
            <p:nvSpPr>
              <p:cNvPr id="64" name="Freeform: Shape 63">
                <a:extLst>
                  <a:ext uri="{FF2B5EF4-FFF2-40B4-BE49-F238E27FC236}">
                    <a16:creationId xmlns:a16="http://schemas.microsoft.com/office/drawing/2014/main" id="{9E5BC201-014B-48F5-BAC0-4FBBACCBF586}"/>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F72CD027-1ABE-4E4A-BE9E-EF73250F92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52C85D91-63CC-4FF7-A826-BE886CDB017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E55C67E6-D930-403F-9550-70EC2A102AB5}"/>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BDB9C074-A5A6-4082-9FCD-D487FD8013E5}"/>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4E3D79EB-E5E0-4CA3-A7CE-50069CC73F1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42F892FB-2465-40CF-A81F-AC989DC09CE4}"/>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E8BADF38-50C7-4E4B-AA00-660BF4161C96}"/>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A51B782C-38CF-4C16-8A55-9C1BEA5AF3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61A234A0-3B09-4E85-880A-C885FBEE2401}"/>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B6516D46-39CD-420E-9263-03065B10F8F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6B28F64C-F49A-4F09-A9C2-8502680A64D7}"/>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6" name="Freeform: Shape 75">
                <a:extLst>
                  <a:ext uri="{FF2B5EF4-FFF2-40B4-BE49-F238E27FC236}">
                    <a16:creationId xmlns:a16="http://schemas.microsoft.com/office/drawing/2014/main" id="{3AE00412-2C1C-4CAB-B1D4-B046A4B37C24}"/>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7" name="Freeform: Shape 76">
                <a:extLst>
                  <a:ext uri="{FF2B5EF4-FFF2-40B4-BE49-F238E27FC236}">
                    <a16:creationId xmlns:a16="http://schemas.microsoft.com/office/drawing/2014/main" id="{01030AB7-3DE7-407A-98DE-751351FCBFB5}"/>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8" name="Freeform: Shape 77">
                <a:extLst>
                  <a:ext uri="{FF2B5EF4-FFF2-40B4-BE49-F238E27FC236}">
                    <a16:creationId xmlns:a16="http://schemas.microsoft.com/office/drawing/2014/main" id="{0074BD83-98DD-4084-9D1E-CDACFD005AFF}"/>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9" name="Freeform: Shape 78">
                <a:extLst>
                  <a:ext uri="{FF2B5EF4-FFF2-40B4-BE49-F238E27FC236}">
                    <a16:creationId xmlns:a16="http://schemas.microsoft.com/office/drawing/2014/main" id="{47C85498-5D07-457D-BA73-99E2EB50130B}"/>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80" name="Straight Connector 79">
                <a:extLst>
                  <a:ext uri="{FF2B5EF4-FFF2-40B4-BE49-F238E27FC236}">
                    <a16:creationId xmlns:a16="http://schemas.microsoft.com/office/drawing/2014/main" id="{3DF2CE11-90A6-43A8-B2DC-45295F10CB64}"/>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32" name="Group 31">
              <a:extLst>
                <a:ext uri="{FF2B5EF4-FFF2-40B4-BE49-F238E27FC236}">
                  <a16:creationId xmlns:a16="http://schemas.microsoft.com/office/drawing/2014/main" id="{F65F154A-ABA1-4F9A-97F8-C50108DD1A97}"/>
                </a:ext>
              </a:extLst>
            </p:cNvPr>
            <p:cNvGrpSpPr/>
            <p:nvPr userDrawn="1"/>
          </p:nvGrpSpPr>
          <p:grpSpPr bwMode="ltGray">
            <a:xfrm>
              <a:off x="7545167" y="-21839"/>
              <a:ext cx="1192433" cy="1098538"/>
              <a:chOff x="7545167" y="-9139"/>
              <a:chExt cx="1192433" cy="1098538"/>
            </a:xfrm>
          </p:grpSpPr>
          <p:sp>
            <p:nvSpPr>
              <p:cNvPr id="61" name="Freeform: Shape 60">
                <a:extLst>
                  <a:ext uri="{FF2B5EF4-FFF2-40B4-BE49-F238E27FC236}">
                    <a16:creationId xmlns:a16="http://schemas.microsoft.com/office/drawing/2014/main" id="{54AC8DFE-7BB0-4D98-AA21-405DB4B06225}"/>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2" name="Freeform: Shape 61">
                <a:extLst>
                  <a:ext uri="{FF2B5EF4-FFF2-40B4-BE49-F238E27FC236}">
                    <a16:creationId xmlns:a16="http://schemas.microsoft.com/office/drawing/2014/main" id="{F39938CF-5CFF-4707-BBDD-DD19FA0A50F1}"/>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3" name="Freeform: Shape 62">
                <a:extLst>
                  <a:ext uri="{FF2B5EF4-FFF2-40B4-BE49-F238E27FC236}">
                    <a16:creationId xmlns:a16="http://schemas.microsoft.com/office/drawing/2014/main" id="{73332E5E-0308-4370-A841-A20570A69BDF}"/>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33" name="Group 32">
              <a:extLst>
                <a:ext uri="{FF2B5EF4-FFF2-40B4-BE49-F238E27FC236}">
                  <a16:creationId xmlns:a16="http://schemas.microsoft.com/office/drawing/2014/main" id="{9E46D602-7D42-411E-8BA6-6F74E13FE605}"/>
                </a:ext>
              </a:extLst>
            </p:cNvPr>
            <p:cNvGrpSpPr/>
            <p:nvPr userDrawn="1"/>
          </p:nvGrpSpPr>
          <p:grpSpPr bwMode="ltGray">
            <a:xfrm>
              <a:off x="6256117" y="5896894"/>
              <a:ext cx="1057910" cy="971314"/>
              <a:chOff x="6256117" y="5896894"/>
              <a:chExt cx="1057910" cy="971314"/>
            </a:xfrm>
          </p:grpSpPr>
          <p:sp>
            <p:nvSpPr>
              <p:cNvPr id="34" name="Freeform: Shape 33">
                <a:extLst>
                  <a:ext uri="{FF2B5EF4-FFF2-40B4-BE49-F238E27FC236}">
                    <a16:creationId xmlns:a16="http://schemas.microsoft.com/office/drawing/2014/main" id="{53F344C1-9929-4E86-BB1A-05E12D1570DF}"/>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5" name="Freeform: Shape 34">
                <a:extLst>
                  <a:ext uri="{FF2B5EF4-FFF2-40B4-BE49-F238E27FC236}">
                    <a16:creationId xmlns:a16="http://schemas.microsoft.com/office/drawing/2014/main" id="{B6933AFD-19AA-49B8-BCF7-2D0EAA89273D}"/>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6" name="Freeform: Shape 35">
                <a:extLst>
                  <a:ext uri="{FF2B5EF4-FFF2-40B4-BE49-F238E27FC236}">
                    <a16:creationId xmlns:a16="http://schemas.microsoft.com/office/drawing/2014/main" id="{9FB75AC2-D122-402F-B448-B0118576BB4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
        <p:nvSpPr>
          <p:cNvPr id="2" name="Title 1"/>
          <p:cNvSpPr>
            <a:spLocks noGrp="1"/>
          </p:cNvSpPr>
          <p:nvPr>
            <p:ph type="title" hasCustomPrompt="1"/>
          </p:nvPr>
        </p:nvSpPr>
        <p:spPr>
          <a:xfrm>
            <a:off x="584200" y="2981637"/>
            <a:ext cx="3769475"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60" name="Picture Placeholder 4">
            <a:extLst>
              <a:ext uri="{FF2B5EF4-FFF2-40B4-BE49-F238E27FC236}">
                <a16:creationId xmlns:a16="http://schemas.microsoft.com/office/drawing/2014/main" id="{D9BE8EAA-F7ED-46CD-A31F-E4299C08F5AD}"/>
              </a:ext>
            </a:extLst>
          </p:cNvPr>
          <p:cNvSpPr>
            <a:spLocks noGrp="1"/>
          </p:cNvSpPr>
          <p:nvPr>
            <p:ph type="pic" sz="quarter" idx="11" hasCustomPrompt="1"/>
          </p:nvPr>
        </p:nvSpPr>
        <p:spPr bwMode="gray">
          <a:xfrm>
            <a:off x="5016500" y="292100"/>
            <a:ext cx="6881813" cy="6272213"/>
          </a:xfrm>
          <a:blipFill>
            <a:blip r:embed="rId2"/>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977030473"/>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grpSp>
        <p:nvGrpSpPr>
          <p:cNvPr id="27" name="Group 26">
            <a:extLst>
              <a:ext uri="{FF2B5EF4-FFF2-40B4-BE49-F238E27FC236}">
                <a16:creationId xmlns:a16="http://schemas.microsoft.com/office/drawing/2014/main" id="{43B08910-F1C3-47B2-8C69-1B107282064A}"/>
              </a:ext>
            </a:extLst>
          </p:cNvPr>
          <p:cNvGrpSpPr/>
          <p:nvPr userDrawn="1"/>
        </p:nvGrpSpPr>
        <p:grpSpPr bwMode="ltGray">
          <a:xfrm>
            <a:off x="6256117" y="-21839"/>
            <a:ext cx="5932086" cy="6890047"/>
            <a:chOff x="6256117" y="-21839"/>
            <a:chExt cx="5932086" cy="6890047"/>
          </a:xfrm>
        </p:grpSpPr>
        <p:grpSp>
          <p:nvGrpSpPr>
            <p:cNvPr id="28" name="Group 27">
              <a:extLst>
                <a:ext uri="{FF2B5EF4-FFF2-40B4-BE49-F238E27FC236}">
                  <a16:creationId xmlns:a16="http://schemas.microsoft.com/office/drawing/2014/main" id="{9FE7A031-B4AB-4071-98FF-24E766F9BB5C}"/>
                </a:ext>
              </a:extLst>
            </p:cNvPr>
            <p:cNvGrpSpPr/>
            <p:nvPr userDrawn="1"/>
          </p:nvGrpSpPr>
          <p:grpSpPr bwMode="ltGray">
            <a:xfrm>
              <a:off x="8507413" y="1457714"/>
              <a:ext cx="3680790" cy="5392441"/>
              <a:chOff x="8507413" y="1457714"/>
              <a:chExt cx="3680790" cy="5392441"/>
            </a:xfrm>
          </p:grpSpPr>
          <p:sp>
            <p:nvSpPr>
              <p:cNvPr id="60" name="Freeform: Shape 59">
                <a:extLst>
                  <a:ext uri="{FF2B5EF4-FFF2-40B4-BE49-F238E27FC236}">
                    <a16:creationId xmlns:a16="http://schemas.microsoft.com/office/drawing/2014/main" id="{6DC7067D-3957-4163-9442-C167A0A6216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D9AE235F-4F6C-4565-AADC-752626D64B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EAADF52-7CC0-4715-8BAC-4186C7CE9B0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58AC140A-9DFB-45B7-82C2-CF25166A0D41}"/>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3436FDC7-3DF0-4E6A-B4A8-7EB4FF30AAF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D72FB5AA-3C69-4BB6-9C10-682E95EF1AAE}"/>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20321A7F-C5FC-4514-A3AC-41CC16FA85FD}"/>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B3C4B3CE-95D2-45A5-917E-A5389B118222}"/>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A5270AF0-DA91-4FF8-9B1C-35937E49D88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1B4AB4EC-0302-4902-B797-9B84C91FDE1B}"/>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E941D13F-2DD6-4121-8220-CC08400DD382}"/>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B98F2381-17CE-4672-96D3-D3E4A8C1115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E6A42BAE-DCEA-4A1A-8779-E499D67DA7B9}"/>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8D7995E7-6761-41BA-BE88-30DD0DF70D22}"/>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4D7B6AA-459B-44CF-9930-A05720C41315}"/>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0EBE7D0E-F0D6-4EA3-A151-C26BF3138977}"/>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6" name="Straight Connector 75">
                <a:extLst>
                  <a:ext uri="{FF2B5EF4-FFF2-40B4-BE49-F238E27FC236}">
                    <a16:creationId xmlns:a16="http://schemas.microsoft.com/office/drawing/2014/main" id="{0118A379-1639-4C1C-9E5B-A39F1CD0A9D9}"/>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9" name="Group 28">
              <a:extLst>
                <a:ext uri="{FF2B5EF4-FFF2-40B4-BE49-F238E27FC236}">
                  <a16:creationId xmlns:a16="http://schemas.microsoft.com/office/drawing/2014/main" id="{E8DE972F-9FF1-4743-BF7F-15CC5403A6CF}"/>
                </a:ext>
              </a:extLst>
            </p:cNvPr>
            <p:cNvGrpSpPr/>
            <p:nvPr userDrawn="1"/>
          </p:nvGrpSpPr>
          <p:grpSpPr bwMode="ltGray">
            <a:xfrm>
              <a:off x="7545167" y="-21839"/>
              <a:ext cx="1192433" cy="1098538"/>
              <a:chOff x="7545167" y="-9139"/>
              <a:chExt cx="1192433" cy="1098538"/>
            </a:xfrm>
          </p:grpSpPr>
          <p:sp>
            <p:nvSpPr>
              <p:cNvPr id="34" name="Freeform: Shape 33">
                <a:extLst>
                  <a:ext uri="{FF2B5EF4-FFF2-40B4-BE49-F238E27FC236}">
                    <a16:creationId xmlns:a16="http://schemas.microsoft.com/office/drawing/2014/main" id="{795596FA-D3B2-4953-81FC-9958337AF5DC}"/>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5" name="Freeform: Shape 34">
                <a:extLst>
                  <a:ext uri="{FF2B5EF4-FFF2-40B4-BE49-F238E27FC236}">
                    <a16:creationId xmlns:a16="http://schemas.microsoft.com/office/drawing/2014/main" id="{7D57090A-B887-4CA7-A022-90564F12A9A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6" name="Freeform: Shape 35">
                <a:extLst>
                  <a:ext uri="{FF2B5EF4-FFF2-40B4-BE49-F238E27FC236}">
                    <a16:creationId xmlns:a16="http://schemas.microsoft.com/office/drawing/2014/main" id="{F9749B2E-C284-42A2-A061-B635FBBBD461}"/>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30" name="Group 29">
              <a:extLst>
                <a:ext uri="{FF2B5EF4-FFF2-40B4-BE49-F238E27FC236}">
                  <a16:creationId xmlns:a16="http://schemas.microsoft.com/office/drawing/2014/main" id="{0A74F4CD-889D-4E91-AB27-CCB11E8677AE}"/>
                </a:ext>
              </a:extLst>
            </p:cNvPr>
            <p:cNvGrpSpPr/>
            <p:nvPr userDrawn="1"/>
          </p:nvGrpSpPr>
          <p:grpSpPr bwMode="ltGray">
            <a:xfrm>
              <a:off x="6256117" y="5896894"/>
              <a:ext cx="1057910" cy="971314"/>
              <a:chOff x="6256117" y="5896894"/>
              <a:chExt cx="1057910" cy="971314"/>
            </a:xfrm>
          </p:grpSpPr>
          <p:sp>
            <p:nvSpPr>
              <p:cNvPr id="31" name="Freeform: Shape 30">
                <a:extLst>
                  <a:ext uri="{FF2B5EF4-FFF2-40B4-BE49-F238E27FC236}">
                    <a16:creationId xmlns:a16="http://schemas.microsoft.com/office/drawing/2014/main" id="{6CE97AB5-F3D1-4D1A-8F2F-166F6F85A189}"/>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55281A29-9018-48AF-8B81-EB9F71FE5ABA}"/>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2B1B3F07-773E-4FC0-9A04-73F52683190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2083680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grpSp>
        <p:nvGrpSpPr>
          <p:cNvPr id="26" name="Group 25">
            <a:extLst>
              <a:ext uri="{FF2B5EF4-FFF2-40B4-BE49-F238E27FC236}">
                <a16:creationId xmlns:a16="http://schemas.microsoft.com/office/drawing/2014/main" id="{94867548-8B9A-436D-9AB6-D7EA0AC78267}"/>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E298AA2D-C933-41C0-B3A0-5E1B5429C617}"/>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DE45CCA4-1611-4A15-8D76-0CD4304233D4}"/>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BB20432D-F3B6-4212-B616-45AD62D0A8BA}"/>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5CB285A8-E7EF-4B70-8B71-2D09BE26853D}"/>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D552378-B8A4-40F9-8A64-367F9EC304F0}"/>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6DED4FF8-FEAE-4CC0-8F5B-9FC2B47E570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54DD2AD2-299E-4049-881B-2BC838B6DB02}"/>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430A103C-9EC8-479D-9AEA-2FA30D0B683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FF762A67-8800-4EDC-ACA0-235237807007}"/>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0C1E21E3-4EFA-46DB-B62D-888B912FEC3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5C90FB2C-AED4-45EF-B005-A6F9315E6638}"/>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69EFEACE-63D5-4DE9-AE7A-022D10CBBAD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183FC86B-2504-437F-9155-736D3776FBC0}"/>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4BE281D9-0C46-4685-8A97-79D102C868ED}"/>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0B982782-C326-41A6-88DF-60D0069AAC1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C69C78E5-CDD7-45AD-9FAC-A193057F255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95E678CA-56AB-4822-8F79-1B384711F464}"/>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5" name="Straight Connector 74">
                <a:extLst>
                  <a:ext uri="{FF2B5EF4-FFF2-40B4-BE49-F238E27FC236}">
                    <a16:creationId xmlns:a16="http://schemas.microsoft.com/office/drawing/2014/main" id="{94D454C8-0C5D-4654-B977-447674D5459E}"/>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7FD26513-923A-4E4E-88AB-484CF7F390D1}"/>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75F3DAB6-E46E-498F-AC8D-245DB12E86FA}"/>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4" name="Freeform: Shape 33">
                <a:extLst>
                  <a:ext uri="{FF2B5EF4-FFF2-40B4-BE49-F238E27FC236}">
                    <a16:creationId xmlns:a16="http://schemas.microsoft.com/office/drawing/2014/main" id="{2FF22795-13BD-4A36-8B98-FAE4B2B9567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8" name="Freeform: Shape 57">
                <a:extLst>
                  <a:ext uri="{FF2B5EF4-FFF2-40B4-BE49-F238E27FC236}">
                    <a16:creationId xmlns:a16="http://schemas.microsoft.com/office/drawing/2014/main" id="{26E68192-BBC2-4E66-BC2E-A6F5E839A4EC}"/>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29" name="Group 28">
              <a:extLst>
                <a:ext uri="{FF2B5EF4-FFF2-40B4-BE49-F238E27FC236}">
                  <a16:creationId xmlns:a16="http://schemas.microsoft.com/office/drawing/2014/main" id="{874CE4AB-E3EC-4485-A9DB-D3875DE15509}"/>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18D9197E-BD70-40A3-872D-2F635C47602A}"/>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DA35C218-6C8E-4E07-9EA7-15A37B43AD66}"/>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647F6A62-B1EC-420D-A385-9A9A03966E9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3017605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grpSp>
        <p:nvGrpSpPr>
          <p:cNvPr id="26" name="Group 25">
            <a:extLst>
              <a:ext uri="{FF2B5EF4-FFF2-40B4-BE49-F238E27FC236}">
                <a16:creationId xmlns:a16="http://schemas.microsoft.com/office/drawing/2014/main" id="{2BBF7881-8D09-4F22-B10B-0916A242A2CD}"/>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F5B1D67C-D600-4009-9F96-DBD9F692B67A}"/>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589ED409-83AE-42D1-A29E-F5ACE1D5379C}"/>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A47E83EE-C7AB-4851-AC1F-A2E965DE8A4F}"/>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117874BE-F982-46B6-83B3-569DB8A26C11}"/>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72B84FE-1FBD-4DB0-A1BB-1D393BABFD96}"/>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F0612185-AF46-47F9-B984-65C416463817}"/>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1F4FE628-8992-4D3C-9177-54650A419B37}"/>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9EB1F0C1-51BC-433D-B643-499296AD9EB3}"/>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1F95DA3E-A7A9-4898-8537-3057A04A80B1}"/>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A0885F40-F98C-4749-AF50-8D882201C7B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5DF4BDA5-0196-465B-9592-AD537FCE4B9C}"/>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2C953882-CF21-4072-808A-AFC6C6427081}"/>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24ACD3F6-35BF-4463-9A90-5F5B9025D6D9}"/>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36E0228F-415B-4662-977D-90C5D263A103}"/>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BBA85FE8-C6CE-42AD-9924-C426CEBA2C5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50FBB4D3-1D1C-41F7-856E-89287C5609D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F5EE762-48D4-46D8-8ECD-7595053F7D6E}"/>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5" name="Straight Connector 74">
                <a:extLst>
                  <a:ext uri="{FF2B5EF4-FFF2-40B4-BE49-F238E27FC236}">
                    <a16:creationId xmlns:a16="http://schemas.microsoft.com/office/drawing/2014/main" id="{5602528A-0204-4F83-A3CC-B19E5ED41C75}"/>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570E694A-2FDE-4ED0-B17A-283BAEEEBC3F}"/>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3014F876-92BB-450A-A3A6-EB7B6C2CB558}"/>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4" name="Freeform: Shape 33">
                <a:extLst>
                  <a:ext uri="{FF2B5EF4-FFF2-40B4-BE49-F238E27FC236}">
                    <a16:creationId xmlns:a16="http://schemas.microsoft.com/office/drawing/2014/main" id="{1AFE4E51-6693-4C7C-9EE7-633EA9AAA2AC}"/>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8" name="Freeform: Shape 57">
                <a:extLst>
                  <a:ext uri="{FF2B5EF4-FFF2-40B4-BE49-F238E27FC236}">
                    <a16:creationId xmlns:a16="http://schemas.microsoft.com/office/drawing/2014/main" id="{522550D5-A578-4C33-B405-092D50801565}"/>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29" name="Group 28">
              <a:extLst>
                <a:ext uri="{FF2B5EF4-FFF2-40B4-BE49-F238E27FC236}">
                  <a16:creationId xmlns:a16="http://schemas.microsoft.com/office/drawing/2014/main" id="{6A5C88A0-A89F-42B9-B5E5-623E0E0D7555}"/>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C4AD7328-AEE6-43BE-8744-DE52D5F8CC2E}"/>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90DC1356-0D84-4394-B0FF-A91903B8585E}"/>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5CA4391C-EE34-4D39-AC03-6D3272F213DC}"/>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1422450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94993172"/>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61965046"/>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6E6E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91803989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grpSp>
        <p:nvGrpSpPr>
          <p:cNvPr id="26" name="Group 25">
            <a:extLst>
              <a:ext uri="{FF2B5EF4-FFF2-40B4-BE49-F238E27FC236}">
                <a16:creationId xmlns:a16="http://schemas.microsoft.com/office/drawing/2014/main" id="{94867548-8B9A-436D-9AB6-D7EA0AC78267}"/>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E298AA2D-C933-41C0-B3A0-5E1B5429C617}"/>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DE45CCA4-1611-4A15-8D76-0CD4304233D4}"/>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BB20432D-F3B6-4212-B616-45AD62D0A8BA}"/>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5CB285A8-E7EF-4B70-8B71-2D09BE26853D}"/>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D552378-B8A4-40F9-8A64-367F9EC304F0}"/>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6DED4FF8-FEAE-4CC0-8F5B-9FC2B47E570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54DD2AD2-299E-4049-881B-2BC838B6DB02}"/>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430A103C-9EC8-479D-9AEA-2FA30D0B683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FF762A67-8800-4EDC-ACA0-235237807007}"/>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0C1E21E3-4EFA-46DB-B62D-888B912FEC3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8" name="Freeform: Shape 67">
                <a:extLst>
                  <a:ext uri="{FF2B5EF4-FFF2-40B4-BE49-F238E27FC236}">
                    <a16:creationId xmlns:a16="http://schemas.microsoft.com/office/drawing/2014/main" id="{5C90FB2C-AED4-45EF-B005-A6F9315E6638}"/>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69EFEACE-63D5-4DE9-AE7A-022D10CBBAD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183FC86B-2504-437F-9155-736D3776FBC0}"/>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4BE281D9-0C46-4685-8A97-79D102C868ED}"/>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0B982782-C326-41A6-88DF-60D0069AAC1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C69C78E5-CDD7-45AD-9FAC-A193057F255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95E678CA-56AB-4822-8F79-1B384711F464}"/>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5" name="Straight Connector 74">
                <a:extLst>
                  <a:ext uri="{FF2B5EF4-FFF2-40B4-BE49-F238E27FC236}">
                    <a16:creationId xmlns:a16="http://schemas.microsoft.com/office/drawing/2014/main" id="{94D454C8-0C5D-4654-B977-447674D5459E}"/>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7FD26513-923A-4E4E-88AB-484CF7F390D1}"/>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75F3DAB6-E46E-498F-AC8D-245DB12E86FA}"/>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4" name="Freeform: Shape 33">
                <a:extLst>
                  <a:ext uri="{FF2B5EF4-FFF2-40B4-BE49-F238E27FC236}">
                    <a16:creationId xmlns:a16="http://schemas.microsoft.com/office/drawing/2014/main" id="{2FF22795-13BD-4A36-8B98-FAE4B2B9567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8" name="Freeform: Shape 57">
                <a:extLst>
                  <a:ext uri="{FF2B5EF4-FFF2-40B4-BE49-F238E27FC236}">
                    <a16:creationId xmlns:a16="http://schemas.microsoft.com/office/drawing/2014/main" id="{26E68192-BBC2-4E66-BC2E-A6F5E839A4EC}"/>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29" name="Group 28">
              <a:extLst>
                <a:ext uri="{FF2B5EF4-FFF2-40B4-BE49-F238E27FC236}">
                  <a16:creationId xmlns:a16="http://schemas.microsoft.com/office/drawing/2014/main" id="{874CE4AB-E3EC-4485-A9DB-D3875DE15509}"/>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18D9197E-BD70-40A3-872D-2F635C47602A}"/>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DA35C218-6C8E-4E07-9EA7-15A37B43AD66}"/>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647F6A62-B1EC-420D-A385-9A9A03966E9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spTree>
    <p:extLst>
      <p:ext uri="{BB962C8B-B14F-4D97-AF65-F5344CB8AC3E}">
        <p14:creationId xmlns:p14="http://schemas.microsoft.com/office/powerpoint/2010/main" val="3359584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204925031"/>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userDrawn="1">
  <p:cSld name="2_Title Only">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354826"/>
            <a:ext cx="11655840" cy="899665"/>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4194141124"/>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Walk-in">
    <p:bg>
      <p:bgRef idx="1001">
        <a:schemeClr val="bg2"/>
      </p:bgRef>
    </p:bg>
    <p:spTree>
      <p:nvGrpSpPr>
        <p:cNvPr id="1" name=""/>
        <p:cNvGrpSpPr/>
        <p:nvPr/>
      </p:nvGrpSpPr>
      <p:grpSpPr>
        <a:xfrm>
          <a:off x="0" y="0"/>
          <a:ext cx="0" cy="0"/>
          <a:chOff x="0" y="0"/>
          <a:chExt cx="0" cy="0"/>
        </a:xfrm>
      </p:grpSpPr>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p:nvPicPr>
        <p:blipFill>
          <a:blip r:embed="rId2"/>
          <a:stretch>
            <a:fillRect/>
          </a:stretch>
        </p:blipFill>
        <p:spPr bwMode="black">
          <a:xfrm>
            <a:off x="584200" y="586080"/>
            <a:ext cx="1366440" cy="292608"/>
          </a:xfrm>
          <a:prstGeom prst="rect">
            <a:avLst/>
          </a:prstGeom>
        </p:spPr>
      </p:pic>
      <p:sp>
        <p:nvSpPr>
          <p:cNvPr id="30" name="Rectangle 29">
            <a:extLst>
              <a:ext uri="{FF2B5EF4-FFF2-40B4-BE49-F238E27FC236}">
                <a16:creationId xmlns:a16="http://schemas.microsoft.com/office/drawing/2014/main" id="{8B2E4F62-54DC-4435-AA29-18599C177284}"/>
              </a:ext>
            </a:extLst>
          </p:cNvPr>
          <p:cNvSpPr/>
          <p:nvPr/>
        </p:nvSpPr>
        <p:spPr bwMode="gray">
          <a:xfrm>
            <a:off x="293044" y="1170431"/>
            <a:ext cx="11604624" cy="5393881"/>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3" name="Group 2">
            <a:extLst>
              <a:ext uri="{FF2B5EF4-FFF2-40B4-BE49-F238E27FC236}">
                <a16:creationId xmlns:a16="http://schemas.microsoft.com/office/drawing/2014/main" id="{56FAD87F-DBF5-4E2F-A61B-3CCEC5C7D0B9}"/>
              </a:ext>
            </a:extLst>
          </p:cNvPr>
          <p:cNvGrpSpPr/>
          <p:nvPr/>
        </p:nvGrpSpPr>
        <p:grpSpPr bwMode="ltGray">
          <a:xfrm>
            <a:off x="8710812" y="1771650"/>
            <a:ext cx="3481189" cy="4196081"/>
            <a:chOff x="8710812" y="1771650"/>
            <a:chExt cx="3481189" cy="4196081"/>
          </a:xfrm>
        </p:grpSpPr>
        <p:sp>
          <p:nvSpPr>
            <p:cNvPr id="32" name="Freeform 5">
              <a:extLst>
                <a:ext uri="{FF2B5EF4-FFF2-40B4-BE49-F238E27FC236}">
                  <a16:creationId xmlns:a16="http://schemas.microsoft.com/office/drawing/2014/main" id="{6B0365F1-E7DF-4958-962E-9FFD3A394140}"/>
                </a:ext>
              </a:extLst>
            </p:cNvPr>
            <p:cNvSpPr>
              <a:spLocks/>
            </p:cNvSpPr>
            <p:nvPr/>
          </p:nvSpPr>
          <p:spPr bwMode="ltGray">
            <a:xfrm>
              <a:off x="9246854" y="3720628"/>
              <a:ext cx="531187" cy="974975"/>
            </a:xfrm>
            <a:custGeom>
              <a:avLst/>
              <a:gdLst>
                <a:gd name="T0" fmla="*/ 547 w 547"/>
                <a:gd name="T1" fmla="*/ 704 h 1004"/>
                <a:gd name="T2" fmla="*/ 0 w 547"/>
                <a:gd name="T3" fmla="*/ 1004 h 1004"/>
                <a:gd name="T4" fmla="*/ 0 w 547"/>
                <a:gd name="T5" fmla="*/ 300 h 1004"/>
                <a:gd name="T6" fmla="*/ 547 w 547"/>
                <a:gd name="T7" fmla="*/ 0 h 1004"/>
                <a:gd name="T8" fmla="*/ 547 w 547"/>
                <a:gd name="T9" fmla="*/ 704 h 1004"/>
              </a:gdLst>
              <a:ahLst/>
              <a:cxnLst>
                <a:cxn ang="0">
                  <a:pos x="T0" y="T1"/>
                </a:cxn>
                <a:cxn ang="0">
                  <a:pos x="T2" y="T3"/>
                </a:cxn>
                <a:cxn ang="0">
                  <a:pos x="T4" y="T5"/>
                </a:cxn>
                <a:cxn ang="0">
                  <a:pos x="T6" y="T7"/>
                </a:cxn>
                <a:cxn ang="0">
                  <a:pos x="T8" y="T9"/>
                </a:cxn>
              </a:cxnLst>
              <a:rect l="0" t="0" r="r" b="b"/>
              <a:pathLst>
                <a:path w="547" h="1004">
                  <a:moveTo>
                    <a:pt x="547" y="704"/>
                  </a:moveTo>
                  <a:lnTo>
                    <a:pt x="0" y="1004"/>
                  </a:lnTo>
                  <a:lnTo>
                    <a:pt x="0" y="300"/>
                  </a:lnTo>
                  <a:lnTo>
                    <a:pt x="547" y="0"/>
                  </a:lnTo>
                  <a:lnTo>
                    <a:pt x="547" y="704"/>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6">
              <a:extLst>
                <a:ext uri="{FF2B5EF4-FFF2-40B4-BE49-F238E27FC236}">
                  <a16:creationId xmlns:a16="http://schemas.microsoft.com/office/drawing/2014/main" id="{39253E4C-431D-4257-8CC7-C1456CD2F32D}"/>
                </a:ext>
              </a:extLst>
            </p:cNvPr>
            <p:cNvSpPr>
              <a:spLocks/>
            </p:cNvSpPr>
            <p:nvPr/>
          </p:nvSpPr>
          <p:spPr bwMode="ltGray">
            <a:xfrm>
              <a:off x="9778040" y="3720628"/>
              <a:ext cx="532157" cy="974975"/>
            </a:xfrm>
            <a:custGeom>
              <a:avLst/>
              <a:gdLst>
                <a:gd name="T0" fmla="*/ 0 w 548"/>
                <a:gd name="T1" fmla="*/ 704 h 1004"/>
                <a:gd name="T2" fmla="*/ 548 w 548"/>
                <a:gd name="T3" fmla="*/ 1004 h 1004"/>
                <a:gd name="T4" fmla="*/ 548 w 548"/>
                <a:gd name="T5" fmla="*/ 300 h 1004"/>
                <a:gd name="T6" fmla="*/ 0 w 548"/>
                <a:gd name="T7" fmla="*/ 0 h 1004"/>
                <a:gd name="T8" fmla="*/ 0 w 548"/>
                <a:gd name="T9" fmla="*/ 704 h 1004"/>
              </a:gdLst>
              <a:ahLst/>
              <a:cxnLst>
                <a:cxn ang="0">
                  <a:pos x="T0" y="T1"/>
                </a:cxn>
                <a:cxn ang="0">
                  <a:pos x="T2" y="T3"/>
                </a:cxn>
                <a:cxn ang="0">
                  <a:pos x="T4" y="T5"/>
                </a:cxn>
                <a:cxn ang="0">
                  <a:pos x="T6" y="T7"/>
                </a:cxn>
                <a:cxn ang="0">
                  <a:pos x="T8" y="T9"/>
                </a:cxn>
              </a:cxnLst>
              <a:rect l="0" t="0" r="r" b="b"/>
              <a:pathLst>
                <a:path w="548" h="1004">
                  <a:moveTo>
                    <a:pt x="0" y="704"/>
                  </a:moveTo>
                  <a:lnTo>
                    <a:pt x="548" y="1004"/>
                  </a:lnTo>
                  <a:lnTo>
                    <a:pt x="548" y="300"/>
                  </a:lnTo>
                  <a:lnTo>
                    <a:pt x="0" y="0"/>
                  </a:lnTo>
                  <a:lnTo>
                    <a:pt x="0" y="704"/>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7">
              <a:extLst>
                <a:ext uri="{FF2B5EF4-FFF2-40B4-BE49-F238E27FC236}">
                  <a16:creationId xmlns:a16="http://schemas.microsoft.com/office/drawing/2014/main" id="{E928826C-9C74-4194-A556-98EC9A96F677}"/>
                </a:ext>
              </a:extLst>
            </p:cNvPr>
            <p:cNvSpPr>
              <a:spLocks/>
            </p:cNvSpPr>
            <p:nvPr/>
          </p:nvSpPr>
          <p:spPr bwMode="ltGray">
            <a:xfrm>
              <a:off x="9246854" y="4404276"/>
              <a:ext cx="1063344" cy="586538"/>
            </a:xfrm>
            <a:custGeom>
              <a:avLst/>
              <a:gdLst>
                <a:gd name="T0" fmla="*/ 547 w 1095"/>
                <a:gd name="T1" fmla="*/ 0 h 604"/>
                <a:gd name="T2" fmla="*/ 0 w 1095"/>
                <a:gd name="T3" fmla="*/ 300 h 604"/>
                <a:gd name="T4" fmla="*/ 560 w 1095"/>
                <a:gd name="T5" fmla="*/ 604 h 604"/>
                <a:gd name="T6" fmla="*/ 1095 w 1095"/>
                <a:gd name="T7" fmla="*/ 300 h 604"/>
                <a:gd name="T8" fmla="*/ 547 w 1095"/>
                <a:gd name="T9" fmla="*/ 0 h 604"/>
              </a:gdLst>
              <a:ahLst/>
              <a:cxnLst>
                <a:cxn ang="0">
                  <a:pos x="T0" y="T1"/>
                </a:cxn>
                <a:cxn ang="0">
                  <a:pos x="T2" y="T3"/>
                </a:cxn>
                <a:cxn ang="0">
                  <a:pos x="T4" y="T5"/>
                </a:cxn>
                <a:cxn ang="0">
                  <a:pos x="T6" y="T7"/>
                </a:cxn>
                <a:cxn ang="0">
                  <a:pos x="T8" y="T9"/>
                </a:cxn>
              </a:cxnLst>
              <a:rect l="0" t="0" r="r" b="b"/>
              <a:pathLst>
                <a:path w="1095" h="604">
                  <a:moveTo>
                    <a:pt x="547" y="0"/>
                  </a:moveTo>
                  <a:lnTo>
                    <a:pt x="0" y="300"/>
                  </a:lnTo>
                  <a:lnTo>
                    <a:pt x="560" y="604"/>
                  </a:lnTo>
                  <a:lnTo>
                    <a:pt x="1095" y="300"/>
                  </a:lnTo>
                  <a:lnTo>
                    <a:pt x="547" y="0"/>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8">
              <a:extLst>
                <a:ext uri="{FF2B5EF4-FFF2-40B4-BE49-F238E27FC236}">
                  <a16:creationId xmlns:a16="http://schemas.microsoft.com/office/drawing/2014/main" id="{7ACB5DE1-DAC6-4C99-B2CC-0EB12CE0D5FE}"/>
                </a:ext>
              </a:extLst>
            </p:cNvPr>
            <p:cNvSpPr>
              <a:spLocks/>
            </p:cNvSpPr>
            <p:nvPr/>
          </p:nvSpPr>
          <p:spPr bwMode="ltGray">
            <a:xfrm>
              <a:off x="8710812"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9">
              <a:extLst>
                <a:ext uri="{FF2B5EF4-FFF2-40B4-BE49-F238E27FC236}">
                  <a16:creationId xmlns:a16="http://schemas.microsoft.com/office/drawing/2014/main" id="{5D630C8B-3A7C-4321-A3EF-B1D0A698F738}"/>
                </a:ext>
              </a:extLst>
            </p:cNvPr>
            <p:cNvSpPr>
              <a:spLocks/>
            </p:cNvSpPr>
            <p:nvPr/>
          </p:nvSpPr>
          <p:spPr bwMode="ltGray">
            <a:xfrm>
              <a:off x="9242969" y="2748567"/>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10">
              <a:extLst>
                <a:ext uri="{FF2B5EF4-FFF2-40B4-BE49-F238E27FC236}">
                  <a16:creationId xmlns:a16="http://schemas.microsoft.com/office/drawing/2014/main" id="{2A590461-2675-4E4A-B9BB-BF5471E89538}"/>
                </a:ext>
              </a:extLst>
            </p:cNvPr>
            <p:cNvSpPr>
              <a:spLocks/>
            </p:cNvSpPr>
            <p:nvPr/>
          </p:nvSpPr>
          <p:spPr bwMode="ltGray">
            <a:xfrm>
              <a:off x="8710812" y="3434156"/>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1">
              <a:extLst>
                <a:ext uri="{FF2B5EF4-FFF2-40B4-BE49-F238E27FC236}">
                  <a16:creationId xmlns:a16="http://schemas.microsoft.com/office/drawing/2014/main" id="{48EAECFD-0CA3-492F-BA94-22EF6EB2205B}"/>
                </a:ext>
              </a:extLst>
            </p:cNvPr>
            <p:cNvSpPr>
              <a:spLocks/>
            </p:cNvSpPr>
            <p:nvPr/>
          </p:nvSpPr>
          <p:spPr bwMode="ltGray">
            <a:xfrm>
              <a:off x="9773185"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12">
              <a:extLst>
                <a:ext uri="{FF2B5EF4-FFF2-40B4-BE49-F238E27FC236}">
                  <a16:creationId xmlns:a16="http://schemas.microsoft.com/office/drawing/2014/main" id="{62FFEC32-2F2F-43F4-9C21-7F15A26966AC}"/>
                </a:ext>
              </a:extLst>
            </p:cNvPr>
            <p:cNvSpPr>
              <a:spLocks/>
            </p:cNvSpPr>
            <p:nvPr/>
          </p:nvSpPr>
          <p:spPr bwMode="ltGray">
            <a:xfrm>
              <a:off x="9773185" y="3434157"/>
              <a:ext cx="1063345"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 name="connsiteX0" fmla="*/ 5005 w 10000"/>
                <a:gd name="connsiteY0" fmla="*/ 0 h 10000"/>
                <a:gd name="connsiteX1" fmla="*/ 0 w 10000"/>
                <a:gd name="connsiteY1" fmla="*/ 4967 h 10000"/>
                <a:gd name="connsiteX2" fmla="*/ 5048 w 10000"/>
                <a:gd name="connsiteY2" fmla="*/ 10000 h 10000"/>
                <a:gd name="connsiteX3" fmla="*/ 10000 w 10000"/>
                <a:gd name="connsiteY3" fmla="*/ 4967 h 10000"/>
                <a:gd name="connsiteX4" fmla="*/ 5005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5005" y="0"/>
                  </a:moveTo>
                  <a:lnTo>
                    <a:pt x="0" y="4967"/>
                  </a:lnTo>
                  <a:lnTo>
                    <a:pt x="5048" y="10000"/>
                  </a:lnTo>
                  <a:lnTo>
                    <a:pt x="10000" y="4967"/>
                  </a:lnTo>
                  <a:lnTo>
                    <a:pt x="5005"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13">
              <a:extLst>
                <a:ext uri="{FF2B5EF4-FFF2-40B4-BE49-F238E27FC236}">
                  <a16:creationId xmlns:a16="http://schemas.microsoft.com/office/drawing/2014/main" id="{647709D2-F4CC-4414-B183-427A6D2A22AB}"/>
                </a:ext>
              </a:extLst>
            </p:cNvPr>
            <p:cNvSpPr>
              <a:spLocks/>
            </p:cNvSpPr>
            <p:nvPr/>
          </p:nvSpPr>
          <p:spPr bwMode="ltGray">
            <a:xfrm>
              <a:off x="11361823" y="2748566"/>
              <a:ext cx="534332" cy="982635"/>
            </a:xfrm>
            <a:custGeom>
              <a:avLst/>
              <a:gdLst>
                <a:gd name="T0" fmla="*/ 0 w 548"/>
                <a:gd name="T1" fmla="*/ 706 h 1006"/>
                <a:gd name="T2" fmla="*/ 548 w 548"/>
                <a:gd name="T3" fmla="*/ 1006 h 1006"/>
                <a:gd name="T4" fmla="*/ 548 w 548"/>
                <a:gd name="T5" fmla="*/ 300 h 1006"/>
                <a:gd name="T6" fmla="*/ 0 w 548"/>
                <a:gd name="T7" fmla="*/ 0 h 1006"/>
                <a:gd name="T8" fmla="*/ 0 w 548"/>
                <a:gd name="T9" fmla="*/ 706 h 1006"/>
              </a:gdLst>
              <a:ahLst/>
              <a:cxnLst>
                <a:cxn ang="0">
                  <a:pos x="T0" y="T1"/>
                </a:cxn>
                <a:cxn ang="0">
                  <a:pos x="T2" y="T3"/>
                </a:cxn>
                <a:cxn ang="0">
                  <a:pos x="T4" y="T5"/>
                </a:cxn>
                <a:cxn ang="0">
                  <a:pos x="T6" y="T7"/>
                </a:cxn>
                <a:cxn ang="0">
                  <a:pos x="T8" y="T9"/>
                </a:cxn>
              </a:cxnLst>
              <a:rect l="0" t="0" r="r" b="b"/>
              <a:pathLst>
                <a:path w="548" h="1006">
                  <a:moveTo>
                    <a:pt x="0" y="706"/>
                  </a:moveTo>
                  <a:lnTo>
                    <a:pt x="548" y="1006"/>
                  </a:lnTo>
                  <a:lnTo>
                    <a:pt x="548" y="300"/>
                  </a:lnTo>
                  <a:lnTo>
                    <a:pt x="0" y="0"/>
                  </a:lnTo>
                  <a:lnTo>
                    <a:pt x="0" y="706"/>
                  </a:lnTo>
                  <a:close/>
                </a:path>
              </a:pathLst>
            </a:custGeom>
            <a:solidFill>
              <a:srgbClr val="303030"/>
            </a:solidFill>
            <a:ln w="9525">
              <a:noFill/>
              <a:round/>
              <a:headEnd/>
              <a:tailEnd/>
            </a:ln>
            <a:extLst/>
          </p:spPr>
          <p:txBody>
            <a:bodyPr vert="horz" wrap="square" lIns="91440" tIns="45720" rIns="91440" bIns="45720" numCol="1" anchor="t" anchorCtr="0" compatLnSpc="1">
              <a:prstTxWarp prst="textNoShape">
                <a:avLst/>
              </a:prstTxWarp>
            </a:bodyPr>
            <a:lstStyle/>
            <a:p>
              <a:pPr lvl="0"/>
              <a:endParaRPr lang="en-US"/>
            </a:p>
          </p:txBody>
        </p:sp>
        <p:sp>
          <p:nvSpPr>
            <p:cNvPr id="41" name="Freeform 14">
              <a:extLst>
                <a:ext uri="{FF2B5EF4-FFF2-40B4-BE49-F238E27FC236}">
                  <a16:creationId xmlns:a16="http://schemas.microsoft.com/office/drawing/2014/main" id="{72928ABA-DF2E-4C8E-B194-7FA528229810}"/>
                </a:ext>
              </a:extLst>
            </p:cNvPr>
            <p:cNvSpPr>
              <a:spLocks/>
            </p:cNvSpPr>
            <p:nvPr/>
          </p:nvSpPr>
          <p:spPr bwMode="ltGray">
            <a:xfrm>
              <a:off x="10833616" y="3434158"/>
              <a:ext cx="1060195" cy="586539"/>
            </a:xfrm>
            <a:custGeom>
              <a:avLst/>
              <a:gdLst>
                <a:gd name="T0" fmla="*/ 548 w 1096"/>
                <a:gd name="T1" fmla="*/ 0 h 604"/>
                <a:gd name="T2" fmla="*/ 0 w 1096"/>
                <a:gd name="T3" fmla="*/ 300 h 604"/>
                <a:gd name="T4" fmla="*/ 560 w 1096"/>
                <a:gd name="T5" fmla="*/ 604 h 604"/>
                <a:gd name="T6" fmla="*/ 1096 w 1096"/>
                <a:gd name="T7" fmla="*/ 300 h 604"/>
                <a:gd name="T8" fmla="*/ 548 w 1096"/>
                <a:gd name="T9" fmla="*/ 0 h 604"/>
                <a:gd name="connsiteX0" fmla="*/ 5000 w 9956"/>
                <a:gd name="connsiteY0" fmla="*/ 0 h 10000"/>
                <a:gd name="connsiteX1" fmla="*/ 0 w 9956"/>
                <a:gd name="connsiteY1" fmla="*/ 4967 h 10000"/>
                <a:gd name="connsiteX2" fmla="*/ 5109 w 9956"/>
                <a:gd name="connsiteY2" fmla="*/ 10000 h 10000"/>
                <a:gd name="connsiteX3" fmla="*/ 9956 w 9956"/>
                <a:gd name="connsiteY3" fmla="*/ 4967 h 10000"/>
                <a:gd name="connsiteX4" fmla="*/ 5000 w 9956"/>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56" h="10000">
                  <a:moveTo>
                    <a:pt x="5000" y="0"/>
                  </a:moveTo>
                  <a:lnTo>
                    <a:pt x="0" y="4967"/>
                  </a:lnTo>
                  <a:lnTo>
                    <a:pt x="5109" y="10000"/>
                  </a:lnTo>
                  <a:lnTo>
                    <a:pt x="9956" y="4967"/>
                  </a:lnTo>
                  <a:lnTo>
                    <a:pt x="5000" y="0"/>
                  </a:lnTo>
                  <a:close/>
                </a:path>
              </a:pathLst>
            </a:custGeom>
            <a:solidFill>
              <a:srgbClr val="303030"/>
            </a:solidFill>
            <a:ln w="9525">
              <a:noFill/>
              <a:round/>
              <a:headEnd/>
              <a:tailEnd/>
            </a:ln>
            <a:extLst/>
          </p:spPr>
          <p:txBody>
            <a:bodyPr vert="horz" wrap="square" lIns="91440" tIns="45720" rIns="91440" bIns="45720" numCol="1" anchor="t" anchorCtr="0" compatLnSpc="1">
              <a:prstTxWarp prst="textNoShape">
                <a:avLst/>
              </a:prstTxWarp>
            </a:bodyPr>
            <a:lstStyle/>
            <a:p>
              <a:pPr lvl="0"/>
              <a:endParaRPr lang="en-US"/>
            </a:p>
          </p:txBody>
        </p:sp>
        <p:sp>
          <p:nvSpPr>
            <p:cNvPr id="42" name="Freeform 15">
              <a:extLst>
                <a:ext uri="{FF2B5EF4-FFF2-40B4-BE49-F238E27FC236}">
                  <a16:creationId xmlns:a16="http://schemas.microsoft.com/office/drawing/2014/main" id="{5A52C6C9-8220-4E26-B41D-1AA4F49DF9B8}"/>
                </a:ext>
              </a:extLst>
            </p:cNvPr>
            <p:cNvSpPr>
              <a:spLocks/>
            </p:cNvSpPr>
            <p:nvPr/>
          </p:nvSpPr>
          <p:spPr bwMode="ltGray">
            <a:xfrm>
              <a:off x="10299515" y="1771650"/>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16">
              <a:extLst>
                <a:ext uri="{FF2B5EF4-FFF2-40B4-BE49-F238E27FC236}">
                  <a16:creationId xmlns:a16="http://schemas.microsoft.com/office/drawing/2014/main" id="{8548CD94-9B34-4B91-BB2B-8736861E89E1}"/>
                </a:ext>
              </a:extLst>
            </p:cNvPr>
            <p:cNvSpPr>
              <a:spLocks/>
            </p:cNvSpPr>
            <p:nvPr/>
          </p:nvSpPr>
          <p:spPr bwMode="ltGray">
            <a:xfrm>
              <a:off x="10831673" y="1771650"/>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7">
              <a:extLst>
                <a:ext uri="{FF2B5EF4-FFF2-40B4-BE49-F238E27FC236}">
                  <a16:creationId xmlns:a16="http://schemas.microsoft.com/office/drawing/2014/main" id="{CFFFDB94-105D-4570-A938-4AD7CE4AE782}"/>
                </a:ext>
              </a:extLst>
            </p:cNvPr>
            <p:cNvSpPr>
              <a:spLocks/>
            </p:cNvSpPr>
            <p:nvPr/>
          </p:nvSpPr>
          <p:spPr bwMode="ltGray">
            <a:xfrm>
              <a:off x="10299515" y="2457240"/>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18">
              <a:extLst>
                <a:ext uri="{FF2B5EF4-FFF2-40B4-BE49-F238E27FC236}">
                  <a16:creationId xmlns:a16="http://schemas.microsoft.com/office/drawing/2014/main" id="{AC2A78A9-4071-45DC-BAE8-1C643EDD9B01}"/>
                </a:ext>
              </a:extLst>
            </p:cNvPr>
            <p:cNvSpPr>
              <a:spLocks/>
            </p:cNvSpPr>
            <p:nvPr/>
          </p:nvSpPr>
          <p:spPr bwMode="ltGray">
            <a:xfrm>
              <a:off x="11364801" y="1771650"/>
              <a:ext cx="531187" cy="976917"/>
            </a:xfrm>
            <a:custGeom>
              <a:avLst/>
              <a:gdLst>
                <a:gd name="T0" fmla="*/ 547 w 547"/>
                <a:gd name="T1" fmla="*/ 706 h 1006"/>
                <a:gd name="T2" fmla="*/ 0 w 547"/>
                <a:gd name="T3" fmla="*/ 1006 h 1006"/>
                <a:gd name="T4" fmla="*/ 0 w 547"/>
                <a:gd name="T5" fmla="*/ 300 h 1006"/>
                <a:gd name="T6" fmla="*/ 547 w 547"/>
                <a:gd name="T7" fmla="*/ 0 h 1006"/>
                <a:gd name="T8" fmla="*/ 547 w 547"/>
                <a:gd name="T9" fmla="*/ 706 h 1006"/>
              </a:gdLst>
              <a:ahLst/>
              <a:cxnLst>
                <a:cxn ang="0">
                  <a:pos x="T0" y="T1"/>
                </a:cxn>
                <a:cxn ang="0">
                  <a:pos x="T2" y="T3"/>
                </a:cxn>
                <a:cxn ang="0">
                  <a:pos x="T4" y="T5"/>
                </a:cxn>
                <a:cxn ang="0">
                  <a:pos x="T6" y="T7"/>
                </a:cxn>
                <a:cxn ang="0">
                  <a:pos x="T8" y="T9"/>
                </a:cxn>
              </a:cxnLst>
              <a:rect l="0" t="0" r="r" b="b"/>
              <a:pathLst>
                <a:path w="547" h="1006">
                  <a:moveTo>
                    <a:pt x="547" y="706"/>
                  </a:moveTo>
                  <a:lnTo>
                    <a:pt x="0" y="1006"/>
                  </a:lnTo>
                  <a:lnTo>
                    <a:pt x="0" y="300"/>
                  </a:lnTo>
                  <a:lnTo>
                    <a:pt x="547" y="0"/>
                  </a:lnTo>
                  <a:lnTo>
                    <a:pt x="547"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Shape 56">
              <a:extLst>
                <a:ext uri="{FF2B5EF4-FFF2-40B4-BE49-F238E27FC236}">
                  <a16:creationId xmlns:a16="http://schemas.microsoft.com/office/drawing/2014/main" id="{6A0EEF9B-FB8E-409B-A24F-BD7570B88204}"/>
                </a:ext>
              </a:extLst>
            </p:cNvPr>
            <p:cNvSpPr>
              <a:spLocks/>
            </p:cNvSpPr>
            <p:nvPr/>
          </p:nvSpPr>
          <p:spPr bwMode="ltGray">
            <a:xfrm>
              <a:off x="11895988" y="1771650"/>
              <a:ext cx="296013" cy="847641"/>
            </a:xfrm>
            <a:custGeom>
              <a:avLst/>
              <a:gdLst>
                <a:gd name="connsiteX0" fmla="*/ 0 w 296013"/>
                <a:gd name="connsiteY0" fmla="*/ 0 h 847641"/>
                <a:gd name="connsiteX1" fmla="*/ 296013 w 296013"/>
                <a:gd name="connsiteY1" fmla="*/ 162051 h 847641"/>
                <a:gd name="connsiteX2" fmla="*/ 296013 w 296013"/>
                <a:gd name="connsiteY2" fmla="*/ 847641 h 847641"/>
                <a:gd name="connsiteX3" fmla="*/ 0 w 296013"/>
                <a:gd name="connsiteY3" fmla="*/ 685590 h 847641"/>
              </a:gdLst>
              <a:ahLst/>
              <a:cxnLst>
                <a:cxn ang="0">
                  <a:pos x="connsiteX0" y="connsiteY0"/>
                </a:cxn>
                <a:cxn ang="0">
                  <a:pos x="connsiteX1" y="connsiteY1"/>
                </a:cxn>
                <a:cxn ang="0">
                  <a:pos x="connsiteX2" y="connsiteY2"/>
                </a:cxn>
                <a:cxn ang="0">
                  <a:pos x="connsiteX3" y="connsiteY3"/>
                </a:cxn>
              </a:cxnLst>
              <a:rect l="l" t="t" r="r" b="b"/>
              <a:pathLst>
                <a:path w="296013" h="847641">
                  <a:moveTo>
                    <a:pt x="0" y="0"/>
                  </a:moveTo>
                  <a:lnTo>
                    <a:pt x="296013" y="162051"/>
                  </a:lnTo>
                  <a:lnTo>
                    <a:pt x="296013" y="847641"/>
                  </a:lnTo>
                  <a:lnTo>
                    <a:pt x="0" y="685590"/>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59" name="Freeform: Shape 58">
              <a:extLst>
                <a:ext uri="{FF2B5EF4-FFF2-40B4-BE49-F238E27FC236}">
                  <a16:creationId xmlns:a16="http://schemas.microsoft.com/office/drawing/2014/main" id="{390FC8DE-C4AD-4BD3-9506-276C17F0C333}"/>
                </a:ext>
              </a:extLst>
            </p:cNvPr>
            <p:cNvSpPr>
              <a:spLocks/>
            </p:cNvSpPr>
            <p:nvPr/>
          </p:nvSpPr>
          <p:spPr bwMode="ltGray">
            <a:xfrm>
              <a:off x="11364800" y="2457240"/>
              <a:ext cx="827200" cy="593577"/>
            </a:xfrm>
            <a:custGeom>
              <a:avLst/>
              <a:gdLst>
                <a:gd name="connsiteX0" fmla="*/ 531141 w 827200"/>
                <a:gd name="connsiteY0" fmla="*/ 0 h 593577"/>
                <a:gd name="connsiteX1" fmla="*/ 827200 w 827200"/>
                <a:gd name="connsiteY1" fmla="*/ 162066 h 593577"/>
                <a:gd name="connsiteX2" fmla="*/ 827200 w 827200"/>
                <a:gd name="connsiteY2" fmla="*/ 425095 h 593577"/>
                <a:gd name="connsiteX3" fmla="*/ 529758 w 827200"/>
                <a:gd name="connsiteY3" fmla="*/ 593577 h 593577"/>
                <a:gd name="connsiteX4" fmla="*/ 0 w 827200"/>
                <a:gd name="connsiteY4" fmla="*/ 291334 h 593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7200" h="593577">
                  <a:moveTo>
                    <a:pt x="531141" y="0"/>
                  </a:moveTo>
                  <a:lnTo>
                    <a:pt x="827200" y="162066"/>
                  </a:lnTo>
                  <a:lnTo>
                    <a:pt x="827200" y="425095"/>
                  </a:lnTo>
                  <a:lnTo>
                    <a:pt x="529758" y="593577"/>
                  </a:lnTo>
                  <a:lnTo>
                    <a:pt x="0" y="291334"/>
                  </a:lnTo>
                  <a:close/>
                </a:path>
              </a:pathLst>
            </a:custGeom>
            <a:solidFill>
              <a:srgbClr val="303030"/>
            </a:solidFill>
            <a:ln w="9525">
              <a:solidFill>
                <a:srgbClr val="303030"/>
              </a:solidFill>
              <a:round/>
              <a:headEnd/>
              <a:tailEnd/>
            </a:ln>
            <a:extLst/>
          </p:spPr>
          <p:txBody>
            <a:bodyPr vert="horz" wrap="square" lIns="91440" tIns="45720" rIns="91440" bIns="45720" numCol="1" anchor="t" anchorCtr="0" compatLnSpc="1">
              <a:prstTxWarp prst="textNoShape">
                <a:avLst/>
              </a:prstTxWarp>
              <a:noAutofit/>
            </a:bodyPr>
            <a:lstStyle/>
            <a:p>
              <a:pPr lvl="0"/>
              <a:endParaRPr lang="en-US"/>
            </a:p>
          </p:txBody>
        </p:sp>
        <p:sp>
          <p:nvSpPr>
            <p:cNvPr id="48" name="Freeform 21">
              <a:extLst>
                <a:ext uri="{FF2B5EF4-FFF2-40B4-BE49-F238E27FC236}">
                  <a16:creationId xmlns:a16="http://schemas.microsoft.com/office/drawing/2014/main" id="{77297A5A-69AC-4DF4-95F9-A09D48D814E3}"/>
                </a:ext>
              </a:extLst>
            </p:cNvPr>
            <p:cNvSpPr>
              <a:spLocks/>
            </p:cNvSpPr>
            <p:nvPr/>
          </p:nvSpPr>
          <p:spPr bwMode="ltGray">
            <a:xfrm>
              <a:off x="10316024" y="4400391"/>
              <a:ext cx="531187" cy="976917"/>
            </a:xfrm>
            <a:custGeom>
              <a:avLst/>
              <a:gdLst>
                <a:gd name="T0" fmla="*/ 547 w 547"/>
                <a:gd name="T1" fmla="*/ 707 h 1006"/>
                <a:gd name="T2" fmla="*/ 0 w 547"/>
                <a:gd name="T3" fmla="*/ 1006 h 1006"/>
                <a:gd name="T4" fmla="*/ 0 w 547"/>
                <a:gd name="T5" fmla="*/ 300 h 1006"/>
                <a:gd name="T6" fmla="*/ 547 w 547"/>
                <a:gd name="T7" fmla="*/ 0 h 1006"/>
                <a:gd name="T8" fmla="*/ 547 w 547"/>
                <a:gd name="T9" fmla="*/ 707 h 1006"/>
              </a:gdLst>
              <a:ahLst/>
              <a:cxnLst>
                <a:cxn ang="0">
                  <a:pos x="T0" y="T1"/>
                </a:cxn>
                <a:cxn ang="0">
                  <a:pos x="T2" y="T3"/>
                </a:cxn>
                <a:cxn ang="0">
                  <a:pos x="T4" y="T5"/>
                </a:cxn>
                <a:cxn ang="0">
                  <a:pos x="T6" y="T7"/>
                </a:cxn>
                <a:cxn ang="0">
                  <a:pos x="T8" y="T9"/>
                </a:cxn>
              </a:cxnLst>
              <a:rect l="0" t="0" r="r" b="b"/>
              <a:pathLst>
                <a:path w="547" h="1006">
                  <a:moveTo>
                    <a:pt x="547" y="707"/>
                  </a:moveTo>
                  <a:lnTo>
                    <a:pt x="0" y="1006"/>
                  </a:lnTo>
                  <a:lnTo>
                    <a:pt x="0" y="300"/>
                  </a:lnTo>
                  <a:lnTo>
                    <a:pt x="547" y="0"/>
                  </a:lnTo>
                  <a:lnTo>
                    <a:pt x="547" y="707"/>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22">
              <a:extLst>
                <a:ext uri="{FF2B5EF4-FFF2-40B4-BE49-F238E27FC236}">
                  <a16:creationId xmlns:a16="http://schemas.microsoft.com/office/drawing/2014/main" id="{E65087DC-7AC8-4AA7-9010-A067ADE1CF79}"/>
                </a:ext>
              </a:extLst>
            </p:cNvPr>
            <p:cNvSpPr>
              <a:spLocks/>
            </p:cNvSpPr>
            <p:nvPr/>
          </p:nvSpPr>
          <p:spPr bwMode="ltGray">
            <a:xfrm>
              <a:off x="10847210" y="4400391"/>
              <a:ext cx="532157" cy="976917"/>
            </a:xfrm>
            <a:custGeom>
              <a:avLst/>
              <a:gdLst>
                <a:gd name="T0" fmla="*/ 0 w 548"/>
                <a:gd name="T1" fmla="*/ 707 h 1006"/>
                <a:gd name="T2" fmla="*/ 548 w 548"/>
                <a:gd name="T3" fmla="*/ 1006 h 1006"/>
                <a:gd name="T4" fmla="*/ 548 w 548"/>
                <a:gd name="T5" fmla="*/ 300 h 1006"/>
                <a:gd name="T6" fmla="*/ 0 w 548"/>
                <a:gd name="T7" fmla="*/ 0 h 1006"/>
                <a:gd name="T8" fmla="*/ 0 w 548"/>
                <a:gd name="T9" fmla="*/ 707 h 1006"/>
              </a:gdLst>
              <a:ahLst/>
              <a:cxnLst>
                <a:cxn ang="0">
                  <a:pos x="T0" y="T1"/>
                </a:cxn>
                <a:cxn ang="0">
                  <a:pos x="T2" y="T3"/>
                </a:cxn>
                <a:cxn ang="0">
                  <a:pos x="T4" y="T5"/>
                </a:cxn>
                <a:cxn ang="0">
                  <a:pos x="T6" y="T7"/>
                </a:cxn>
                <a:cxn ang="0">
                  <a:pos x="T8" y="T9"/>
                </a:cxn>
              </a:cxnLst>
              <a:rect l="0" t="0" r="r" b="b"/>
              <a:pathLst>
                <a:path w="548" h="1006">
                  <a:moveTo>
                    <a:pt x="0" y="707"/>
                  </a:moveTo>
                  <a:lnTo>
                    <a:pt x="548" y="1006"/>
                  </a:lnTo>
                  <a:lnTo>
                    <a:pt x="548" y="300"/>
                  </a:lnTo>
                  <a:lnTo>
                    <a:pt x="0" y="0"/>
                  </a:lnTo>
                  <a:lnTo>
                    <a:pt x="0" y="707"/>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23">
              <a:extLst>
                <a:ext uri="{FF2B5EF4-FFF2-40B4-BE49-F238E27FC236}">
                  <a16:creationId xmlns:a16="http://schemas.microsoft.com/office/drawing/2014/main" id="{3B4C2EBB-4C89-4380-A5E7-A7BD40C2B90E}"/>
                </a:ext>
              </a:extLst>
            </p:cNvPr>
            <p:cNvSpPr>
              <a:spLocks/>
            </p:cNvSpPr>
            <p:nvPr/>
          </p:nvSpPr>
          <p:spPr bwMode="ltGray">
            <a:xfrm>
              <a:off x="10316024" y="5086952"/>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24">
              <a:extLst>
                <a:ext uri="{FF2B5EF4-FFF2-40B4-BE49-F238E27FC236}">
                  <a16:creationId xmlns:a16="http://schemas.microsoft.com/office/drawing/2014/main" id="{0D7CD4FA-6D18-4E1F-9C7D-91AA2E32B2BC}"/>
                </a:ext>
              </a:extLst>
            </p:cNvPr>
            <p:cNvSpPr>
              <a:spLocks/>
            </p:cNvSpPr>
            <p:nvPr/>
          </p:nvSpPr>
          <p:spPr bwMode="ltGray">
            <a:xfrm>
              <a:off x="8720523" y="4697545"/>
              <a:ext cx="531187" cy="974975"/>
            </a:xfrm>
            <a:custGeom>
              <a:avLst/>
              <a:gdLst>
                <a:gd name="T0" fmla="*/ 547 w 547"/>
                <a:gd name="T1" fmla="*/ 705 h 1004"/>
                <a:gd name="T2" fmla="*/ 0 w 547"/>
                <a:gd name="T3" fmla="*/ 1004 h 1004"/>
                <a:gd name="T4" fmla="*/ 0 w 547"/>
                <a:gd name="T5" fmla="*/ 298 h 1004"/>
                <a:gd name="T6" fmla="*/ 547 w 547"/>
                <a:gd name="T7" fmla="*/ 0 h 1004"/>
                <a:gd name="T8" fmla="*/ 547 w 547"/>
                <a:gd name="T9" fmla="*/ 705 h 1004"/>
              </a:gdLst>
              <a:ahLst/>
              <a:cxnLst>
                <a:cxn ang="0">
                  <a:pos x="T0" y="T1"/>
                </a:cxn>
                <a:cxn ang="0">
                  <a:pos x="T2" y="T3"/>
                </a:cxn>
                <a:cxn ang="0">
                  <a:pos x="T4" y="T5"/>
                </a:cxn>
                <a:cxn ang="0">
                  <a:pos x="T6" y="T7"/>
                </a:cxn>
                <a:cxn ang="0">
                  <a:pos x="T8" y="T9"/>
                </a:cxn>
              </a:cxnLst>
              <a:rect l="0" t="0" r="r" b="b"/>
              <a:pathLst>
                <a:path w="547" h="1004">
                  <a:moveTo>
                    <a:pt x="547" y="705"/>
                  </a:moveTo>
                  <a:lnTo>
                    <a:pt x="0" y="1004"/>
                  </a:lnTo>
                  <a:lnTo>
                    <a:pt x="0" y="298"/>
                  </a:lnTo>
                  <a:lnTo>
                    <a:pt x="547" y="0"/>
                  </a:lnTo>
                  <a:lnTo>
                    <a:pt x="547" y="705"/>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25">
              <a:extLst>
                <a:ext uri="{FF2B5EF4-FFF2-40B4-BE49-F238E27FC236}">
                  <a16:creationId xmlns:a16="http://schemas.microsoft.com/office/drawing/2014/main" id="{5D06D6BE-8F81-4F1F-9E44-429E129C1957}"/>
                </a:ext>
              </a:extLst>
            </p:cNvPr>
            <p:cNvSpPr>
              <a:spLocks/>
            </p:cNvSpPr>
            <p:nvPr/>
          </p:nvSpPr>
          <p:spPr bwMode="ltGray">
            <a:xfrm>
              <a:off x="9251709" y="4697545"/>
              <a:ext cx="532157" cy="974975"/>
            </a:xfrm>
            <a:custGeom>
              <a:avLst/>
              <a:gdLst>
                <a:gd name="T0" fmla="*/ 0 w 548"/>
                <a:gd name="T1" fmla="*/ 705 h 1004"/>
                <a:gd name="T2" fmla="*/ 548 w 548"/>
                <a:gd name="T3" fmla="*/ 1004 h 1004"/>
                <a:gd name="T4" fmla="*/ 548 w 548"/>
                <a:gd name="T5" fmla="*/ 298 h 1004"/>
                <a:gd name="T6" fmla="*/ 0 w 548"/>
                <a:gd name="T7" fmla="*/ 0 h 1004"/>
                <a:gd name="T8" fmla="*/ 0 w 548"/>
                <a:gd name="T9" fmla="*/ 705 h 1004"/>
              </a:gdLst>
              <a:ahLst/>
              <a:cxnLst>
                <a:cxn ang="0">
                  <a:pos x="T0" y="T1"/>
                </a:cxn>
                <a:cxn ang="0">
                  <a:pos x="T2" y="T3"/>
                </a:cxn>
                <a:cxn ang="0">
                  <a:pos x="T4" y="T5"/>
                </a:cxn>
                <a:cxn ang="0">
                  <a:pos x="T6" y="T7"/>
                </a:cxn>
                <a:cxn ang="0">
                  <a:pos x="T8" y="T9"/>
                </a:cxn>
              </a:cxnLst>
              <a:rect l="0" t="0" r="r" b="b"/>
              <a:pathLst>
                <a:path w="548" h="1004">
                  <a:moveTo>
                    <a:pt x="0" y="705"/>
                  </a:moveTo>
                  <a:lnTo>
                    <a:pt x="548" y="1004"/>
                  </a:lnTo>
                  <a:lnTo>
                    <a:pt x="548" y="298"/>
                  </a:lnTo>
                  <a:lnTo>
                    <a:pt x="0" y="0"/>
                  </a:lnTo>
                  <a:lnTo>
                    <a:pt x="0" y="705"/>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26">
              <a:extLst>
                <a:ext uri="{FF2B5EF4-FFF2-40B4-BE49-F238E27FC236}">
                  <a16:creationId xmlns:a16="http://schemas.microsoft.com/office/drawing/2014/main" id="{3F7CF64D-F067-41E4-8D9F-41FF38972828}"/>
                </a:ext>
              </a:extLst>
            </p:cNvPr>
            <p:cNvSpPr>
              <a:spLocks/>
            </p:cNvSpPr>
            <p:nvPr/>
          </p:nvSpPr>
          <p:spPr bwMode="ltGray">
            <a:xfrm>
              <a:off x="8720523" y="5382163"/>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4" name="Rectangle 53">
            <a:extLst>
              <a:ext uri="{FF2B5EF4-FFF2-40B4-BE49-F238E27FC236}">
                <a16:creationId xmlns:a16="http://schemas.microsoft.com/office/drawing/2014/main" id="{4899085C-4B16-41A5-A2CB-5D4798A0322E}"/>
              </a:ext>
            </a:extLst>
          </p:cNvPr>
          <p:cNvSpPr/>
          <p:nvPr/>
        </p:nvSpPr>
        <p:spPr bwMode="white">
          <a:xfrm>
            <a:off x="5791479" y="3074916"/>
            <a:ext cx="2321486" cy="1405513"/>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Learn.</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Connect.</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Explore.</a:t>
            </a:r>
          </a:p>
        </p:txBody>
      </p:sp>
      <p:pic>
        <p:nvPicPr>
          <p:cNvPr id="55" name="Graphic 54">
            <a:extLst>
              <a:ext uri="{FF2B5EF4-FFF2-40B4-BE49-F238E27FC236}">
                <a16:creationId xmlns:a16="http://schemas.microsoft.com/office/drawing/2014/main" id="{CF5E403F-D2DC-4030-8392-9E3E0A38A1D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bwMode="white">
          <a:xfrm>
            <a:off x="1174192" y="3183752"/>
            <a:ext cx="2712307" cy="1367241"/>
          </a:xfrm>
          <a:prstGeom prst="rect">
            <a:avLst/>
          </a:prstGeom>
          <a:effectLst/>
        </p:spPr>
      </p:pic>
    </p:spTree>
    <p:extLst>
      <p:ext uri="{BB962C8B-B14F-4D97-AF65-F5344CB8AC3E}">
        <p14:creationId xmlns:p14="http://schemas.microsoft.com/office/powerpoint/2010/main" val="3028889959"/>
      </p:ext>
    </p:extLst>
  </p:cSld>
  <p:clrMapOvr>
    <a:overrideClrMapping bg1="lt1" tx1="dk1" bg2="lt2" tx2="dk2" accent1="accent1" accent2="accent2" accent3="accent3" accent4="accent4" accent5="accent5" accent6="accent6" hlink="hlink" folHlink="folHlink"/>
  </p:clrMapOvr>
  <p:transition>
    <p:fade/>
  </p:transition>
  <p:hf sldNum="0" hdr="0" ftr="0" dt="0"/>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TitleSlide">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lgn="l">
              <a:defRPr/>
            </a:lvl1pPr>
          </a:lstStyle>
          <a:p>
            <a:r>
              <a:rPr lang="en-US"/>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276999"/>
          </a:xfrm>
          <a:solidFill>
            <a:srgbClr val="E6E6E6">
              <a:alpha val="75000"/>
            </a:srgbClr>
          </a:solidFill>
        </p:spPr>
        <p:txBody>
          <a:bodyPr/>
          <a:lstStyle>
            <a:lvl1pPr marL="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a:latin typeface="+mj-lt"/>
              </a:rPr>
              <a:t>Session code here</a:t>
            </a:r>
            <a:endParaRPr lang="en-US"/>
          </a:p>
        </p:txBody>
      </p:sp>
      <p:grpSp>
        <p:nvGrpSpPr>
          <p:cNvPr id="9" name="Group 8">
            <a:extLst>
              <a:ext uri="{FF2B5EF4-FFF2-40B4-BE49-F238E27FC236}">
                <a16:creationId xmlns:a16="http://schemas.microsoft.com/office/drawing/2014/main" id="{4DCBAFEF-FDA0-4148-B6F8-D1D9029A0218}"/>
              </a:ext>
            </a:extLst>
          </p:cNvPr>
          <p:cNvGrpSpPr/>
          <p:nvPr/>
        </p:nvGrpSpPr>
        <p:grpSpPr bwMode="ltGray">
          <a:xfrm>
            <a:off x="6256117" y="-21839"/>
            <a:ext cx="5932086" cy="6890047"/>
            <a:chOff x="6256117" y="-21839"/>
            <a:chExt cx="5932086" cy="6890047"/>
          </a:xfrm>
        </p:grpSpPr>
        <p:grpSp>
          <p:nvGrpSpPr>
            <p:cNvPr id="30" name="Group 29">
              <a:extLst>
                <a:ext uri="{FF2B5EF4-FFF2-40B4-BE49-F238E27FC236}">
                  <a16:creationId xmlns:a16="http://schemas.microsoft.com/office/drawing/2014/main" id="{89BE868E-A240-4959-BD66-6BC44EE5A4AF}"/>
                </a:ext>
              </a:extLst>
            </p:cNvPr>
            <p:cNvGrpSpPr/>
            <p:nvPr/>
          </p:nvGrpSpPr>
          <p:grpSpPr bwMode="ltGray">
            <a:xfrm>
              <a:off x="8507413" y="1457714"/>
              <a:ext cx="3680790" cy="5392441"/>
              <a:chOff x="8507413" y="1457714"/>
              <a:chExt cx="3680790" cy="5392441"/>
            </a:xfrm>
          </p:grpSpPr>
          <p:sp>
            <p:nvSpPr>
              <p:cNvPr id="38" name="Freeform: Shape 37">
                <a:extLst>
                  <a:ext uri="{FF2B5EF4-FFF2-40B4-BE49-F238E27FC236}">
                    <a16:creationId xmlns:a16="http://schemas.microsoft.com/office/drawing/2014/main" id="{1DDB4654-32A2-47CE-B324-C597C756E402}"/>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9" name="Freeform: Shape 38">
                <a:extLst>
                  <a:ext uri="{FF2B5EF4-FFF2-40B4-BE49-F238E27FC236}">
                    <a16:creationId xmlns:a16="http://schemas.microsoft.com/office/drawing/2014/main" id="{218BE353-242E-4429-9D4C-1D50CEEC277C}"/>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0" name="Freeform: Shape 39">
                <a:extLst>
                  <a:ext uri="{FF2B5EF4-FFF2-40B4-BE49-F238E27FC236}">
                    <a16:creationId xmlns:a16="http://schemas.microsoft.com/office/drawing/2014/main" id="{B2B25198-469F-44A8-946B-689A24DC3C72}"/>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1" name="Freeform: Shape 40">
                <a:extLst>
                  <a:ext uri="{FF2B5EF4-FFF2-40B4-BE49-F238E27FC236}">
                    <a16:creationId xmlns:a16="http://schemas.microsoft.com/office/drawing/2014/main" id="{E5460766-0EE4-4C99-BD2E-1BAD7FD9C3AC}"/>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2" name="Freeform: Shape 41">
                <a:extLst>
                  <a:ext uri="{FF2B5EF4-FFF2-40B4-BE49-F238E27FC236}">
                    <a16:creationId xmlns:a16="http://schemas.microsoft.com/office/drawing/2014/main" id="{EFBC909F-DC50-4DDC-91C9-2509E0F5633F}"/>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3" name="Freeform: Shape 42">
                <a:extLst>
                  <a:ext uri="{FF2B5EF4-FFF2-40B4-BE49-F238E27FC236}">
                    <a16:creationId xmlns:a16="http://schemas.microsoft.com/office/drawing/2014/main" id="{E0DC1718-52A4-4705-AE14-45A352ACBC2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4" name="Freeform: Shape 43">
                <a:extLst>
                  <a:ext uri="{FF2B5EF4-FFF2-40B4-BE49-F238E27FC236}">
                    <a16:creationId xmlns:a16="http://schemas.microsoft.com/office/drawing/2014/main" id="{D51C16AF-F6FA-4CD2-B0A5-3663CD02799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5" name="Freeform: Shape 44">
                <a:extLst>
                  <a:ext uri="{FF2B5EF4-FFF2-40B4-BE49-F238E27FC236}">
                    <a16:creationId xmlns:a16="http://schemas.microsoft.com/office/drawing/2014/main" id="{3A105041-F999-49D6-BE4B-7630F1204F6C}"/>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6" name="Freeform: Shape 45">
                <a:extLst>
                  <a:ext uri="{FF2B5EF4-FFF2-40B4-BE49-F238E27FC236}">
                    <a16:creationId xmlns:a16="http://schemas.microsoft.com/office/drawing/2014/main" id="{C190B08C-67D4-4DAD-8158-2B4D4A1318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7" name="Freeform: Shape 46">
                <a:extLst>
                  <a:ext uri="{FF2B5EF4-FFF2-40B4-BE49-F238E27FC236}">
                    <a16:creationId xmlns:a16="http://schemas.microsoft.com/office/drawing/2014/main" id="{743F7B37-FD03-4D73-932B-77D49AB6A515}"/>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8" name="Freeform: Shape 47">
                <a:extLst>
                  <a:ext uri="{FF2B5EF4-FFF2-40B4-BE49-F238E27FC236}">
                    <a16:creationId xmlns:a16="http://schemas.microsoft.com/office/drawing/2014/main" id="{8F01A60D-F904-4399-87EA-23E33C45969F}"/>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9" name="Freeform: Shape 48">
                <a:extLst>
                  <a:ext uri="{FF2B5EF4-FFF2-40B4-BE49-F238E27FC236}">
                    <a16:creationId xmlns:a16="http://schemas.microsoft.com/office/drawing/2014/main" id="{D450C50C-26FC-42C5-BA39-AE97627B772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0" name="Freeform: Shape 49">
                <a:extLst>
                  <a:ext uri="{FF2B5EF4-FFF2-40B4-BE49-F238E27FC236}">
                    <a16:creationId xmlns:a16="http://schemas.microsoft.com/office/drawing/2014/main" id="{B88924B0-E78A-4770-AF30-C78056E7AAAB}"/>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1" name="Freeform: Shape 50">
                <a:extLst>
                  <a:ext uri="{FF2B5EF4-FFF2-40B4-BE49-F238E27FC236}">
                    <a16:creationId xmlns:a16="http://schemas.microsoft.com/office/drawing/2014/main" id="{D8AB0228-AC44-413D-A029-1BBF7B18CBCC}"/>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2" name="Freeform: Shape 51">
                <a:extLst>
                  <a:ext uri="{FF2B5EF4-FFF2-40B4-BE49-F238E27FC236}">
                    <a16:creationId xmlns:a16="http://schemas.microsoft.com/office/drawing/2014/main" id="{89C067BE-7550-4D8F-9A42-B78AB594CD54}"/>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3" name="Freeform: Shape 52">
                <a:extLst>
                  <a:ext uri="{FF2B5EF4-FFF2-40B4-BE49-F238E27FC236}">
                    <a16:creationId xmlns:a16="http://schemas.microsoft.com/office/drawing/2014/main" id="{54D97435-6932-4E2A-A217-DEA06FDA510A}"/>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54" name="Straight Connector 53">
                <a:extLst>
                  <a:ext uri="{FF2B5EF4-FFF2-40B4-BE49-F238E27FC236}">
                    <a16:creationId xmlns:a16="http://schemas.microsoft.com/office/drawing/2014/main" id="{FF9C9FB6-79F2-41F1-872D-2184B91C8E00}"/>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6" name="Group 5">
              <a:extLst>
                <a:ext uri="{FF2B5EF4-FFF2-40B4-BE49-F238E27FC236}">
                  <a16:creationId xmlns:a16="http://schemas.microsoft.com/office/drawing/2014/main" id="{4577AEC4-9502-4D2D-B373-2F1CB4EFF9B8}"/>
                </a:ext>
              </a:extLst>
            </p:cNvPr>
            <p:cNvGrpSpPr/>
            <p:nvPr/>
          </p:nvGrpSpPr>
          <p:grpSpPr bwMode="ltGray">
            <a:xfrm>
              <a:off x="7545167" y="-21839"/>
              <a:ext cx="1192433" cy="1098538"/>
              <a:chOff x="7545167" y="-9139"/>
              <a:chExt cx="1192433" cy="1098538"/>
            </a:xfrm>
          </p:grpSpPr>
          <p:sp>
            <p:nvSpPr>
              <p:cNvPr id="59" name="Freeform: Shape 58">
                <a:extLst>
                  <a:ext uri="{FF2B5EF4-FFF2-40B4-BE49-F238E27FC236}">
                    <a16:creationId xmlns:a16="http://schemas.microsoft.com/office/drawing/2014/main" id="{713EA48F-163A-410A-8C97-A08AA1B2EE50}"/>
                  </a:ext>
                </a:extLst>
              </p:cNvPr>
              <p:cNvSpPr/>
              <p:nvPr/>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7" name="Freeform: Shape 56">
                <a:extLst>
                  <a:ext uri="{FF2B5EF4-FFF2-40B4-BE49-F238E27FC236}">
                    <a16:creationId xmlns:a16="http://schemas.microsoft.com/office/drawing/2014/main" id="{3E1E199B-B230-4884-9F60-9B781B11B8FF}"/>
                  </a:ext>
                </a:extLst>
              </p:cNvPr>
              <p:cNvSpPr/>
              <p:nvPr/>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7" name="Freeform: Shape 36">
                <a:extLst>
                  <a:ext uri="{FF2B5EF4-FFF2-40B4-BE49-F238E27FC236}">
                    <a16:creationId xmlns:a16="http://schemas.microsoft.com/office/drawing/2014/main" id="{FB98E4A3-2599-4DEB-8ECC-F004500FBF6A}"/>
                  </a:ext>
                </a:extLst>
              </p:cNvPr>
              <p:cNvSpPr/>
              <p:nvPr/>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8" name="Group 7">
              <a:extLst>
                <a:ext uri="{FF2B5EF4-FFF2-40B4-BE49-F238E27FC236}">
                  <a16:creationId xmlns:a16="http://schemas.microsoft.com/office/drawing/2014/main" id="{D6B74F55-4583-4B26-A4E0-71C00B14AFF6}"/>
                </a:ext>
              </a:extLst>
            </p:cNvPr>
            <p:cNvGrpSpPr/>
            <p:nvPr/>
          </p:nvGrpSpPr>
          <p:grpSpPr bwMode="ltGray">
            <a:xfrm>
              <a:off x="6256117" y="5896894"/>
              <a:ext cx="1057910" cy="971314"/>
              <a:chOff x="6256117" y="5896894"/>
              <a:chExt cx="1057910" cy="971314"/>
            </a:xfrm>
          </p:grpSpPr>
          <p:sp>
            <p:nvSpPr>
              <p:cNvPr id="32" name="Freeform: Shape 31">
                <a:extLst>
                  <a:ext uri="{FF2B5EF4-FFF2-40B4-BE49-F238E27FC236}">
                    <a16:creationId xmlns:a16="http://schemas.microsoft.com/office/drawing/2014/main" id="{FC4D1900-D812-4B27-AC50-B2795AD953C3}"/>
                  </a:ext>
                </a:extLst>
              </p:cNvPr>
              <p:cNvSpPr/>
              <p:nvPr/>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483ECFC2-9749-4525-973B-EAA0BC0FC62B}"/>
                  </a:ext>
                </a:extLst>
              </p:cNvPr>
              <p:cNvSpPr/>
              <p:nvPr/>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4" name="Freeform: Shape 33">
                <a:extLst>
                  <a:ext uri="{FF2B5EF4-FFF2-40B4-BE49-F238E27FC236}">
                    <a16:creationId xmlns:a16="http://schemas.microsoft.com/office/drawing/2014/main" id="{0A3ABF7E-B2D4-4B7A-9B6E-0EB3223E4EE4}"/>
                  </a:ext>
                </a:extLst>
              </p:cNvPr>
              <p:cNvSpPr/>
              <p:nvPr/>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3158998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mod="1">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1_TitleSlide">
    <p:spTree>
      <p:nvGrpSpPr>
        <p:cNvPr id="1" name=""/>
        <p:cNvGrpSpPr/>
        <p:nvPr/>
      </p:nvGrpSpPr>
      <p:grpSpPr>
        <a:xfrm>
          <a:off x="0" y="0"/>
          <a:ext cx="0" cy="0"/>
          <a:chOff x="0" y="0"/>
          <a:chExt cx="0" cy="0"/>
        </a:xfrm>
      </p:grpSpPr>
      <p:grpSp>
        <p:nvGrpSpPr>
          <p:cNvPr id="36" name="Group 35">
            <a:extLst>
              <a:ext uri="{FF2B5EF4-FFF2-40B4-BE49-F238E27FC236}">
                <a16:creationId xmlns:a16="http://schemas.microsoft.com/office/drawing/2014/main" id="{FB018733-6594-4E00-9147-15A07CC30E61}"/>
              </a:ext>
            </a:extLst>
          </p:cNvPr>
          <p:cNvGrpSpPr/>
          <p:nvPr/>
        </p:nvGrpSpPr>
        <p:grpSpPr bwMode="ltGray">
          <a:xfrm flipH="1">
            <a:off x="-1475712" y="1792936"/>
            <a:ext cx="3680790" cy="5392441"/>
            <a:chOff x="8507413" y="1457714"/>
            <a:chExt cx="3680790" cy="5392441"/>
          </a:xfrm>
        </p:grpSpPr>
        <p:sp>
          <p:nvSpPr>
            <p:cNvPr id="65" name="Freeform: Shape 64">
              <a:extLst>
                <a:ext uri="{FF2B5EF4-FFF2-40B4-BE49-F238E27FC236}">
                  <a16:creationId xmlns:a16="http://schemas.microsoft.com/office/drawing/2014/main" id="{A652F6E3-8113-4A8C-852E-4D63F7E3A570}"/>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EABE47BD-F14C-4119-87A0-94A316282236}"/>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D14E5904-13C5-424B-B6BC-A2CDDE5504B6}"/>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6F145485-3741-4A74-8BD5-13328EA96946}"/>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FED68BAA-FA5D-42CE-8143-5DF6CB962B74}"/>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BA4E14D1-7BEF-4F82-9184-E6C2701F1F7E}"/>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DBADBD88-F15E-4DCB-B1A8-A2AC732502ED}"/>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7D3EB67F-0234-4517-867F-D9D965726194}"/>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816BED6F-CFCA-4132-91DF-B32C67FFA96A}"/>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5640226A-D8D8-4927-AE4A-B62E997806C0}"/>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257CBB28-D540-4C4D-9FD0-A4A3AE66E9AD}"/>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6" name="Freeform: Shape 75">
              <a:extLst>
                <a:ext uri="{FF2B5EF4-FFF2-40B4-BE49-F238E27FC236}">
                  <a16:creationId xmlns:a16="http://schemas.microsoft.com/office/drawing/2014/main" id="{1DED4EB3-30F7-4FB0-81A4-F9626615FC7E}"/>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7" name="Freeform: Shape 76">
              <a:extLst>
                <a:ext uri="{FF2B5EF4-FFF2-40B4-BE49-F238E27FC236}">
                  <a16:creationId xmlns:a16="http://schemas.microsoft.com/office/drawing/2014/main" id="{91D8E0D0-22B0-437D-B25B-FF43BEC76079}"/>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8" name="Freeform: Shape 77">
              <a:extLst>
                <a:ext uri="{FF2B5EF4-FFF2-40B4-BE49-F238E27FC236}">
                  <a16:creationId xmlns:a16="http://schemas.microsoft.com/office/drawing/2014/main" id="{D181E5F3-545A-496C-B4E4-5FC101AD23B9}"/>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9" name="Freeform: Shape 78">
              <a:extLst>
                <a:ext uri="{FF2B5EF4-FFF2-40B4-BE49-F238E27FC236}">
                  <a16:creationId xmlns:a16="http://schemas.microsoft.com/office/drawing/2014/main" id="{C53D4CF3-51B7-46B1-9654-A3372055314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80" name="Freeform: Shape 79">
              <a:extLst>
                <a:ext uri="{FF2B5EF4-FFF2-40B4-BE49-F238E27FC236}">
                  <a16:creationId xmlns:a16="http://schemas.microsoft.com/office/drawing/2014/main" id="{9397D294-6DFF-400B-B2A2-AC3D18D6BC50}"/>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81" name="Straight Connector 80">
              <a:extLst>
                <a:ext uri="{FF2B5EF4-FFF2-40B4-BE49-F238E27FC236}">
                  <a16:creationId xmlns:a16="http://schemas.microsoft.com/office/drawing/2014/main" id="{E6EC6950-5A3E-4D22-BB2B-79D86D06874C}"/>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userDrawn="1">
            <p:ph type="title" hasCustomPrompt="1"/>
          </p:nvPr>
        </p:nvSpPr>
        <p:spPr>
          <a:xfrm>
            <a:off x="680596" y="1505833"/>
            <a:ext cx="3938914" cy="553998"/>
          </a:xfrm>
        </p:spPr>
        <p:txBody>
          <a:bodyPr wrap="square" anchor="b" anchorCtr="0">
            <a:spAutoFit/>
          </a:bodyPr>
          <a:lstStyle>
            <a:lvl1pPr algn="l">
              <a:defRPr/>
            </a:lvl1pPr>
          </a:lstStyle>
          <a:p>
            <a:r>
              <a:rPr lang="en-US"/>
              <a:t>Presentation title </a:t>
            </a:r>
          </a:p>
        </p:txBody>
      </p:sp>
      <p:sp>
        <p:nvSpPr>
          <p:cNvPr id="5" name="Text Placeholder 4"/>
          <p:cNvSpPr>
            <a:spLocks noGrp="1"/>
          </p:cNvSpPr>
          <p:nvPr userDrawn="1">
            <p:ph type="body" sz="quarter" idx="12" hasCustomPrompt="1"/>
          </p:nvPr>
        </p:nvSpPr>
        <p:spPr>
          <a:xfrm>
            <a:off x="674375" y="2488694"/>
            <a:ext cx="3938914"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grpSp>
        <p:nvGrpSpPr>
          <p:cNvPr id="30" name="Group 29">
            <a:extLst>
              <a:ext uri="{FF2B5EF4-FFF2-40B4-BE49-F238E27FC236}">
                <a16:creationId xmlns:a16="http://schemas.microsoft.com/office/drawing/2014/main" id="{89BE868E-A240-4959-BD66-6BC44EE5A4AF}"/>
              </a:ext>
            </a:extLst>
          </p:cNvPr>
          <p:cNvGrpSpPr/>
          <p:nvPr/>
        </p:nvGrpSpPr>
        <p:grpSpPr bwMode="ltGray">
          <a:xfrm>
            <a:off x="6606988" y="-1326452"/>
            <a:ext cx="5581215" cy="8176607"/>
            <a:chOff x="8507413" y="1457714"/>
            <a:chExt cx="3680790" cy="5392441"/>
          </a:xfrm>
        </p:grpSpPr>
        <p:sp>
          <p:nvSpPr>
            <p:cNvPr id="38" name="Freeform: Shape 37">
              <a:extLst>
                <a:ext uri="{FF2B5EF4-FFF2-40B4-BE49-F238E27FC236}">
                  <a16:creationId xmlns:a16="http://schemas.microsoft.com/office/drawing/2014/main" id="{1DDB4654-32A2-47CE-B324-C597C756E402}"/>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9" name="Freeform: Shape 38">
              <a:extLst>
                <a:ext uri="{FF2B5EF4-FFF2-40B4-BE49-F238E27FC236}">
                  <a16:creationId xmlns:a16="http://schemas.microsoft.com/office/drawing/2014/main" id="{218BE353-242E-4429-9D4C-1D50CEEC277C}"/>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0" name="Freeform: Shape 39">
              <a:extLst>
                <a:ext uri="{FF2B5EF4-FFF2-40B4-BE49-F238E27FC236}">
                  <a16:creationId xmlns:a16="http://schemas.microsoft.com/office/drawing/2014/main" id="{B2B25198-469F-44A8-946B-689A24DC3C72}"/>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1" name="Freeform: Shape 40">
              <a:extLst>
                <a:ext uri="{FF2B5EF4-FFF2-40B4-BE49-F238E27FC236}">
                  <a16:creationId xmlns:a16="http://schemas.microsoft.com/office/drawing/2014/main" id="{E5460766-0EE4-4C99-BD2E-1BAD7FD9C3AC}"/>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2" name="Freeform: Shape 41">
              <a:extLst>
                <a:ext uri="{FF2B5EF4-FFF2-40B4-BE49-F238E27FC236}">
                  <a16:creationId xmlns:a16="http://schemas.microsoft.com/office/drawing/2014/main" id="{EFBC909F-DC50-4DDC-91C9-2509E0F5633F}"/>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3" name="Freeform: Shape 42">
              <a:extLst>
                <a:ext uri="{FF2B5EF4-FFF2-40B4-BE49-F238E27FC236}">
                  <a16:creationId xmlns:a16="http://schemas.microsoft.com/office/drawing/2014/main" id="{E0DC1718-52A4-4705-AE14-45A352ACBC2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4" name="Freeform: Shape 43">
              <a:extLst>
                <a:ext uri="{FF2B5EF4-FFF2-40B4-BE49-F238E27FC236}">
                  <a16:creationId xmlns:a16="http://schemas.microsoft.com/office/drawing/2014/main" id="{D51C16AF-F6FA-4CD2-B0A5-3663CD02799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5" name="Freeform: Shape 44">
              <a:extLst>
                <a:ext uri="{FF2B5EF4-FFF2-40B4-BE49-F238E27FC236}">
                  <a16:creationId xmlns:a16="http://schemas.microsoft.com/office/drawing/2014/main" id="{3A105041-F999-49D6-BE4B-7630F1204F6C}"/>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6" name="Freeform: Shape 45">
              <a:extLst>
                <a:ext uri="{FF2B5EF4-FFF2-40B4-BE49-F238E27FC236}">
                  <a16:creationId xmlns:a16="http://schemas.microsoft.com/office/drawing/2014/main" id="{C190B08C-67D4-4DAD-8158-2B4D4A1318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7" name="Freeform: Shape 46">
              <a:extLst>
                <a:ext uri="{FF2B5EF4-FFF2-40B4-BE49-F238E27FC236}">
                  <a16:creationId xmlns:a16="http://schemas.microsoft.com/office/drawing/2014/main" id="{743F7B37-FD03-4D73-932B-77D49AB6A515}"/>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8" name="Freeform: Shape 47">
              <a:extLst>
                <a:ext uri="{FF2B5EF4-FFF2-40B4-BE49-F238E27FC236}">
                  <a16:creationId xmlns:a16="http://schemas.microsoft.com/office/drawing/2014/main" id="{8F01A60D-F904-4399-87EA-23E33C45969F}"/>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9" name="Freeform: Shape 48">
              <a:extLst>
                <a:ext uri="{FF2B5EF4-FFF2-40B4-BE49-F238E27FC236}">
                  <a16:creationId xmlns:a16="http://schemas.microsoft.com/office/drawing/2014/main" id="{D450C50C-26FC-42C5-BA39-AE97627B772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0" name="Freeform: Shape 49">
              <a:extLst>
                <a:ext uri="{FF2B5EF4-FFF2-40B4-BE49-F238E27FC236}">
                  <a16:creationId xmlns:a16="http://schemas.microsoft.com/office/drawing/2014/main" id="{B88924B0-E78A-4770-AF30-C78056E7AAAB}"/>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1" name="Freeform: Shape 50">
              <a:extLst>
                <a:ext uri="{FF2B5EF4-FFF2-40B4-BE49-F238E27FC236}">
                  <a16:creationId xmlns:a16="http://schemas.microsoft.com/office/drawing/2014/main" id="{D8AB0228-AC44-413D-A029-1BBF7B18CBCC}"/>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2" name="Freeform: Shape 51">
              <a:extLst>
                <a:ext uri="{FF2B5EF4-FFF2-40B4-BE49-F238E27FC236}">
                  <a16:creationId xmlns:a16="http://schemas.microsoft.com/office/drawing/2014/main" id="{89C067BE-7550-4D8F-9A42-B78AB594CD54}"/>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3" name="Freeform: Shape 52">
              <a:extLst>
                <a:ext uri="{FF2B5EF4-FFF2-40B4-BE49-F238E27FC236}">
                  <a16:creationId xmlns:a16="http://schemas.microsoft.com/office/drawing/2014/main" id="{54D97435-6932-4E2A-A217-DEA06FDA510A}"/>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54" name="Straight Connector 53">
              <a:extLst>
                <a:ext uri="{FF2B5EF4-FFF2-40B4-BE49-F238E27FC236}">
                  <a16:creationId xmlns:a16="http://schemas.microsoft.com/office/drawing/2014/main" id="{FF9C9FB6-79F2-41F1-872D-2184B91C8E00}"/>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spTree>
    <p:extLst>
      <p:ext uri="{BB962C8B-B14F-4D97-AF65-F5344CB8AC3E}">
        <p14:creationId xmlns:p14="http://schemas.microsoft.com/office/powerpoint/2010/main" val="162830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mod="1">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08912455"/>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51308378"/>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65850237"/>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73931352"/>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72691737"/>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grpSp>
        <p:nvGrpSpPr>
          <p:cNvPr id="26" name="Group 25">
            <a:extLst>
              <a:ext uri="{FF2B5EF4-FFF2-40B4-BE49-F238E27FC236}">
                <a16:creationId xmlns:a16="http://schemas.microsoft.com/office/drawing/2014/main" id="{2BBF7881-8D09-4F22-B10B-0916A242A2CD}"/>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F5B1D67C-D600-4009-9F96-DBD9F692B67A}"/>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589ED409-83AE-42D1-A29E-F5ACE1D5379C}"/>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A47E83EE-C7AB-4851-AC1F-A2E965DE8A4F}"/>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117874BE-F982-46B6-83B3-569DB8A26C11}"/>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72B84FE-1FBD-4DB0-A1BB-1D393BABFD96}"/>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F0612185-AF46-47F9-B984-65C416463817}"/>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1F4FE628-8992-4D3C-9177-54650A419B37}"/>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9EB1F0C1-51BC-433D-B643-499296AD9EB3}"/>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1F95DA3E-A7A9-4898-8537-3057A04A80B1}"/>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A0885F40-F98C-4749-AF50-8D882201C7B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8" name="Freeform: Shape 67">
                <a:extLst>
                  <a:ext uri="{FF2B5EF4-FFF2-40B4-BE49-F238E27FC236}">
                    <a16:creationId xmlns:a16="http://schemas.microsoft.com/office/drawing/2014/main" id="{5DF4BDA5-0196-465B-9592-AD537FCE4B9C}"/>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2C953882-CF21-4072-808A-AFC6C6427081}"/>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24ACD3F6-35BF-4463-9A90-5F5B9025D6D9}"/>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36E0228F-415B-4662-977D-90C5D263A103}"/>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BBA85FE8-C6CE-42AD-9924-C426CEBA2C5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50FBB4D3-1D1C-41F7-856E-89287C5609D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F5EE762-48D4-46D8-8ECD-7595053F7D6E}"/>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5" name="Straight Connector 74">
                <a:extLst>
                  <a:ext uri="{FF2B5EF4-FFF2-40B4-BE49-F238E27FC236}">
                    <a16:creationId xmlns:a16="http://schemas.microsoft.com/office/drawing/2014/main" id="{5602528A-0204-4F83-A3CC-B19E5ED41C75}"/>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570E694A-2FDE-4ED0-B17A-283BAEEEBC3F}"/>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3014F876-92BB-450A-A3A6-EB7B6C2CB558}"/>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4" name="Freeform: Shape 33">
                <a:extLst>
                  <a:ext uri="{FF2B5EF4-FFF2-40B4-BE49-F238E27FC236}">
                    <a16:creationId xmlns:a16="http://schemas.microsoft.com/office/drawing/2014/main" id="{1AFE4E51-6693-4C7C-9EE7-633EA9AAA2AC}"/>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8" name="Freeform: Shape 57">
                <a:extLst>
                  <a:ext uri="{FF2B5EF4-FFF2-40B4-BE49-F238E27FC236}">
                    <a16:creationId xmlns:a16="http://schemas.microsoft.com/office/drawing/2014/main" id="{522550D5-A578-4C33-B405-092D50801565}"/>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29" name="Group 28">
              <a:extLst>
                <a:ext uri="{FF2B5EF4-FFF2-40B4-BE49-F238E27FC236}">
                  <a16:creationId xmlns:a16="http://schemas.microsoft.com/office/drawing/2014/main" id="{6A5C88A0-A89F-42B9-B5E5-623E0E0D7555}"/>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C4AD7328-AEE6-43BE-8744-DE52D5F8CC2E}"/>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90DC1356-0D84-4394-B0FF-A91903B8585E}"/>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5CA4391C-EE34-4D39-AC03-6D3272F213DC}"/>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spTree>
    <p:extLst>
      <p:ext uri="{BB962C8B-B14F-4D97-AF65-F5344CB8AC3E}">
        <p14:creationId xmlns:p14="http://schemas.microsoft.com/office/powerpoint/2010/main" val="459826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68347413"/>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1_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7F8D4B60-A36D-466A-8704-C8062C252F79}"/>
              </a:ext>
            </a:extLst>
          </p:cNvPr>
          <p:cNvSpPr>
            <a:spLocks noGrp="1"/>
          </p:cNvSpPr>
          <p:nvPr>
            <p:ph type="body" sz="quarter" idx="10"/>
          </p:nvPr>
        </p:nvSpPr>
        <p:spPr>
          <a:xfrm>
            <a:off x="616448" y="2017713"/>
            <a:ext cx="5207000" cy="1440394"/>
          </a:xfrm>
        </p:spPr>
        <p:txBody>
          <a:bodyPr/>
          <a:lstStyle>
            <a:lvl1pPr marL="0" indent="0">
              <a:spcBef>
                <a:spcPts val="1200"/>
              </a:spcBef>
              <a:buNone/>
              <a:defRPr sz="2400"/>
            </a:lvl1pPr>
            <a:lvl2pPr marL="0" indent="0">
              <a:buNone/>
              <a:defRPr sz="1800"/>
            </a:lvl2pPr>
            <a:lvl3pPr marL="0" indent="0">
              <a:buNone/>
              <a:defRPr sz="1400"/>
            </a:lvl3pPr>
            <a:lvl4pPr marL="0" indent="0">
              <a:buNone/>
              <a:defRPr sz="1200"/>
            </a:lvl4pPr>
            <a:lvl5pPr marL="0" indent="0">
              <a:buNone/>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15487071"/>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745399754"/>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Title - Square Photo">
    <p:spTree>
      <p:nvGrpSpPr>
        <p:cNvPr id="1" name=""/>
        <p:cNvGrpSpPr/>
        <p:nvPr/>
      </p:nvGrpSpPr>
      <p:grpSpPr>
        <a:xfrm>
          <a:off x="0" y="0"/>
          <a:ext cx="0" cy="0"/>
          <a:chOff x="0" y="0"/>
          <a:chExt cx="0" cy="0"/>
        </a:xfrm>
      </p:grpSpPr>
      <p:grpSp>
        <p:nvGrpSpPr>
          <p:cNvPr id="55" name="Group 54">
            <a:extLst>
              <a:ext uri="{FF2B5EF4-FFF2-40B4-BE49-F238E27FC236}">
                <a16:creationId xmlns:a16="http://schemas.microsoft.com/office/drawing/2014/main" id="{200F7B6E-608C-4712-A939-BEBE059E295A}"/>
              </a:ext>
            </a:extLst>
          </p:cNvPr>
          <p:cNvGrpSpPr/>
          <p:nvPr/>
        </p:nvGrpSpPr>
        <p:grpSpPr bwMode="ltGray">
          <a:xfrm>
            <a:off x="6256117" y="-21839"/>
            <a:ext cx="5932086" cy="6890047"/>
            <a:chOff x="6256117" y="-21839"/>
            <a:chExt cx="5932086" cy="6890047"/>
          </a:xfrm>
        </p:grpSpPr>
        <p:grpSp>
          <p:nvGrpSpPr>
            <p:cNvPr id="56" name="Group 55">
              <a:extLst>
                <a:ext uri="{FF2B5EF4-FFF2-40B4-BE49-F238E27FC236}">
                  <a16:creationId xmlns:a16="http://schemas.microsoft.com/office/drawing/2014/main" id="{6DC5E8A2-8275-4F90-BA55-9B66D81C4A9F}"/>
                </a:ext>
              </a:extLst>
            </p:cNvPr>
            <p:cNvGrpSpPr/>
            <p:nvPr/>
          </p:nvGrpSpPr>
          <p:grpSpPr bwMode="ltGray">
            <a:xfrm>
              <a:off x="8507413" y="1457714"/>
              <a:ext cx="3680790" cy="5392441"/>
              <a:chOff x="8507413" y="1457714"/>
              <a:chExt cx="3680790" cy="5392441"/>
            </a:xfrm>
          </p:grpSpPr>
          <p:sp>
            <p:nvSpPr>
              <p:cNvPr id="65" name="Freeform: Shape 64">
                <a:extLst>
                  <a:ext uri="{FF2B5EF4-FFF2-40B4-BE49-F238E27FC236}">
                    <a16:creationId xmlns:a16="http://schemas.microsoft.com/office/drawing/2014/main" id="{6C563208-4732-48A3-81E6-533A2E2DD53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DD0ADC22-C4D5-4BE8-99A8-91566ADDBF5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91C4D457-0F93-4853-AB02-01C200DE6658}"/>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E8D605B0-4DEE-4101-AC83-CD1D15D14DB9}"/>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2EF14ED5-2275-4C01-96DD-1D24FE9FD6EE}"/>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F31E8C76-6A67-4E1C-BCC4-8D2ABCC0212A}"/>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9ABDD9FA-82C7-4E69-9895-354AD0BDD19E}"/>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2A7CD18E-2839-44B2-9BA7-6356529D686A}"/>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0B7E64CE-434E-410A-823C-4872E71DD278}"/>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0D92AA81-D52A-4877-AE2C-AB5B4D374D19}"/>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BE84D11A-0DE4-40A8-BB80-889FF30CCE03}"/>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6" name="Freeform: Shape 75">
                <a:extLst>
                  <a:ext uri="{FF2B5EF4-FFF2-40B4-BE49-F238E27FC236}">
                    <a16:creationId xmlns:a16="http://schemas.microsoft.com/office/drawing/2014/main" id="{A80E0B5D-2F12-4C6E-92C5-3765C579ADE8}"/>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7" name="Freeform: Shape 76">
                <a:extLst>
                  <a:ext uri="{FF2B5EF4-FFF2-40B4-BE49-F238E27FC236}">
                    <a16:creationId xmlns:a16="http://schemas.microsoft.com/office/drawing/2014/main" id="{765DAB00-242D-4D78-B6BF-F678C14B519F}"/>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8" name="Freeform: Shape 77">
                <a:extLst>
                  <a:ext uri="{FF2B5EF4-FFF2-40B4-BE49-F238E27FC236}">
                    <a16:creationId xmlns:a16="http://schemas.microsoft.com/office/drawing/2014/main" id="{D824698C-3D67-4D42-9DE6-531F5A0C7EA3}"/>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9" name="Freeform: Shape 78">
                <a:extLst>
                  <a:ext uri="{FF2B5EF4-FFF2-40B4-BE49-F238E27FC236}">
                    <a16:creationId xmlns:a16="http://schemas.microsoft.com/office/drawing/2014/main" id="{699246CD-F05A-4044-B7A4-384A7B272509}"/>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80" name="Freeform: Shape 79">
                <a:extLst>
                  <a:ext uri="{FF2B5EF4-FFF2-40B4-BE49-F238E27FC236}">
                    <a16:creationId xmlns:a16="http://schemas.microsoft.com/office/drawing/2014/main" id="{06930CAB-4305-4191-AD01-9D22AAD264D9}"/>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81" name="Straight Connector 80">
                <a:extLst>
                  <a:ext uri="{FF2B5EF4-FFF2-40B4-BE49-F238E27FC236}">
                    <a16:creationId xmlns:a16="http://schemas.microsoft.com/office/drawing/2014/main" id="{7FBC50E9-9F0E-4D62-9AA6-DC145681D1EA}"/>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57" name="Group 56">
              <a:extLst>
                <a:ext uri="{FF2B5EF4-FFF2-40B4-BE49-F238E27FC236}">
                  <a16:creationId xmlns:a16="http://schemas.microsoft.com/office/drawing/2014/main" id="{09610B7D-2856-472A-B98F-5684402C6C99}"/>
                </a:ext>
              </a:extLst>
            </p:cNvPr>
            <p:cNvGrpSpPr/>
            <p:nvPr/>
          </p:nvGrpSpPr>
          <p:grpSpPr bwMode="ltGray">
            <a:xfrm>
              <a:off x="7545167" y="-21839"/>
              <a:ext cx="1192433" cy="1098538"/>
              <a:chOff x="7545167" y="-9139"/>
              <a:chExt cx="1192433" cy="1098538"/>
            </a:xfrm>
          </p:grpSpPr>
          <p:sp>
            <p:nvSpPr>
              <p:cNvPr id="62" name="Freeform: Shape 61">
                <a:extLst>
                  <a:ext uri="{FF2B5EF4-FFF2-40B4-BE49-F238E27FC236}">
                    <a16:creationId xmlns:a16="http://schemas.microsoft.com/office/drawing/2014/main" id="{5173E078-D753-4C8F-98BB-75D0CBE314FE}"/>
                  </a:ext>
                </a:extLst>
              </p:cNvPr>
              <p:cNvSpPr/>
              <p:nvPr/>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3" name="Freeform: Shape 62">
                <a:extLst>
                  <a:ext uri="{FF2B5EF4-FFF2-40B4-BE49-F238E27FC236}">
                    <a16:creationId xmlns:a16="http://schemas.microsoft.com/office/drawing/2014/main" id="{EAA82456-62CD-4C42-91A4-3FFD8F19BCBD}"/>
                  </a:ext>
                </a:extLst>
              </p:cNvPr>
              <p:cNvSpPr/>
              <p:nvPr/>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4" name="Freeform: Shape 63">
                <a:extLst>
                  <a:ext uri="{FF2B5EF4-FFF2-40B4-BE49-F238E27FC236}">
                    <a16:creationId xmlns:a16="http://schemas.microsoft.com/office/drawing/2014/main" id="{41ABB687-FC0A-4A48-8466-BF8A1129E230}"/>
                  </a:ext>
                </a:extLst>
              </p:cNvPr>
              <p:cNvSpPr/>
              <p:nvPr/>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58" name="Group 57">
              <a:extLst>
                <a:ext uri="{FF2B5EF4-FFF2-40B4-BE49-F238E27FC236}">
                  <a16:creationId xmlns:a16="http://schemas.microsoft.com/office/drawing/2014/main" id="{8EEA91BF-1A44-4FB0-92F0-23098E7BBFCD}"/>
                </a:ext>
              </a:extLst>
            </p:cNvPr>
            <p:cNvGrpSpPr/>
            <p:nvPr/>
          </p:nvGrpSpPr>
          <p:grpSpPr bwMode="ltGray">
            <a:xfrm>
              <a:off x="6256117" y="5896894"/>
              <a:ext cx="1057910" cy="971314"/>
              <a:chOff x="6256117" y="5896894"/>
              <a:chExt cx="1057910" cy="971314"/>
            </a:xfrm>
          </p:grpSpPr>
          <p:sp>
            <p:nvSpPr>
              <p:cNvPr id="59" name="Freeform: Shape 58">
                <a:extLst>
                  <a:ext uri="{FF2B5EF4-FFF2-40B4-BE49-F238E27FC236}">
                    <a16:creationId xmlns:a16="http://schemas.microsoft.com/office/drawing/2014/main" id="{511C6A8E-CEC6-4129-9FB2-A426C6CE84EB}"/>
                  </a:ext>
                </a:extLst>
              </p:cNvPr>
              <p:cNvSpPr/>
              <p:nvPr/>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205B8F1F-9F8A-42BF-8770-AEABCEC35D18}"/>
                  </a:ext>
                </a:extLst>
              </p:cNvPr>
              <p:cNvSpPr/>
              <p:nvPr/>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36EE7F2A-0858-47D2-B1D0-D33BCD933ABE}"/>
                  </a:ext>
                </a:extLst>
              </p:cNvPr>
              <p:cNvSpPr/>
              <p:nvPr/>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
        <p:nvSpPr>
          <p:cNvPr id="5" name="Picture Placeholder 4">
            <a:extLst>
              <a:ext uri="{FF2B5EF4-FFF2-40B4-BE49-F238E27FC236}">
                <a16:creationId xmlns:a16="http://schemas.microsoft.com/office/drawing/2014/main" id="{6DF5D6DE-2629-4577-9B98-7A1666013D0A}"/>
              </a:ext>
            </a:extLst>
          </p:cNvPr>
          <p:cNvSpPr>
            <a:spLocks noGrp="1"/>
          </p:cNvSpPr>
          <p:nvPr>
            <p:ph type="pic" sz="quarter" idx="11" hasCustomPrompt="1"/>
          </p:nvPr>
        </p:nvSpPr>
        <p:spPr bwMode="gray">
          <a:xfrm>
            <a:off x="5016500" y="292100"/>
            <a:ext cx="6881813" cy="6272213"/>
          </a:xfrm>
          <a:blipFill>
            <a:blip r:embed="rId2"/>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Title 1"/>
          <p:cNvSpPr>
            <a:spLocks noGrp="1"/>
          </p:cNvSpPr>
          <p:nvPr>
            <p:ph type="title" hasCustomPrompt="1"/>
          </p:nvPr>
        </p:nvSpPr>
        <p:spPr>
          <a:xfrm>
            <a:off x="584201" y="2579648"/>
            <a:ext cx="3768898" cy="553998"/>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Enter title text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1"/>
            <a:ext cx="3769300"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1046661568"/>
      </p:ext>
    </p:extLst>
  </p:cSld>
  <p:clrMapOvr>
    <a:masterClrMapping/>
  </p:clrMapOvr>
  <p:transition>
    <p:fade/>
  </p:transition>
  <p:hf sldNum="0" hdr="0" ftr="0" dt="0"/>
  <p:extLst mod="1">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p:cSld name="Square Photo body text">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C39AAC9F-C8B8-422E-93FC-08A064104000}"/>
              </a:ext>
            </a:extLst>
          </p:cNvPr>
          <p:cNvGrpSpPr/>
          <p:nvPr/>
        </p:nvGrpSpPr>
        <p:grpSpPr bwMode="ltGray">
          <a:xfrm>
            <a:off x="6256117" y="-21839"/>
            <a:ext cx="5932086" cy="6890047"/>
            <a:chOff x="6256117" y="-21839"/>
            <a:chExt cx="5932086" cy="6890047"/>
          </a:xfrm>
        </p:grpSpPr>
        <p:grpSp>
          <p:nvGrpSpPr>
            <p:cNvPr id="31" name="Group 30">
              <a:extLst>
                <a:ext uri="{FF2B5EF4-FFF2-40B4-BE49-F238E27FC236}">
                  <a16:creationId xmlns:a16="http://schemas.microsoft.com/office/drawing/2014/main" id="{A09379AA-B540-4886-8794-46BA10F3D91B}"/>
                </a:ext>
              </a:extLst>
            </p:cNvPr>
            <p:cNvGrpSpPr/>
            <p:nvPr/>
          </p:nvGrpSpPr>
          <p:grpSpPr bwMode="ltGray">
            <a:xfrm>
              <a:off x="8507413" y="1457714"/>
              <a:ext cx="3680790" cy="5392441"/>
              <a:chOff x="8507413" y="1457714"/>
              <a:chExt cx="3680790" cy="5392441"/>
            </a:xfrm>
          </p:grpSpPr>
          <p:sp>
            <p:nvSpPr>
              <p:cNvPr id="64" name="Freeform: Shape 63">
                <a:extLst>
                  <a:ext uri="{FF2B5EF4-FFF2-40B4-BE49-F238E27FC236}">
                    <a16:creationId xmlns:a16="http://schemas.microsoft.com/office/drawing/2014/main" id="{9E5BC201-014B-48F5-BAC0-4FBBACCBF586}"/>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F72CD027-1ABE-4E4A-BE9E-EF73250F92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52C85D91-63CC-4FF7-A826-BE886CDB017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E55C67E6-D930-403F-9550-70EC2A102AB5}"/>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BDB9C074-A5A6-4082-9FCD-D487FD8013E5}"/>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4E3D79EB-E5E0-4CA3-A7CE-50069CC73F1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42F892FB-2465-40CF-A81F-AC989DC09CE4}"/>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E8BADF38-50C7-4E4B-AA00-660BF4161C96}"/>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A51B782C-38CF-4C16-8A55-9C1BEA5AF3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61A234A0-3B09-4E85-880A-C885FBEE2401}"/>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B6516D46-39CD-420E-9263-03065B10F8F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6B28F64C-F49A-4F09-A9C2-8502680A64D7}"/>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6" name="Freeform: Shape 75">
                <a:extLst>
                  <a:ext uri="{FF2B5EF4-FFF2-40B4-BE49-F238E27FC236}">
                    <a16:creationId xmlns:a16="http://schemas.microsoft.com/office/drawing/2014/main" id="{3AE00412-2C1C-4CAB-B1D4-B046A4B37C24}"/>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7" name="Freeform: Shape 76">
                <a:extLst>
                  <a:ext uri="{FF2B5EF4-FFF2-40B4-BE49-F238E27FC236}">
                    <a16:creationId xmlns:a16="http://schemas.microsoft.com/office/drawing/2014/main" id="{01030AB7-3DE7-407A-98DE-751351FCBFB5}"/>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8" name="Freeform: Shape 77">
                <a:extLst>
                  <a:ext uri="{FF2B5EF4-FFF2-40B4-BE49-F238E27FC236}">
                    <a16:creationId xmlns:a16="http://schemas.microsoft.com/office/drawing/2014/main" id="{0074BD83-98DD-4084-9D1E-CDACFD005AFF}"/>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9" name="Freeform: Shape 78">
                <a:extLst>
                  <a:ext uri="{FF2B5EF4-FFF2-40B4-BE49-F238E27FC236}">
                    <a16:creationId xmlns:a16="http://schemas.microsoft.com/office/drawing/2014/main" id="{47C85498-5D07-457D-BA73-99E2EB50130B}"/>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80" name="Straight Connector 79">
                <a:extLst>
                  <a:ext uri="{FF2B5EF4-FFF2-40B4-BE49-F238E27FC236}">
                    <a16:creationId xmlns:a16="http://schemas.microsoft.com/office/drawing/2014/main" id="{3DF2CE11-90A6-43A8-B2DC-45295F10CB64}"/>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32" name="Group 31">
              <a:extLst>
                <a:ext uri="{FF2B5EF4-FFF2-40B4-BE49-F238E27FC236}">
                  <a16:creationId xmlns:a16="http://schemas.microsoft.com/office/drawing/2014/main" id="{F65F154A-ABA1-4F9A-97F8-C50108DD1A97}"/>
                </a:ext>
              </a:extLst>
            </p:cNvPr>
            <p:cNvGrpSpPr/>
            <p:nvPr/>
          </p:nvGrpSpPr>
          <p:grpSpPr bwMode="ltGray">
            <a:xfrm>
              <a:off x="7545167" y="-21839"/>
              <a:ext cx="1192433" cy="1098538"/>
              <a:chOff x="7545167" y="-9139"/>
              <a:chExt cx="1192433" cy="1098538"/>
            </a:xfrm>
          </p:grpSpPr>
          <p:sp>
            <p:nvSpPr>
              <p:cNvPr id="61" name="Freeform: Shape 60">
                <a:extLst>
                  <a:ext uri="{FF2B5EF4-FFF2-40B4-BE49-F238E27FC236}">
                    <a16:creationId xmlns:a16="http://schemas.microsoft.com/office/drawing/2014/main" id="{54AC8DFE-7BB0-4D98-AA21-405DB4B06225}"/>
                  </a:ext>
                </a:extLst>
              </p:cNvPr>
              <p:cNvSpPr/>
              <p:nvPr/>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2" name="Freeform: Shape 61">
                <a:extLst>
                  <a:ext uri="{FF2B5EF4-FFF2-40B4-BE49-F238E27FC236}">
                    <a16:creationId xmlns:a16="http://schemas.microsoft.com/office/drawing/2014/main" id="{F39938CF-5CFF-4707-BBDD-DD19FA0A50F1}"/>
                  </a:ext>
                </a:extLst>
              </p:cNvPr>
              <p:cNvSpPr/>
              <p:nvPr/>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3" name="Freeform: Shape 62">
                <a:extLst>
                  <a:ext uri="{FF2B5EF4-FFF2-40B4-BE49-F238E27FC236}">
                    <a16:creationId xmlns:a16="http://schemas.microsoft.com/office/drawing/2014/main" id="{73332E5E-0308-4370-A841-A20570A69BDF}"/>
                  </a:ext>
                </a:extLst>
              </p:cNvPr>
              <p:cNvSpPr/>
              <p:nvPr/>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33" name="Group 32">
              <a:extLst>
                <a:ext uri="{FF2B5EF4-FFF2-40B4-BE49-F238E27FC236}">
                  <a16:creationId xmlns:a16="http://schemas.microsoft.com/office/drawing/2014/main" id="{9E46D602-7D42-411E-8BA6-6F74E13FE605}"/>
                </a:ext>
              </a:extLst>
            </p:cNvPr>
            <p:cNvGrpSpPr/>
            <p:nvPr/>
          </p:nvGrpSpPr>
          <p:grpSpPr bwMode="ltGray">
            <a:xfrm>
              <a:off x="6256117" y="5896894"/>
              <a:ext cx="1057910" cy="971314"/>
              <a:chOff x="6256117" y="5896894"/>
              <a:chExt cx="1057910" cy="971314"/>
            </a:xfrm>
          </p:grpSpPr>
          <p:sp>
            <p:nvSpPr>
              <p:cNvPr id="34" name="Freeform: Shape 33">
                <a:extLst>
                  <a:ext uri="{FF2B5EF4-FFF2-40B4-BE49-F238E27FC236}">
                    <a16:creationId xmlns:a16="http://schemas.microsoft.com/office/drawing/2014/main" id="{53F344C1-9929-4E86-BB1A-05E12D1570DF}"/>
                  </a:ext>
                </a:extLst>
              </p:cNvPr>
              <p:cNvSpPr/>
              <p:nvPr/>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5" name="Freeform: Shape 34">
                <a:extLst>
                  <a:ext uri="{FF2B5EF4-FFF2-40B4-BE49-F238E27FC236}">
                    <a16:creationId xmlns:a16="http://schemas.microsoft.com/office/drawing/2014/main" id="{B6933AFD-19AA-49B8-BCF7-2D0EAA89273D}"/>
                  </a:ext>
                </a:extLst>
              </p:cNvPr>
              <p:cNvSpPr/>
              <p:nvPr/>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6" name="Freeform: Shape 35">
                <a:extLst>
                  <a:ext uri="{FF2B5EF4-FFF2-40B4-BE49-F238E27FC236}">
                    <a16:creationId xmlns:a16="http://schemas.microsoft.com/office/drawing/2014/main" id="{9FB75AC2-D122-402F-B448-B0118576BB45}"/>
                  </a:ext>
                </a:extLst>
              </p:cNvPr>
              <p:cNvSpPr/>
              <p:nvPr/>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
        <p:nvSpPr>
          <p:cNvPr id="2" name="Title 1"/>
          <p:cNvSpPr>
            <a:spLocks noGrp="1"/>
          </p:cNvSpPr>
          <p:nvPr>
            <p:ph type="title" hasCustomPrompt="1"/>
          </p:nvPr>
        </p:nvSpPr>
        <p:spPr>
          <a:xfrm>
            <a:off x="584200" y="2981637"/>
            <a:ext cx="3769475"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60" name="Picture Placeholder 4">
            <a:extLst>
              <a:ext uri="{FF2B5EF4-FFF2-40B4-BE49-F238E27FC236}">
                <a16:creationId xmlns:a16="http://schemas.microsoft.com/office/drawing/2014/main" id="{D9BE8EAA-F7ED-46CD-A31F-E4299C08F5AD}"/>
              </a:ext>
            </a:extLst>
          </p:cNvPr>
          <p:cNvSpPr>
            <a:spLocks noGrp="1"/>
          </p:cNvSpPr>
          <p:nvPr>
            <p:ph type="pic" sz="quarter" idx="11" hasCustomPrompt="1"/>
          </p:nvPr>
        </p:nvSpPr>
        <p:spPr bwMode="gray">
          <a:xfrm>
            <a:off x="5016500" y="292100"/>
            <a:ext cx="6881813" cy="6272213"/>
          </a:xfrm>
          <a:blipFill>
            <a:blip r:embed="rId2"/>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565085641"/>
      </p:ext>
    </p:extLst>
  </p:cSld>
  <p:clrMapOvr>
    <a:masterClrMapping/>
  </p:clrMapOvr>
  <p:transition>
    <p:fade/>
  </p:transition>
  <p:hf sldNum="0" hdr="0" ftr="0" dt="0"/>
  <p:extLst mod="1">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grpSp>
        <p:nvGrpSpPr>
          <p:cNvPr id="27" name="Group 26">
            <a:extLst>
              <a:ext uri="{FF2B5EF4-FFF2-40B4-BE49-F238E27FC236}">
                <a16:creationId xmlns:a16="http://schemas.microsoft.com/office/drawing/2014/main" id="{43B08910-F1C3-47B2-8C69-1B107282064A}"/>
              </a:ext>
            </a:extLst>
          </p:cNvPr>
          <p:cNvGrpSpPr/>
          <p:nvPr/>
        </p:nvGrpSpPr>
        <p:grpSpPr bwMode="ltGray">
          <a:xfrm>
            <a:off x="6256117" y="-21839"/>
            <a:ext cx="5932086" cy="6890047"/>
            <a:chOff x="6256117" y="-21839"/>
            <a:chExt cx="5932086" cy="6890047"/>
          </a:xfrm>
        </p:grpSpPr>
        <p:grpSp>
          <p:nvGrpSpPr>
            <p:cNvPr id="28" name="Group 27">
              <a:extLst>
                <a:ext uri="{FF2B5EF4-FFF2-40B4-BE49-F238E27FC236}">
                  <a16:creationId xmlns:a16="http://schemas.microsoft.com/office/drawing/2014/main" id="{9FE7A031-B4AB-4071-98FF-24E766F9BB5C}"/>
                </a:ext>
              </a:extLst>
            </p:cNvPr>
            <p:cNvGrpSpPr/>
            <p:nvPr/>
          </p:nvGrpSpPr>
          <p:grpSpPr bwMode="ltGray">
            <a:xfrm>
              <a:off x="8507413" y="1457714"/>
              <a:ext cx="3680790" cy="5392441"/>
              <a:chOff x="8507413" y="1457714"/>
              <a:chExt cx="3680790" cy="5392441"/>
            </a:xfrm>
          </p:grpSpPr>
          <p:sp>
            <p:nvSpPr>
              <p:cNvPr id="60" name="Freeform: Shape 59">
                <a:extLst>
                  <a:ext uri="{FF2B5EF4-FFF2-40B4-BE49-F238E27FC236}">
                    <a16:creationId xmlns:a16="http://schemas.microsoft.com/office/drawing/2014/main" id="{6DC7067D-3957-4163-9442-C167A0A6216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D9AE235F-4F6C-4565-AADC-752626D64B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EAADF52-7CC0-4715-8BAC-4186C7CE9B0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58AC140A-9DFB-45B7-82C2-CF25166A0D41}"/>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3436FDC7-3DF0-4E6A-B4A8-7EB4FF30AAF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D72FB5AA-3C69-4BB6-9C10-682E95EF1AAE}"/>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20321A7F-C5FC-4514-A3AC-41CC16FA85FD}"/>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B3C4B3CE-95D2-45A5-917E-A5389B118222}"/>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A5270AF0-DA91-4FF8-9B1C-35937E49D88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1B4AB4EC-0302-4902-B797-9B84C91FDE1B}"/>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E941D13F-2DD6-4121-8220-CC08400DD382}"/>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B98F2381-17CE-4672-96D3-D3E4A8C1115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E6A42BAE-DCEA-4A1A-8779-E499D67DA7B9}"/>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8D7995E7-6761-41BA-BE88-30DD0DF70D22}"/>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4D7B6AA-459B-44CF-9930-A05720C41315}"/>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0EBE7D0E-F0D6-4EA3-A151-C26BF3138977}"/>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6" name="Straight Connector 75">
                <a:extLst>
                  <a:ext uri="{FF2B5EF4-FFF2-40B4-BE49-F238E27FC236}">
                    <a16:creationId xmlns:a16="http://schemas.microsoft.com/office/drawing/2014/main" id="{0118A379-1639-4C1C-9E5B-A39F1CD0A9D9}"/>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9" name="Group 28">
              <a:extLst>
                <a:ext uri="{FF2B5EF4-FFF2-40B4-BE49-F238E27FC236}">
                  <a16:creationId xmlns:a16="http://schemas.microsoft.com/office/drawing/2014/main" id="{E8DE972F-9FF1-4743-BF7F-15CC5403A6CF}"/>
                </a:ext>
              </a:extLst>
            </p:cNvPr>
            <p:cNvGrpSpPr/>
            <p:nvPr/>
          </p:nvGrpSpPr>
          <p:grpSpPr bwMode="ltGray">
            <a:xfrm>
              <a:off x="7545167" y="-21839"/>
              <a:ext cx="1192433" cy="1098538"/>
              <a:chOff x="7545167" y="-9139"/>
              <a:chExt cx="1192433" cy="1098538"/>
            </a:xfrm>
          </p:grpSpPr>
          <p:sp>
            <p:nvSpPr>
              <p:cNvPr id="34" name="Freeform: Shape 33">
                <a:extLst>
                  <a:ext uri="{FF2B5EF4-FFF2-40B4-BE49-F238E27FC236}">
                    <a16:creationId xmlns:a16="http://schemas.microsoft.com/office/drawing/2014/main" id="{795596FA-D3B2-4953-81FC-9958337AF5DC}"/>
                  </a:ext>
                </a:extLst>
              </p:cNvPr>
              <p:cNvSpPr/>
              <p:nvPr/>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5" name="Freeform: Shape 34">
                <a:extLst>
                  <a:ext uri="{FF2B5EF4-FFF2-40B4-BE49-F238E27FC236}">
                    <a16:creationId xmlns:a16="http://schemas.microsoft.com/office/drawing/2014/main" id="{7D57090A-B887-4CA7-A022-90564F12A9A9}"/>
                  </a:ext>
                </a:extLst>
              </p:cNvPr>
              <p:cNvSpPr/>
              <p:nvPr/>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6" name="Freeform: Shape 35">
                <a:extLst>
                  <a:ext uri="{FF2B5EF4-FFF2-40B4-BE49-F238E27FC236}">
                    <a16:creationId xmlns:a16="http://schemas.microsoft.com/office/drawing/2014/main" id="{F9749B2E-C284-42A2-A061-B635FBBBD461}"/>
                  </a:ext>
                </a:extLst>
              </p:cNvPr>
              <p:cNvSpPr/>
              <p:nvPr/>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30" name="Group 29">
              <a:extLst>
                <a:ext uri="{FF2B5EF4-FFF2-40B4-BE49-F238E27FC236}">
                  <a16:creationId xmlns:a16="http://schemas.microsoft.com/office/drawing/2014/main" id="{0A74F4CD-889D-4E91-AB27-CCB11E8677AE}"/>
                </a:ext>
              </a:extLst>
            </p:cNvPr>
            <p:cNvGrpSpPr/>
            <p:nvPr/>
          </p:nvGrpSpPr>
          <p:grpSpPr bwMode="ltGray">
            <a:xfrm>
              <a:off x="6256117" y="5896894"/>
              <a:ext cx="1057910" cy="971314"/>
              <a:chOff x="6256117" y="5896894"/>
              <a:chExt cx="1057910" cy="971314"/>
            </a:xfrm>
          </p:grpSpPr>
          <p:sp>
            <p:nvSpPr>
              <p:cNvPr id="31" name="Freeform: Shape 30">
                <a:extLst>
                  <a:ext uri="{FF2B5EF4-FFF2-40B4-BE49-F238E27FC236}">
                    <a16:creationId xmlns:a16="http://schemas.microsoft.com/office/drawing/2014/main" id="{6CE97AB5-F3D1-4D1A-8F2F-166F6F85A189}"/>
                  </a:ext>
                </a:extLst>
              </p:cNvPr>
              <p:cNvSpPr/>
              <p:nvPr/>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55281A29-9018-48AF-8B81-EB9F71FE5ABA}"/>
                  </a:ext>
                </a:extLst>
              </p:cNvPr>
              <p:cNvSpPr/>
              <p:nvPr/>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2B1B3F07-773E-4FC0-9A04-73F52683190E}"/>
                  </a:ext>
                </a:extLst>
              </p:cNvPr>
              <p:cNvSpPr/>
              <p:nvPr/>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
        <p:nvSpPr>
          <p:cNvPr id="3" name="TextBox 2">
            <a:extLst>
              <a:ext uri="{FF2B5EF4-FFF2-40B4-BE49-F238E27FC236}">
                <a16:creationId xmlns:a16="http://schemas.microsoft.com/office/drawing/2014/main" id="{1725D44F-44FC-475C-98F6-37CFCCF9B1A5}"/>
              </a:ext>
            </a:extLst>
          </p:cNvPr>
          <p:cNvSpPr txBox="1"/>
          <p:nvPr userDrawn="1"/>
        </p:nvSpPr>
        <p:spPr>
          <a:xfrm>
            <a:off x="7729184" y="1559076"/>
            <a:ext cx="2483052" cy="1107996"/>
          </a:xfrm>
          <a:prstGeom prst="rect">
            <a:avLst/>
          </a:prstGeom>
          <a:noFill/>
        </p:spPr>
        <p:txBody>
          <a:bodyPr wrap="none" lIns="0" tIns="0" rIns="0" bIns="0" rtlCol="0">
            <a:spAutoFit/>
          </a:bodyPr>
          <a:lstStyle/>
          <a:p>
            <a:pPr algn="l"/>
            <a:r>
              <a:rPr lang="en-US" sz="7200" b="1">
                <a:gradFill>
                  <a:gsLst>
                    <a:gs pos="2917">
                      <a:schemeClr val="tx1"/>
                    </a:gs>
                    <a:gs pos="30000">
                      <a:schemeClr val="tx1"/>
                    </a:gs>
                  </a:gsLst>
                  <a:lin ang="5400000" scaled="0"/>
                </a:gradFill>
              </a:rPr>
              <a:t>demo</a:t>
            </a:r>
          </a:p>
        </p:txBody>
      </p:sp>
    </p:spTree>
    <p:extLst>
      <p:ext uri="{BB962C8B-B14F-4D97-AF65-F5344CB8AC3E}">
        <p14:creationId xmlns:p14="http://schemas.microsoft.com/office/powerpoint/2010/main" val="1158290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grpSp>
        <p:nvGrpSpPr>
          <p:cNvPr id="26" name="Group 25">
            <a:extLst>
              <a:ext uri="{FF2B5EF4-FFF2-40B4-BE49-F238E27FC236}">
                <a16:creationId xmlns:a16="http://schemas.microsoft.com/office/drawing/2014/main" id="{94867548-8B9A-436D-9AB6-D7EA0AC78267}"/>
              </a:ext>
            </a:extLst>
          </p:cNvPr>
          <p:cNvGrpSpPr/>
          <p:nvPr/>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E298AA2D-C933-41C0-B3A0-5E1B5429C617}"/>
                </a:ext>
              </a:extLst>
            </p:cNvPr>
            <p:cNvGrpSpPr/>
            <p:nvPr/>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DE45CCA4-1611-4A15-8D76-0CD4304233D4}"/>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BB20432D-F3B6-4212-B616-45AD62D0A8BA}"/>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5CB285A8-E7EF-4B70-8B71-2D09BE26853D}"/>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D552378-B8A4-40F9-8A64-367F9EC304F0}"/>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6DED4FF8-FEAE-4CC0-8F5B-9FC2B47E570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54DD2AD2-299E-4049-881B-2BC838B6DB02}"/>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430A103C-9EC8-479D-9AEA-2FA30D0B683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FF762A67-8800-4EDC-ACA0-235237807007}"/>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0C1E21E3-4EFA-46DB-B62D-888B912FEC3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5C90FB2C-AED4-45EF-B005-A6F9315E6638}"/>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69EFEACE-63D5-4DE9-AE7A-022D10CBBAD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183FC86B-2504-437F-9155-736D3776FBC0}"/>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4BE281D9-0C46-4685-8A97-79D102C868ED}"/>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0B982782-C326-41A6-88DF-60D0069AAC1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C69C78E5-CDD7-45AD-9FAC-A193057F255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95E678CA-56AB-4822-8F79-1B384711F464}"/>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5" name="Straight Connector 74">
                <a:extLst>
                  <a:ext uri="{FF2B5EF4-FFF2-40B4-BE49-F238E27FC236}">
                    <a16:creationId xmlns:a16="http://schemas.microsoft.com/office/drawing/2014/main" id="{94D454C8-0C5D-4654-B977-447674D5459E}"/>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7FD26513-923A-4E4E-88AB-484CF7F390D1}"/>
                </a:ext>
              </a:extLst>
            </p:cNvPr>
            <p:cNvGrpSpPr/>
            <p:nvPr/>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75F3DAB6-E46E-498F-AC8D-245DB12E86FA}"/>
                  </a:ext>
                </a:extLst>
              </p:cNvPr>
              <p:cNvSpPr/>
              <p:nvPr/>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4" name="Freeform: Shape 33">
                <a:extLst>
                  <a:ext uri="{FF2B5EF4-FFF2-40B4-BE49-F238E27FC236}">
                    <a16:creationId xmlns:a16="http://schemas.microsoft.com/office/drawing/2014/main" id="{2FF22795-13BD-4A36-8B98-FAE4B2B95679}"/>
                  </a:ext>
                </a:extLst>
              </p:cNvPr>
              <p:cNvSpPr/>
              <p:nvPr/>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8" name="Freeform: Shape 57">
                <a:extLst>
                  <a:ext uri="{FF2B5EF4-FFF2-40B4-BE49-F238E27FC236}">
                    <a16:creationId xmlns:a16="http://schemas.microsoft.com/office/drawing/2014/main" id="{26E68192-BBC2-4E66-BC2E-A6F5E839A4EC}"/>
                  </a:ext>
                </a:extLst>
              </p:cNvPr>
              <p:cNvSpPr/>
              <p:nvPr/>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29" name="Group 28">
              <a:extLst>
                <a:ext uri="{FF2B5EF4-FFF2-40B4-BE49-F238E27FC236}">
                  <a16:creationId xmlns:a16="http://schemas.microsoft.com/office/drawing/2014/main" id="{874CE4AB-E3EC-4485-A9DB-D3875DE15509}"/>
                </a:ext>
              </a:extLst>
            </p:cNvPr>
            <p:cNvGrpSpPr/>
            <p:nvPr/>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18D9197E-BD70-40A3-872D-2F635C47602A}"/>
                  </a:ext>
                </a:extLst>
              </p:cNvPr>
              <p:cNvSpPr/>
              <p:nvPr/>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DA35C218-6C8E-4E07-9EA7-15A37B43AD66}"/>
                  </a:ext>
                </a:extLst>
              </p:cNvPr>
              <p:cNvSpPr/>
              <p:nvPr/>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647F6A62-B1EC-420D-A385-9A9A03966E95}"/>
                  </a:ext>
                </a:extLst>
              </p:cNvPr>
              <p:cNvSpPr/>
              <p:nvPr/>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30163477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grpSp>
        <p:nvGrpSpPr>
          <p:cNvPr id="26" name="Group 25">
            <a:extLst>
              <a:ext uri="{FF2B5EF4-FFF2-40B4-BE49-F238E27FC236}">
                <a16:creationId xmlns:a16="http://schemas.microsoft.com/office/drawing/2014/main" id="{2BBF7881-8D09-4F22-B10B-0916A242A2CD}"/>
              </a:ext>
            </a:extLst>
          </p:cNvPr>
          <p:cNvGrpSpPr/>
          <p:nvPr/>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F5B1D67C-D600-4009-9F96-DBD9F692B67A}"/>
                </a:ext>
              </a:extLst>
            </p:cNvPr>
            <p:cNvGrpSpPr/>
            <p:nvPr/>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589ED409-83AE-42D1-A29E-F5ACE1D5379C}"/>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A47E83EE-C7AB-4851-AC1F-A2E965DE8A4F}"/>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117874BE-F982-46B6-83B3-569DB8A26C11}"/>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72B84FE-1FBD-4DB0-A1BB-1D393BABFD96}"/>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F0612185-AF46-47F9-B984-65C416463817}"/>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1F4FE628-8992-4D3C-9177-54650A419B37}"/>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9EB1F0C1-51BC-433D-B643-499296AD9EB3}"/>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1F95DA3E-A7A9-4898-8537-3057A04A80B1}"/>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A0885F40-F98C-4749-AF50-8D882201C7B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5DF4BDA5-0196-465B-9592-AD537FCE4B9C}"/>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2C953882-CF21-4072-808A-AFC6C6427081}"/>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24ACD3F6-35BF-4463-9A90-5F5B9025D6D9}"/>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36E0228F-415B-4662-977D-90C5D263A103}"/>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BBA85FE8-C6CE-42AD-9924-C426CEBA2C5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50FBB4D3-1D1C-41F7-856E-89287C5609D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F5EE762-48D4-46D8-8ECD-7595053F7D6E}"/>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5" name="Straight Connector 74">
                <a:extLst>
                  <a:ext uri="{FF2B5EF4-FFF2-40B4-BE49-F238E27FC236}">
                    <a16:creationId xmlns:a16="http://schemas.microsoft.com/office/drawing/2014/main" id="{5602528A-0204-4F83-A3CC-B19E5ED41C75}"/>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570E694A-2FDE-4ED0-B17A-283BAEEEBC3F}"/>
                </a:ext>
              </a:extLst>
            </p:cNvPr>
            <p:cNvGrpSpPr/>
            <p:nvPr/>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3014F876-92BB-450A-A3A6-EB7B6C2CB558}"/>
                  </a:ext>
                </a:extLst>
              </p:cNvPr>
              <p:cNvSpPr/>
              <p:nvPr/>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4" name="Freeform: Shape 33">
                <a:extLst>
                  <a:ext uri="{FF2B5EF4-FFF2-40B4-BE49-F238E27FC236}">
                    <a16:creationId xmlns:a16="http://schemas.microsoft.com/office/drawing/2014/main" id="{1AFE4E51-6693-4C7C-9EE7-633EA9AAA2AC}"/>
                  </a:ext>
                </a:extLst>
              </p:cNvPr>
              <p:cNvSpPr/>
              <p:nvPr/>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8" name="Freeform: Shape 57">
                <a:extLst>
                  <a:ext uri="{FF2B5EF4-FFF2-40B4-BE49-F238E27FC236}">
                    <a16:creationId xmlns:a16="http://schemas.microsoft.com/office/drawing/2014/main" id="{522550D5-A578-4C33-B405-092D50801565}"/>
                  </a:ext>
                </a:extLst>
              </p:cNvPr>
              <p:cNvSpPr/>
              <p:nvPr/>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29" name="Group 28">
              <a:extLst>
                <a:ext uri="{FF2B5EF4-FFF2-40B4-BE49-F238E27FC236}">
                  <a16:creationId xmlns:a16="http://schemas.microsoft.com/office/drawing/2014/main" id="{6A5C88A0-A89F-42B9-B5E5-623E0E0D7555}"/>
                </a:ext>
              </a:extLst>
            </p:cNvPr>
            <p:cNvGrpSpPr/>
            <p:nvPr/>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C4AD7328-AEE6-43BE-8744-DE52D5F8CC2E}"/>
                  </a:ext>
                </a:extLst>
              </p:cNvPr>
              <p:cNvSpPr/>
              <p:nvPr/>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90DC1356-0D84-4394-B0FF-A91903B8585E}"/>
                  </a:ext>
                </a:extLst>
              </p:cNvPr>
              <p:cNvSpPr/>
              <p:nvPr/>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5CA4391C-EE34-4D39-AC03-6D3272F213DC}"/>
                  </a:ext>
                </a:extLst>
              </p:cNvPr>
              <p:cNvSpPr/>
              <p:nvPr/>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3631839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p:cSld name="1_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154528" y="2639750"/>
            <a:ext cx="7855889" cy="914096"/>
          </a:xfrm>
          <a:noFill/>
        </p:spPr>
        <p:txBody>
          <a:bodyPr wrap="square" lIns="0" tIns="0" rIns="0" bIns="0" anchor="ctr" anchorCtr="0">
            <a:spAutoFit/>
          </a:bodyPr>
          <a:lstStyle>
            <a:lvl1pPr algn="ctr" defTabSz="932742" rtl="0" eaLnBrk="1" latinLnBrk="0" hangingPunct="1">
              <a:lnSpc>
                <a:spcPct val="90000"/>
              </a:lnSpc>
              <a:spcBef>
                <a:spcPct val="0"/>
              </a:spcBef>
              <a:buNone/>
              <a:defRPr lang="en-US" sz="6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grpSp>
        <p:nvGrpSpPr>
          <p:cNvPr id="27" name="Group 26">
            <a:extLst>
              <a:ext uri="{FF2B5EF4-FFF2-40B4-BE49-F238E27FC236}">
                <a16:creationId xmlns:a16="http://schemas.microsoft.com/office/drawing/2014/main" id="{F5B1D67C-D600-4009-9F96-DBD9F692B67A}"/>
              </a:ext>
            </a:extLst>
          </p:cNvPr>
          <p:cNvGrpSpPr/>
          <p:nvPr/>
        </p:nvGrpSpPr>
        <p:grpSpPr bwMode="ltGray">
          <a:xfrm>
            <a:off x="10622460" y="1588043"/>
            <a:ext cx="3680790" cy="5392441"/>
            <a:chOff x="8507413" y="1457714"/>
            <a:chExt cx="3680790" cy="5392441"/>
          </a:xfrm>
        </p:grpSpPr>
        <p:sp>
          <p:nvSpPr>
            <p:cNvPr id="59" name="Freeform: Shape 58">
              <a:extLst>
                <a:ext uri="{FF2B5EF4-FFF2-40B4-BE49-F238E27FC236}">
                  <a16:creationId xmlns:a16="http://schemas.microsoft.com/office/drawing/2014/main" id="{589ED409-83AE-42D1-A29E-F5ACE1D5379C}"/>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A47E83EE-C7AB-4851-AC1F-A2E965DE8A4F}"/>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117874BE-F982-46B6-83B3-569DB8A26C11}"/>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72B84FE-1FBD-4DB0-A1BB-1D393BABFD96}"/>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F0612185-AF46-47F9-B984-65C416463817}"/>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1F4FE628-8992-4D3C-9177-54650A419B37}"/>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9EB1F0C1-51BC-433D-B643-499296AD9EB3}"/>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1F95DA3E-A7A9-4898-8537-3057A04A80B1}"/>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A0885F40-F98C-4749-AF50-8D882201C7B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5DF4BDA5-0196-465B-9592-AD537FCE4B9C}"/>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2C953882-CF21-4072-808A-AFC6C6427081}"/>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24ACD3F6-35BF-4463-9A90-5F5B9025D6D9}"/>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36E0228F-415B-4662-977D-90C5D263A103}"/>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BBA85FE8-C6CE-42AD-9924-C426CEBA2C5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50FBB4D3-1D1C-41F7-856E-89287C5609D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F5EE762-48D4-46D8-8ECD-7595053F7D6E}"/>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5" name="Straight Connector 74">
              <a:extLst>
                <a:ext uri="{FF2B5EF4-FFF2-40B4-BE49-F238E27FC236}">
                  <a16:creationId xmlns:a16="http://schemas.microsoft.com/office/drawing/2014/main" id="{5602528A-0204-4F83-A3CC-B19E5ED41C75}"/>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570E694A-2FDE-4ED0-B17A-283BAEEEBC3F}"/>
              </a:ext>
            </a:extLst>
          </p:cNvPr>
          <p:cNvGrpSpPr/>
          <p:nvPr/>
        </p:nvGrpSpPr>
        <p:grpSpPr bwMode="ltGray">
          <a:xfrm>
            <a:off x="10010417" y="-63612"/>
            <a:ext cx="1192433" cy="1098538"/>
            <a:chOff x="7545167" y="-9139"/>
            <a:chExt cx="1192433" cy="1098538"/>
          </a:xfrm>
        </p:grpSpPr>
        <p:sp>
          <p:nvSpPr>
            <p:cNvPr id="33" name="Freeform: Shape 32">
              <a:extLst>
                <a:ext uri="{FF2B5EF4-FFF2-40B4-BE49-F238E27FC236}">
                  <a16:creationId xmlns:a16="http://schemas.microsoft.com/office/drawing/2014/main" id="{3014F876-92BB-450A-A3A6-EB7B6C2CB558}"/>
                </a:ext>
              </a:extLst>
            </p:cNvPr>
            <p:cNvSpPr/>
            <p:nvPr/>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4" name="Freeform: Shape 33">
              <a:extLst>
                <a:ext uri="{FF2B5EF4-FFF2-40B4-BE49-F238E27FC236}">
                  <a16:creationId xmlns:a16="http://schemas.microsoft.com/office/drawing/2014/main" id="{1AFE4E51-6693-4C7C-9EE7-633EA9AAA2AC}"/>
                </a:ext>
              </a:extLst>
            </p:cNvPr>
            <p:cNvSpPr/>
            <p:nvPr/>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8" name="Freeform: Shape 57">
              <a:extLst>
                <a:ext uri="{FF2B5EF4-FFF2-40B4-BE49-F238E27FC236}">
                  <a16:creationId xmlns:a16="http://schemas.microsoft.com/office/drawing/2014/main" id="{522550D5-A578-4C33-B405-092D50801565}"/>
                </a:ext>
              </a:extLst>
            </p:cNvPr>
            <p:cNvSpPr/>
            <p:nvPr/>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29" name="Group 28">
            <a:extLst>
              <a:ext uri="{FF2B5EF4-FFF2-40B4-BE49-F238E27FC236}">
                <a16:creationId xmlns:a16="http://schemas.microsoft.com/office/drawing/2014/main" id="{6A5C88A0-A89F-42B9-B5E5-623E0E0D7555}"/>
              </a:ext>
            </a:extLst>
          </p:cNvPr>
          <p:cNvGrpSpPr/>
          <p:nvPr/>
        </p:nvGrpSpPr>
        <p:grpSpPr bwMode="ltGray">
          <a:xfrm>
            <a:off x="8371164" y="6027223"/>
            <a:ext cx="1057910" cy="971314"/>
            <a:chOff x="6256117" y="5896894"/>
            <a:chExt cx="1057910" cy="971314"/>
          </a:xfrm>
        </p:grpSpPr>
        <p:sp>
          <p:nvSpPr>
            <p:cNvPr id="30" name="Freeform: Shape 29">
              <a:extLst>
                <a:ext uri="{FF2B5EF4-FFF2-40B4-BE49-F238E27FC236}">
                  <a16:creationId xmlns:a16="http://schemas.microsoft.com/office/drawing/2014/main" id="{C4AD7328-AEE6-43BE-8744-DE52D5F8CC2E}"/>
                </a:ext>
              </a:extLst>
            </p:cNvPr>
            <p:cNvSpPr/>
            <p:nvPr/>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90DC1356-0D84-4394-B0FF-A91903B8585E}"/>
                </a:ext>
              </a:extLst>
            </p:cNvPr>
            <p:cNvSpPr/>
            <p:nvPr/>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5CA4391C-EE34-4D39-AC03-6D3272F213DC}"/>
                </a:ext>
              </a:extLst>
            </p:cNvPr>
            <p:cNvSpPr/>
            <p:nvPr/>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35" name="Group 34">
            <a:extLst>
              <a:ext uri="{FF2B5EF4-FFF2-40B4-BE49-F238E27FC236}">
                <a16:creationId xmlns:a16="http://schemas.microsoft.com/office/drawing/2014/main" id="{040D4361-2E7B-41B7-BB56-30A520A3B3D6}"/>
              </a:ext>
            </a:extLst>
          </p:cNvPr>
          <p:cNvGrpSpPr/>
          <p:nvPr/>
        </p:nvGrpSpPr>
        <p:grpSpPr bwMode="ltGray">
          <a:xfrm flipH="1" flipV="1">
            <a:off x="-2211190" y="0"/>
            <a:ext cx="5932086" cy="6890047"/>
            <a:chOff x="6256117" y="-21839"/>
            <a:chExt cx="5932086" cy="6890047"/>
          </a:xfrm>
        </p:grpSpPr>
        <p:grpSp>
          <p:nvGrpSpPr>
            <p:cNvPr id="36" name="Group 35">
              <a:extLst>
                <a:ext uri="{FF2B5EF4-FFF2-40B4-BE49-F238E27FC236}">
                  <a16:creationId xmlns:a16="http://schemas.microsoft.com/office/drawing/2014/main" id="{166F7B72-D5F0-4866-9B7A-16FD1B69D3C0}"/>
                </a:ext>
              </a:extLst>
            </p:cNvPr>
            <p:cNvGrpSpPr/>
            <p:nvPr/>
          </p:nvGrpSpPr>
          <p:grpSpPr bwMode="ltGray">
            <a:xfrm>
              <a:off x="8507413" y="1457714"/>
              <a:ext cx="3680790" cy="5392441"/>
              <a:chOff x="8507413" y="1457714"/>
              <a:chExt cx="3680790" cy="5392441"/>
            </a:xfrm>
          </p:grpSpPr>
          <p:sp>
            <p:nvSpPr>
              <p:cNvPr id="45" name="Freeform: Shape 44">
                <a:extLst>
                  <a:ext uri="{FF2B5EF4-FFF2-40B4-BE49-F238E27FC236}">
                    <a16:creationId xmlns:a16="http://schemas.microsoft.com/office/drawing/2014/main" id="{ED018A21-D2A6-40EC-BFAA-8B28F7F5AA72}"/>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6" name="Freeform: Shape 45">
                <a:extLst>
                  <a:ext uri="{FF2B5EF4-FFF2-40B4-BE49-F238E27FC236}">
                    <a16:creationId xmlns:a16="http://schemas.microsoft.com/office/drawing/2014/main" id="{C6639097-9EBC-4C81-8254-5B6963523C0C}"/>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7" name="Freeform: Shape 46">
                <a:extLst>
                  <a:ext uri="{FF2B5EF4-FFF2-40B4-BE49-F238E27FC236}">
                    <a16:creationId xmlns:a16="http://schemas.microsoft.com/office/drawing/2014/main" id="{9FA3D24F-5060-4D7C-8A29-CB280F4C0482}"/>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8" name="Freeform: Shape 47">
                <a:extLst>
                  <a:ext uri="{FF2B5EF4-FFF2-40B4-BE49-F238E27FC236}">
                    <a16:creationId xmlns:a16="http://schemas.microsoft.com/office/drawing/2014/main" id="{180BA6B4-6A7C-4052-BD81-8D8782D9CB57}"/>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9" name="Freeform: Shape 48">
                <a:extLst>
                  <a:ext uri="{FF2B5EF4-FFF2-40B4-BE49-F238E27FC236}">
                    <a16:creationId xmlns:a16="http://schemas.microsoft.com/office/drawing/2014/main" id="{F89CB84D-F598-4BBE-B24B-30EDA9AF5EB4}"/>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0" name="Freeform: Shape 49">
                <a:extLst>
                  <a:ext uri="{FF2B5EF4-FFF2-40B4-BE49-F238E27FC236}">
                    <a16:creationId xmlns:a16="http://schemas.microsoft.com/office/drawing/2014/main" id="{0005FFD8-4ED0-4780-9B59-370DC58A8CF5}"/>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1" name="Freeform: Shape 50">
                <a:extLst>
                  <a:ext uri="{FF2B5EF4-FFF2-40B4-BE49-F238E27FC236}">
                    <a16:creationId xmlns:a16="http://schemas.microsoft.com/office/drawing/2014/main" id="{E71247F8-A930-4D35-BA38-5E39C39808C5}"/>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2" name="Freeform: Shape 51">
                <a:extLst>
                  <a:ext uri="{FF2B5EF4-FFF2-40B4-BE49-F238E27FC236}">
                    <a16:creationId xmlns:a16="http://schemas.microsoft.com/office/drawing/2014/main" id="{3A637A80-9DFA-469B-BE8C-518E4F29C27B}"/>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3" name="Freeform: Shape 52">
                <a:extLst>
                  <a:ext uri="{FF2B5EF4-FFF2-40B4-BE49-F238E27FC236}">
                    <a16:creationId xmlns:a16="http://schemas.microsoft.com/office/drawing/2014/main" id="{61825135-CFEC-4B7D-9C39-14CA4A5964F9}"/>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4" name="Freeform: Shape 53">
                <a:extLst>
                  <a:ext uri="{FF2B5EF4-FFF2-40B4-BE49-F238E27FC236}">
                    <a16:creationId xmlns:a16="http://schemas.microsoft.com/office/drawing/2014/main" id="{E9D53EB0-A823-4C9B-815F-5B6ABBA0F80F}"/>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5" name="Freeform: Shape 54">
                <a:extLst>
                  <a:ext uri="{FF2B5EF4-FFF2-40B4-BE49-F238E27FC236}">
                    <a16:creationId xmlns:a16="http://schemas.microsoft.com/office/drawing/2014/main" id="{CD6D411C-E5D5-49C6-B185-96EDE19322FA}"/>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6" name="Freeform: Shape 55">
                <a:extLst>
                  <a:ext uri="{FF2B5EF4-FFF2-40B4-BE49-F238E27FC236}">
                    <a16:creationId xmlns:a16="http://schemas.microsoft.com/office/drawing/2014/main" id="{11E5CABA-FEA4-4CEF-B3DE-A8298A6D534E}"/>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7" name="Freeform: Shape 56">
                <a:extLst>
                  <a:ext uri="{FF2B5EF4-FFF2-40B4-BE49-F238E27FC236}">
                    <a16:creationId xmlns:a16="http://schemas.microsoft.com/office/drawing/2014/main" id="{E6507184-73A6-4DDF-8FD5-68F29CEFBED5}"/>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6" name="Freeform: Shape 75">
                <a:extLst>
                  <a:ext uri="{FF2B5EF4-FFF2-40B4-BE49-F238E27FC236}">
                    <a16:creationId xmlns:a16="http://schemas.microsoft.com/office/drawing/2014/main" id="{36F19DBD-9757-4AC1-A971-41D7C761F35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7" name="Freeform: Shape 76">
                <a:extLst>
                  <a:ext uri="{FF2B5EF4-FFF2-40B4-BE49-F238E27FC236}">
                    <a16:creationId xmlns:a16="http://schemas.microsoft.com/office/drawing/2014/main" id="{92F9B809-9AFF-47D0-917A-93E4473182EC}"/>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8" name="Freeform: Shape 77">
                <a:extLst>
                  <a:ext uri="{FF2B5EF4-FFF2-40B4-BE49-F238E27FC236}">
                    <a16:creationId xmlns:a16="http://schemas.microsoft.com/office/drawing/2014/main" id="{ECF1BFB3-3D23-42B4-A601-675EAE41DD8C}"/>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9" name="Straight Connector 78">
                <a:extLst>
                  <a:ext uri="{FF2B5EF4-FFF2-40B4-BE49-F238E27FC236}">
                    <a16:creationId xmlns:a16="http://schemas.microsoft.com/office/drawing/2014/main" id="{F2F69E86-4CBF-4621-BC16-81F1B99B5E49}"/>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37" name="Group 36">
              <a:extLst>
                <a:ext uri="{FF2B5EF4-FFF2-40B4-BE49-F238E27FC236}">
                  <a16:creationId xmlns:a16="http://schemas.microsoft.com/office/drawing/2014/main" id="{682DC86F-D4AB-4082-86BC-19E8547FEE52}"/>
                </a:ext>
              </a:extLst>
            </p:cNvPr>
            <p:cNvGrpSpPr/>
            <p:nvPr/>
          </p:nvGrpSpPr>
          <p:grpSpPr bwMode="ltGray">
            <a:xfrm>
              <a:off x="7545167" y="-21839"/>
              <a:ext cx="1192433" cy="1098538"/>
              <a:chOff x="7545167" y="-9139"/>
              <a:chExt cx="1192433" cy="1098538"/>
            </a:xfrm>
          </p:grpSpPr>
          <p:sp>
            <p:nvSpPr>
              <p:cNvPr id="42" name="Freeform: Shape 41">
                <a:extLst>
                  <a:ext uri="{FF2B5EF4-FFF2-40B4-BE49-F238E27FC236}">
                    <a16:creationId xmlns:a16="http://schemas.microsoft.com/office/drawing/2014/main" id="{F0A227F7-0873-4775-ACB8-C16378C50F67}"/>
                  </a:ext>
                </a:extLst>
              </p:cNvPr>
              <p:cNvSpPr/>
              <p:nvPr/>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43" name="Freeform: Shape 42">
                <a:extLst>
                  <a:ext uri="{FF2B5EF4-FFF2-40B4-BE49-F238E27FC236}">
                    <a16:creationId xmlns:a16="http://schemas.microsoft.com/office/drawing/2014/main" id="{CE96E0FD-ABF5-4BBC-895B-B6CB793A6E1B}"/>
                  </a:ext>
                </a:extLst>
              </p:cNvPr>
              <p:cNvSpPr/>
              <p:nvPr/>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44" name="Freeform: Shape 43">
                <a:extLst>
                  <a:ext uri="{FF2B5EF4-FFF2-40B4-BE49-F238E27FC236}">
                    <a16:creationId xmlns:a16="http://schemas.microsoft.com/office/drawing/2014/main" id="{AEDCF37F-B382-45DF-99FB-EC2610AB7263}"/>
                  </a:ext>
                </a:extLst>
              </p:cNvPr>
              <p:cNvSpPr/>
              <p:nvPr/>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38" name="Group 37">
              <a:extLst>
                <a:ext uri="{FF2B5EF4-FFF2-40B4-BE49-F238E27FC236}">
                  <a16:creationId xmlns:a16="http://schemas.microsoft.com/office/drawing/2014/main" id="{6189FDA9-5189-4084-BBF1-0073873DC90E}"/>
                </a:ext>
              </a:extLst>
            </p:cNvPr>
            <p:cNvGrpSpPr/>
            <p:nvPr/>
          </p:nvGrpSpPr>
          <p:grpSpPr bwMode="ltGray">
            <a:xfrm>
              <a:off x="6256117" y="5896894"/>
              <a:ext cx="1057910" cy="971314"/>
              <a:chOff x="6256117" y="5896894"/>
              <a:chExt cx="1057910" cy="971314"/>
            </a:xfrm>
          </p:grpSpPr>
          <p:sp>
            <p:nvSpPr>
              <p:cNvPr id="39" name="Freeform: Shape 38">
                <a:extLst>
                  <a:ext uri="{FF2B5EF4-FFF2-40B4-BE49-F238E27FC236}">
                    <a16:creationId xmlns:a16="http://schemas.microsoft.com/office/drawing/2014/main" id="{14193CF6-5017-4942-8A0D-EAE2FD716588}"/>
                  </a:ext>
                </a:extLst>
              </p:cNvPr>
              <p:cNvSpPr/>
              <p:nvPr/>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0" name="Freeform: Shape 39">
                <a:extLst>
                  <a:ext uri="{FF2B5EF4-FFF2-40B4-BE49-F238E27FC236}">
                    <a16:creationId xmlns:a16="http://schemas.microsoft.com/office/drawing/2014/main" id="{24F838C6-381B-4108-AC93-60D8FAECAFB0}"/>
                  </a:ext>
                </a:extLst>
              </p:cNvPr>
              <p:cNvSpPr/>
              <p:nvPr/>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1" name="Freeform: Shape 40">
                <a:extLst>
                  <a:ext uri="{FF2B5EF4-FFF2-40B4-BE49-F238E27FC236}">
                    <a16:creationId xmlns:a16="http://schemas.microsoft.com/office/drawing/2014/main" id="{0F749661-E287-4140-A56B-7A3D355E88A6}"/>
                  </a:ext>
                </a:extLst>
              </p:cNvPr>
              <p:cNvSpPr/>
              <p:nvPr/>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3785350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guide id="5" pos="3840">
          <p15:clr>
            <a:srgbClr val="FBAE4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2_Section Title 2">
    <p:spTree>
      <p:nvGrpSpPr>
        <p:cNvPr id="1" name=""/>
        <p:cNvGrpSpPr/>
        <p:nvPr/>
      </p:nvGrpSpPr>
      <p:grpSpPr>
        <a:xfrm>
          <a:off x="0" y="0"/>
          <a:ext cx="0" cy="0"/>
          <a:chOff x="0" y="0"/>
          <a:chExt cx="0" cy="0"/>
        </a:xfrm>
      </p:grpSpPr>
      <p:grpSp>
        <p:nvGrpSpPr>
          <p:cNvPr id="27" name="Group 26">
            <a:extLst>
              <a:ext uri="{FF2B5EF4-FFF2-40B4-BE49-F238E27FC236}">
                <a16:creationId xmlns:a16="http://schemas.microsoft.com/office/drawing/2014/main" id="{F5B1D67C-D600-4009-9F96-DBD9F692B67A}"/>
              </a:ext>
            </a:extLst>
          </p:cNvPr>
          <p:cNvGrpSpPr/>
          <p:nvPr/>
        </p:nvGrpSpPr>
        <p:grpSpPr bwMode="ltGray">
          <a:xfrm>
            <a:off x="8511210" y="1770167"/>
            <a:ext cx="3680790" cy="5392441"/>
            <a:chOff x="8507413" y="1457714"/>
            <a:chExt cx="3680790" cy="5392441"/>
          </a:xfrm>
        </p:grpSpPr>
        <p:sp>
          <p:nvSpPr>
            <p:cNvPr id="59" name="Freeform: Shape 58">
              <a:extLst>
                <a:ext uri="{FF2B5EF4-FFF2-40B4-BE49-F238E27FC236}">
                  <a16:creationId xmlns:a16="http://schemas.microsoft.com/office/drawing/2014/main" id="{589ED409-83AE-42D1-A29E-F5ACE1D5379C}"/>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A47E83EE-C7AB-4851-AC1F-A2E965DE8A4F}"/>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117874BE-F982-46B6-83B3-569DB8A26C11}"/>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72B84FE-1FBD-4DB0-A1BB-1D393BABFD96}"/>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F0612185-AF46-47F9-B984-65C416463817}"/>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1F4FE628-8992-4D3C-9177-54650A419B37}"/>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9EB1F0C1-51BC-433D-B643-499296AD9EB3}"/>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1F95DA3E-A7A9-4898-8537-3057A04A80B1}"/>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A0885F40-F98C-4749-AF50-8D882201C7B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5DF4BDA5-0196-465B-9592-AD537FCE4B9C}"/>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2C953882-CF21-4072-808A-AFC6C6427081}"/>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24ACD3F6-35BF-4463-9A90-5F5B9025D6D9}"/>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36E0228F-415B-4662-977D-90C5D263A103}"/>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BBA85FE8-C6CE-42AD-9924-C426CEBA2C5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50FBB4D3-1D1C-41F7-856E-89287C5609D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F5EE762-48D4-46D8-8ECD-7595053F7D6E}"/>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5" name="Straight Connector 74">
              <a:extLst>
                <a:ext uri="{FF2B5EF4-FFF2-40B4-BE49-F238E27FC236}">
                  <a16:creationId xmlns:a16="http://schemas.microsoft.com/office/drawing/2014/main" id="{5602528A-0204-4F83-A3CC-B19E5ED41C75}"/>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570E694A-2FDE-4ED0-B17A-283BAEEEBC3F}"/>
              </a:ext>
            </a:extLst>
          </p:cNvPr>
          <p:cNvGrpSpPr/>
          <p:nvPr/>
        </p:nvGrpSpPr>
        <p:grpSpPr bwMode="ltGray">
          <a:xfrm>
            <a:off x="6821447" y="-1612378"/>
            <a:ext cx="1192433" cy="1098538"/>
            <a:chOff x="7545167" y="-9139"/>
            <a:chExt cx="1192433" cy="1098538"/>
          </a:xfrm>
        </p:grpSpPr>
        <p:sp>
          <p:nvSpPr>
            <p:cNvPr id="33" name="Freeform: Shape 32">
              <a:extLst>
                <a:ext uri="{FF2B5EF4-FFF2-40B4-BE49-F238E27FC236}">
                  <a16:creationId xmlns:a16="http://schemas.microsoft.com/office/drawing/2014/main" id="{3014F876-92BB-450A-A3A6-EB7B6C2CB558}"/>
                </a:ext>
              </a:extLst>
            </p:cNvPr>
            <p:cNvSpPr/>
            <p:nvPr/>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4" name="Freeform: Shape 33">
              <a:extLst>
                <a:ext uri="{FF2B5EF4-FFF2-40B4-BE49-F238E27FC236}">
                  <a16:creationId xmlns:a16="http://schemas.microsoft.com/office/drawing/2014/main" id="{1AFE4E51-6693-4C7C-9EE7-633EA9AAA2AC}"/>
                </a:ext>
              </a:extLst>
            </p:cNvPr>
            <p:cNvSpPr/>
            <p:nvPr/>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8" name="Freeform: Shape 57">
              <a:extLst>
                <a:ext uri="{FF2B5EF4-FFF2-40B4-BE49-F238E27FC236}">
                  <a16:creationId xmlns:a16="http://schemas.microsoft.com/office/drawing/2014/main" id="{522550D5-A578-4C33-B405-092D50801565}"/>
                </a:ext>
              </a:extLst>
            </p:cNvPr>
            <p:cNvSpPr/>
            <p:nvPr/>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35" name="Group 34">
            <a:extLst>
              <a:ext uri="{FF2B5EF4-FFF2-40B4-BE49-F238E27FC236}">
                <a16:creationId xmlns:a16="http://schemas.microsoft.com/office/drawing/2014/main" id="{040D4361-2E7B-41B7-BB56-30A520A3B3D6}"/>
              </a:ext>
            </a:extLst>
          </p:cNvPr>
          <p:cNvGrpSpPr/>
          <p:nvPr/>
        </p:nvGrpSpPr>
        <p:grpSpPr bwMode="ltGray">
          <a:xfrm flipH="1" flipV="1">
            <a:off x="0" y="0"/>
            <a:ext cx="5999658" cy="6968531"/>
            <a:chOff x="6256117" y="-21839"/>
            <a:chExt cx="5932086" cy="6890047"/>
          </a:xfrm>
        </p:grpSpPr>
        <p:grpSp>
          <p:nvGrpSpPr>
            <p:cNvPr id="36" name="Group 35">
              <a:extLst>
                <a:ext uri="{FF2B5EF4-FFF2-40B4-BE49-F238E27FC236}">
                  <a16:creationId xmlns:a16="http://schemas.microsoft.com/office/drawing/2014/main" id="{166F7B72-D5F0-4866-9B7A-16FD1B69D3C0}"/>
                </a:ext>
              </a:extLst>
            </p:cNvPr>
            <p:cNvGrpSpPr/>
            <p:nvPr/>
          </p:nvGrpSpPr>
          <p:grpSpPr bwMode="ltGray">
            <a:xfrm>
              <a:off x="8507413" y="1457714"/>
              <a:ext cx="3680790" cy="5392441"/>
              <a:chOff x="8507413" y="1457714"/>
              <a:chExt cx="3680790" cy="5392441"/>
            </a:xfrm>
          </p:grpSpPr>
          <p:sp>
            <p:nvSpPr>
              <p:cNvPr id="45" name="Freeform: Shape 44">
                <a:extLst>
                  <a:ext uri="{FF2B5EF4-FFF2-40B4-BE49-F238E27FC236}">
                    <a16:creationId xmlns:a16="http://schemas.microsoft.com/office/drawing/2014/main" id="{ED018A21-D2A6-40EC-BFAA-8B28F7F5AA72}"/>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6" name="Freeform: Shape 45">
                <a:extLst>
                  <a:ext uri="{FF2B5EF4-FFF2-40B4-BE49-F238E27FC236}">
                    <a16:creationId xmlns:a16="http://schemas.microsoft.com/office/drawing/2014/main" id="{C6639097-9EBC-4C81-8254-5B6963523C0C}"/>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7" name="Freeform: Shape 46">
                <a:extLst>
                  <a:ext uri="{FF2B5EF4-FFF2-40B4-BE49-F238E27FC236}">
                    <a16:creationId xmlns:a16="http://schemas.microsoft.com/office/drawing/2014/main" id="{9FA3D24F-5060-4D7C-8A29-CB280F4C0482}"/>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8" name="Freeform: Shape 47">
                <a:extLst>
                  <a:ext uri="{FF2B5EF4-FFF2-40B4-BE49-F238E27FC236}">
                    <a16:creationId xmlns:a16="http://schemas.microsoft.com/office/drawing/2014/main" id="{180BA6B4-6A7C-4052-BD81-8D8782D9CB57}"/>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9" name="Freeform: Shape 48">
                <a:extLst>
                  <a:ext uri="{FF2B5EF4-FFF2-40B4-BE49-F238E27FC236}">
                    <a16:creationId xmlns:a16="http://schemas.microsoft.com/office/drawing/2014/main" id="{F89CB84D-F598-4BBE-B24B-30EDA9AF5EB4}"/>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0" name="Freeform: Shape 49">
                <a:extLst>
                  <a:ext uri="{FF2B5EF4-FFF2-40B4-BE49-F238E27FC236}">
                    <a16:creationId xmlns:a16="http://schemas.microsoft.com/office/drawing/2014/main" id="{0005FFD8-4ED0-4780-9B59-370DC58A8CF5}"/>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1" name="Freeform: Shape 50">
                <a:extLst>
                  <a:ext uri="{FF2B5EF4-FFF2-40B4-BE49-F238E27FC236}">
                    <a16:creationId xmlns:a16="http://schemas.microsoft.com/office/drawing/2014/main" id="{E71247F8-A930-4D35-BA38-5E39C39808C5}"/>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2" name="Freeform: Shape 51">
                <a:extLst>
                  <a:ext uri="{FF2B5EF4-FFF2-40B4-BE49-F238E27FC236}">
                    <a16:creationId xmlns:a16="http://schemas.microsoft.com/office/drawing/2014/main" id="{3A637A80-9DFA-469B-BE8C-518E4F29C27B}"/>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3" name="Freeform: Shape 52">
                <a:extLst>
                  <a:ext uri="{FF2B5EF4-FFF2-40B4-BE49-F238E27FC236}">
                    <a16:creationId xmlns:a16="http://schemas.microsoft.com/office/drawing/2014/main" id="{61825135-CFEC-4B7D-9C39-14CA4A5964F9}"/>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4" name="Freeform: Shape 53">
                <a:extLst>
                  <a:ext uri="{FF2B5EF4-FFF2-40B4-BE49-F238E27FC236}">
                    <a16:creationId xmlns:a16="http://schemas.microsoft.com/office/drawing/2014/main" id="{E9D53EB0-A823-4C9B-815F-5B6ABBA0F80F}"/>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5" name="Freeform: Shape 54">
                <a:extLst>
                  <a:ext uri="{FF2B5EF4-FFF2-40B4-BE49-F238E27FC236}">
                    <a16:creationId xmlns:a16="http://schemas.microsoft.com/office/drawing/2014/main" id="{CD6D411C-E5D5-49C6-B185-96EDE19322FA}"/>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6" name="Freeform: Shape 55">
                <a:extLst>
                  <a:ext uri="{FF2B5EF4-FFF2-40B4-BE49-F238E27FC236}">
                    <a16:creationId xmlns:a16="http://schemas.microsoft.com/office/drawing/2014/main" id="{11E5CABA-FEA4-4CEF-B3DE-A8298A6D534E}"/>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7" name="Freeform: Shape 56">
                <a:extLst>
                  <a:ext uri="{FF2B5EF4-FFF2-40B4-BE49-F238E27FC236}">
                    <a16:creationId xmlns:a16="http://schemas.microsoft.com/office/drawing/2014/main" id="{E6507184-73A6-4DDF-8FD5-68F29CEFBED5}"/>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6" name="Freeform: Shape 75">
                <a:extLst>
                  <a:ext uri="{FF2B5EF4-FFF2-40B4-BE49-F238E27FC236}">
                    <a16:creationId xmlns:a16="http://schemas.microsoft.com/office/drawing/2014/main" id="{36F19DBD-9757-4AC1-A971-41D7C761F35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7" name="Freeform: Shape 76">
                <a:extLst>
                  <a:ext uri="{FF2B5EF4-FFF2-40B4-BE49-F238E27FC236}">
                    <a16:creationId xmlns:a16="http://schemas.microsoft.com/office/drawing/2014/main" id="{92F9B809-9AFF-47D0-917A-93E4473182EC}"/>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8" name="Freeform: Shape 77">
                <a:extLst>
                  <a:ext uri="{FF2B5EF4-FFF2-40B4-BE49-F238E27FC236}">
                    <a16:creationId xmlns:a16="http://schemas.microsoft.com/office/drawing/2014/main" id="{ECF1BFB3-3D23-42B4-A601-675EAE41DD8C}"/>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9" name="Straight Connector 78">
                <a:extLst>
                  <a:ext uri="{FF2B5EF4-FFF2-40B4-BE49-F238E27FC236}">
                    <a16:creationId xmlns:a16="http://schemas.microsoft.com/office/drawing/2014/main" id="{F2F69E86-4CBF-4621-BC16-81F1B99B5E49}"/>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37" name="Group 36">
              <a:extLst>
                <a:ext uri="{FF2B5EF4-FFF2-40B4-BE49-F238E27FC236}">
                  <a16:creationId xmlns:a16="http://schemas.microsoft.com/office/drawing/2014/main" id="{682DC86F-D4AB-4082-86BC-19E8547FEE52}"/>
                </a:ext>
              </a:extLst>
            </p:cNvPr>
            <p:cNvGrpSpPr/>
            <p:nvPr/>
          </p:nvGrpSpPr>
          <p:grpSpPr bwMode="ltGray">
            <a:xfrm>
              <a:off x="7545167" y="-21839"/>
              <a:ext cx="1192433" cy="1098538"/>
              <a:chOff x="7545167" y="-9139"/>
              <a:chExt cx="1192433" cy="1098538"/>
            </a:xfrm>
          </p:grpSpPr>
          <p:sp>
            <p:nvSpPr>
              <p:cNvPr id="42" name="Freeform: Shape 41">
                <a:extLst>
                  <a:ext uri="{FF2B5EF4-FFF2-40B4-BE49-F238E27FC236}">
                    <a16:creationId xmlns:a16="http://schemas.microsoft.com/office/drawing/2014/main" id="{F0A227F7-0873-4775-ACB8-C16378C50F67}"/>
                  </a:ext>
                </a:extLst>
              </p:cNvPr>
              <p:cNvSpPr/>
              <p:nvPr/>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43" name="Freeform: Shape 42">
                <a:extLst>
                  <a:ext uri="{FF2B5EF4-FFF2-40B4-BE49-F238E27FC236}">
                    <a16:creationId xmlns:a16="http://schemas.microsoft.com/office/drawing/2014/main" id="{CE96E0FD-ABF5-4BBC-895B-B6CB793A6E1B}"/>
                  </a:ext>
                </a:extLst>
              </p:cNvPr>
              <p:cNvSpPr/>
              <p:nvPr/>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44" name="Freeform: Shape 43">
                <a:extLst>
                  <a:ext uri="{FF2B5EF4-FFF2-40B4-BE49-F238E27FC236}">
                    <a16:creationId xmlns:a16="http://schemas.microsoft.com/office/drawing/2014/main" id="{AEDCF37F-B382-45DF-99FB-EC2610AB7263}"/>
                  </a:ext>
                </a:extLst>
              </p:cNvPr>
              <p:cNvSpPr/>
              <p:nvPr/>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38" name="Group 37">
              <a:extLst>
                <a:ext uri="{FF2B5EF4-FFF2-40B4-BE49-F238E27FC236}">
                  <a16:creationId xmlns:a16="http://schemas.microsoft.com/office/drawing/2014/main" id="{6189FDA9-5189-4084-BBF1-0073873DC90E}"/>
                </a:ext>
              </a:extLst>
            </p:cNvPr>
            <p:cNvGrpSpPr/>
            <p:nvPr/>
          </p:nvGrpSpPr>
          <p:grpSpPr bwMode="ltGray">
            <a:xfrm>
              <a:off x="6256117" y="5896894"/>
              <a:ext cx="1057910" cy="971314"/>
              <a:chOff x="6256117" y="5896894"/>
              <a:chExt cx="1057910" cy="971314"/>
            </a:xfrm>
          </p:grpSpPr>
          <p:sp>
            <p:nvSpPr>
              <p:cNvPr id="39" name="Freeform: Shape 38">
                <a:extLst>
                  <a:ext uri="{FF2B5EF4-FFF2-40B4-BE49-F238E27FC236}">
                    <a16:creationId xmlns:a16="http://schemas.microsoft.com/office/drawing/2014/main" id="{14193CF6-5017-4942-8A0D-EAE2FD716588}"/>
                  </a:ext>
                </a:extLst>
              </p:cNvPr>
              <p:cNvSpPr/>
              <p:nvPr/>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0" name="Freeform: Shape 39">
                <a:extLst>
                  <a:ext uri="{FF2B5EF4-FFF2-40B4-BE49-F238E27FC236}">
                    <a16:creationId xmlns:a16="http://schemas.microsoft.com/office/drawing/2014/main" id="{24F838C6-381B-4108-AC93-60D8FAECAFB0}"/>
                  </a:ext>
                </a:extLst>
              </p:cNvPr>
              <p:cNvSpPr/>
              <p:nvPr/>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1" name="Freeform: Shape 40">
                <a:extLst>
                  <a:ext uri="{FF2B5EF4-FFF2-40B4-BE49-F238E27FC236}">
                    <a16:creationId xmlns:a16="http://schemas.microsoft.com/office/drawing/2014/main" id="{0F749661-E287-4140-A56B-7A3D355E88A6}"/>
                  </a:ext>
                </a:extLst>
              </p:cNvPr>
              <p:cNvSpPr/>
              <p:nvPr/>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35322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guide id="5" pos="384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0653478"/>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6D127AF-EEFB-4560-81FD-6EBF826EF3BA}"/>
              </a:ext>
            </a:extLst>
          </p:cNvPr>
          <p:cNvSpPr/>
          <p:nvPr userDrawn="1"/>
        </p:nvSpPr>
        <p:spPr bwMode="auto">
          <a:xfrm>
            <a:off x="1" y="0"/>
            <a:ext cx="1165412" cy="6858000"/>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2" name="Title 1">
            <a:extLst>
              <a:ext uri="{FF2B5EF4-FFF2-40B4-BE49-F238E27FC236}">
                <a16:creationId xmlns:a16="http://schemas.microsoft.com/office/drawing/2014/main" id="{BCCB6277-6DB6-47BF-93FA-7E4DA530C18C}"/>
              </a:ext>
            </a:extLst>
          </p:cNvPr>
          <p:cNvSpPr>
            <a:spLocks noGrp="1"/>
          </p:cNvSpPr>
          <p:nvPr>
            <p:ph type="title"/>
          </p:nvPr>
        </p:nvSpPr>
        <p:spPr>
          <a:xfrm>
            <a:off x="1410332" y="2019300"/>
            <a:ext cx="3316101" cy="1107996"/>
          </a:xfrm>
        </p:spPr>
        <p:txBody>
          <a:bodyPr anchor="b"/>
          <a:lstStyle>
            <a:lvl1pPr algn="l">
              <a:defRPr/>
            </a:lvl1pPr>
          </a:lstStyle>
          <a:p>
            <a:r>
              <a:rPr lang="en-US"/>
              <a:t>Click to edit Master title style</a:t>
            </a:r>
          </a:p>
        </p:txBody>
      </p:sp>
      <p:sp>
        <p:nvSpPr>
          <p:cNvPr id="3" name="TextBox 2">
            <a:extLst>
              <a:ext uri="{FF2B5EF4-FFF2-40B4-BE49-F238E27FC236}">
                <a16:creationId xmlns:a16="http://schemas.microsoft.com/office/drawing/2014/main" id="{3297CCA4-F58A-4CC4-9942-648DB6695A55}"/>
              </a:ext>
            </a:extLst>
          </p:cNvPr>
          <p:cNvSpPr txBox="1"/>
          <p:nvPr userDrawn="1"/>
        </p:nvSpPr>
        <p:spPr>
          <a:xfrm rot="16200000">
            <a:off x="-2020570" y="3090446"/>
            <a:ext cx="5206554" cy="677108"/>
          </a:xfrm>
          <a:prstGeom prst="rect">
            <a:avLst/>
          </a:prstGeom>
          <a:noFill/>
        </p:spPr>
        <p:txBody>
          <a:bodyPr wrap="none" lIns="0" tIns="0" rIns="0" bIns="0" rtlCol="0">
            <a:spAutoFit/>
          </a:bodyPr>
          <a:lstStyle/>
          <a:p>
            <a:pPr algn="l"/>
            <a:r>
              <a:rPr lang="en-US" sz="4400" b="1" spc="1000" baseline="0">
                <a:solidFill>
                  <a:schemeClr val="bg1"/>
                </a:solidFill>
              </a:rPr>
              <a:t>ANNOUNCING</a:t>
            </a:r>
          </a:p>
        </p:txBody>
      </p:sp>
      <p:sp>
        <p:nvSpPr>
          <p:cNvPr id="6" name="Text Placeholder 5">
            <a:extLst>
              <a:ext uri="{FF2B5EF4-FFF2-40B4-BE49-F238E27FC236}">
                <a16:creationId xmlns:a16="http://schemas.microsoft.com/office/drawing/2014/main" id="{E7511BAD-E75D-4CB3-99C7-568BF0EE3726}"/>
              </a:ext>
            </a:extLst>
          </p:cNvPr>
          <p:cNvSpPr>
            <a:spLocks noGrp="1"/>
          </p:cNvSpPr>
          <p:nvPr>
            <p:ph type="body" sz="quarter" idx="10"/>
          </p:nvPr>
        </p:nvSpPr>
        <p:spPr>
          <a:xfrm>
            <a:off x="1409564" y="3284459"/>
            <a:ext cx="3316101" cy="1517338"/>
          </a:xfrm>
        </p:spPr>
        <p:txBody>
          <a:bodyPr/>
          <a:lstStyle>
            <a:lvl1pPr marL="0" indent="0" algn="l">
              <a:spcBef>
                <a:spcPts val="600"/>
              </a:spcBef>
              <a:spcAft>
                <a:spcPts val="600"/>
              </a:spcAft>
              <a:buNone/>
              <a:defRPr sz="2000">
                <a:latin typeface="+mn-lt"/>
              </a:defRPr>
            </a:lvl1pPr>
            <a:lvl2pPr marL="0" indent="0" algn="l">
              <a:buNone/>
              <a:defRPr lang="en-US" sz="1800" b="0" kern="1200" spc="0" baseline="0" dirty="0" smtClean="0">
                <a:solidFill>
                  <a:schemeClr val="tx1"/>
                </a:solidFill>
                <a:latin typeface="+mn-lt"/>
                <a:ea typeface="+mn-ea"/>
                <a:cs typeface="+mn-cs"/>
              </a:defRPr>
            </a:lvl2pPr>
            <a:lvl3pPr marL="0" indent="0" algn="l">
              <a:buNone/>
              <a:defRPr sz="1400"/>
            </a:lvl3pPr>
            <a:lvl4pPr marL="0" indent="0" algn="l">
              <a:buNone/>
              <a:defRPr sz="1200"/>
            </a:lvl4pPr>
            <a:lvl5pPr marL="0" indent="0" algn="l">
              <a:buNone/>
              <a:defRPr sz="1200"/>
            </a:lvl5pPr>
          </a:lstStyle>
          <a:p>
            <a:pPr lvl="0"/>
            <a:r>
              <a:rPr lang="en-US"/>
              <a:t>Edit Master text styles</a:t>
            </a:r>
          </a:p>
          <a:p>
            <a:pPr marL="0" marR="0" lvl="1"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pPr>
            <a:r>
              <a:rPr lang="en-US"/>
              <a:t>Second level</a:t>
            </a:r>
          </a:p>
          <a:p>
            <a:pPr lvl="2"/>
            <a:r>
              <a:rPr lang="en-US"/>
              <a:t>Third level</a:t>
            </a:r>
          </a:p>
          <a:p>
            <a:pPr lvl="3"/>
            <a:r>
              <a:rPr lang="en-US"/>
              <a:t>Fourth level</a:t>
            </a:r>
          </a:p>
          <a:p>
            <a:pPr lvl="4"/>
            <a:r>
              <a:rPr lang="en-US"/>
              <a:t>Fifth level</a:t>
            </a:r>
          </a:p>
        </p:txBody>
      </p:sp>
      <p:pic>
        <p:nvPicPr>
          <p:cNvPr id="7" name="Picture 6">
            <a:extLst>
              <a:ext uri="{FF2B5EF4-FFF2-40B4-BE49-F238E27FC236}">
                <a16:creationId xmlns:a16="http://schemas.microsoft.com/office/drawing/2014/main" id="{CC37C403-485D-4353-A449-B4979E83710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80965" y="914399"/>
            <a:ext cx="7840178" cy="4594611"/>
          </a:xfrm>
          <a:prstGeom prst="rect">
            <a:avLst/>
          </a:prstGeom>
        </p:spPr>
      </p:pic>
    </p:spTree>
    <p:extLst>
      <p:ext uri="{BB962C8B-B14F-4D97-AF65-F5344CB8AC3E}">
        <p14:creationId xmlns:p14="http://schemas.microsoft.com/office/powerpoint/2010/main" val="286623459"/>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4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B6277-6DB6-47BF-93FA-7E4DA530C18C}"/>
              </a:ext>
            </a:extLst>
          </p:cNvPr>
          <p:cNvSpPr>
            <a:spLocks noGrp="1"/>
          </p:cNvSpPr>
          <p:nvPr>
            <p:ph type="title"/>
          </p:nvPr>
        </p:nvSpPr>
        <p:spPr>
          <a:xfrm>
            <a:off x="584200" y="2563906"/>
            <a:ext cx="3316101" cy="1775012"/>
          </a:xfrm>
        </p:spPr>
        <p:txBody>
          <a:bodyPr anchor="b"/>
          <a:lstStyle>
            <a:lvl1pPr algn="l">
              <a:defRPr/>
            </a:lvl1pPr>
          </a:lstStyle>
          <a:p>
            <a:r>
              <a:rPr lang="en-US"/>
              <a:t>Click to edit Master title style</a:t>
            </a:r>
          </a:p>
        </p:txBody>
      </p:sp>
    </p:spTree>
    <p:extLst>
      <p:ext uri="{BB962C8B-B14F-4D97-AF65-F5344CB8AC3E}">
        <p14:creationId xmlns:p14="http://schemas.microsoft.com/office/powerpoint/2010/main" val="3638193952"/>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B6277-6DB6-47BF-93FA-7E4DA530C18C}"/>
              </a:ext>
            </a:extLst>
          </p:cNvPr>
          <p:cNvSpPr>
            <a:spLocks noGrp="1"/>
          </p:cNvSpPr>
          <p:nvPr>
            <p:ph type="title"/>
          </p:nvPr>
        </p:nvSpPr>
        <p:spPr>
          <a:xfrm>
            <a:off x="584968" y="2019300"/>
            <a:ext cx="3907772" cy="1107996"/>
          </a:xfrm>
        </p:spPr>
        <p:txBody>
          <a:bodyPr anchor="b"/>
          <a:lstStyle>
            <a:lvl1pPr algn="l">
              <a:defRPr/>
            </a:lvl1pPr>
          </a:lstStyle>
          <a:p>
            <a:r>
              <a:rPr lang="en-US"/>
              <a:t>Click to edit Master title style</a:t>
            </a:r>
          </a:p>
        </p:txBody>
      </p:sp>
      <p:sp>
        <p:nvSpPr>
          <p:cNvPr id="6" name="Text Placeholder 5">
            <a:extLst>
              <a:ext uri="{FF2B5EF4-FFF2-40B4-BE49-F238E27FC236}">
                <a16:creationId xmlns:a16="http://schemas.microsoft.com/office/drawing/2014/main" id="{E7511BAD-E75D-4CB3-99C7-568BF0EE3726}"/>
              </a:ext>
            </a:extLst>
          </p:cNvPr>
          <p:cNvSpPr>
            <a:spLocks noGrp="1"/>
          </p:cNvSpPr>
          <p:nvPr>
            <p:ph type="body" sz="quarter" idx="10"/>
          </p:nvPr>
        </p:nvSpPr>
        <p:spPr>
          <a:xfrm>
            <a:off x="584200" y="3284459"/>
            <a:ext cx="3907772" cy="1517338"/>
          </a:xfrm>
        </p:spPr>
        <p:txBody>
          <a:bodyPr/>
          <a:lstStyle>
            <a:lvl1pPr marL="0" indent="0" algn="l">
              <a:spcBef>
                <a:spcPts val="600"/>
              </a:spcBef>
              <a:spcAft>
                <a:spcPts val="600"/>
              </a:spcAft>
              <a:buNone/>
              <a:defRPr sz="2000">
                <a:latin typeface="+mn-lt"/>
              </a:defRPr>
            </a:lvl1pPr>
            <a:lvl2pPr marL="0" indent="0" algn="l">
              <a:spcBef>
                <a:spcPts val="600"/>
              </a:spcBef>
              <a:spcAft>
                <a:spcPts val="600"/>
              </a:spcAft>
              <a:buNone/>
              <a:defRPr sz="1800" b="0">
                <a:solidFill>
                  <a:schemeClr val="tx1"/>
                </a:solidFill>
              </a:defRPr>
            </a:lvl2pPr>
            <a:lvl3pPr marL="0" indent="0" algn="l">
              <a:buNone/>
              <a:defRPr sz="1400"/>
            </a:lvl3pPr>
            <a:lvl4pPr marL="0" indent="0" algn="l">
              <a:buNone/>
              <a:defRPr sz="1200"/>
            </a:lvl4pPr>
            <a:lvl5pPr marL="0" indent="0" algn="l">
              <a:buNone/>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29812269"/>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90695276"/>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80376814"/>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p:nvPicPr>
        <p:blipFill>
          <a:blip r:embed="rId2"/>
          <a:stretch>
            <a:fillRect/>
          </a:stretch>
        </p:blipFill>
        <p:spPr bwMode="black">
          <a:xfrm>
            <a:off x="584200" y="585788"/>
            <a:ext cx="1366440" cy="292608"/>
          </a:xfrm>
          <a:prstGeom prst="rect">
            <a:avLst/>
          </a:prstGeom>
        </p:spPr>
      </p:pic>
      <p:sp>
        <p:nvSpPr>
          <p:cNvPr id="5" name="Text Box 3">
            <a:extLst>
              <a:ext uri="{FF2B5EF4-FFF2-40B4-BE49-F238E27FC236}">
                <a16:creationId xmlns:a16="http://schemas.microsoft.com/office/drawing/2014/main" id="{7CBD3459-BD59-4E89-A7B5-22EB469DA2A8}"/>
              </a:ext>
            </a:extLst>
          </p:cNvPr>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6" name="MS logo white - EMF" descr="Microsoft logo white text version">
            <a:extLst>
              <a:ext uri="{FF2B5EF4-FFF2-40B4-BE49-F238E27FC236}">
                <a16:creationId xmlns:a16="http://schemas.microsoft.com/office/drawing/2014/main" id="{A8814FBD-8B54-4972-80C7-5BC2322D49F2}"/>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4881293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854624317"/>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Tree>
    <p:extLst>
      <p:ext uri="{BB962C8B-B14F-4D97-AF65-F5344CB8AC3E}">
        <p14:creationId xmlns:p14="http://schemas.microsoft.com/office/powerpoint/2010/main" val="2688224867"/>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cSld name="Evaluation Slide">
    <p:spTree>
      <p:nvGrpSpPr>
        <p:cNvPr id="1" name=""/>
        <p:cNvGrpSpPr/>
        <p:nvPr/>
      </p:nvGrpSpPr>
      <p:grpSpPr>
        <a:xfrm>
          <a:off x="0" y="0"/>
          <a:ext cx="0" cy="0"/>
          <a:chOff x="0" y="0"/>
          <a:chExt cx="0" cy="0"/>
        </a:xfrm>
      </p:grpSpPr>
      <p:sp>
        <p:nvSpPr>
          <p:cNvPr id="2" name="Title 1"/>
          <p:cNvSpPr>
            <a:spLocks noGrp="1"/>
          </p:cNvSpPr>
          <p:nvPr>
            <p:ph type="title"/>
          </p:nvPr>
        </p:nvSpPr>
        <p:spPr>
          <a:xfrm>
            <a:off x="5129268" y="291068"/>
            <a:ext cx="6769045" cy="553998"/>
          </a:xfrm>
        </p:spPr>
        <p:txBody>
          <a:bodyPr/>
          <a:lstStyle>
            <a:lvl1pPr>
              <a:defRPr sz="3600"/>
            </a:lvl1pPr>
          </a:lstStyle>
          <a:p>
            <a:r>
              <a:rPr lang="en-US"/>
              <a:t>Click to edit Master title style</a:t>
            </a:r>
          </a:p>
        </p:txBody>
      </p:sp>
      <p:sp>
        <p:nvSpPr>
          <p:cNvPr id="4" name="Text Placeholder 3"/>
          <p:cNvSpPr>
            <a:spLocks noGrp="1"/>
          </p:cNvSpPr>
          <p:nvPr>
            <p:ph type="body" sz="quarter" idx="10"/>
          </p:nvPr>
        </p:nvSpPr>
        <p:spPr>
          <a:xfrm>
            <a:off x="5129267" y="4773828"/>
            <a:ext cx="6769045" cy="1793104"/>
          </a:xfrm>
        </p:spPr>
        <p:txBody>
          <a:bodyPr wrap="square">
            <a:noAutofit/>
          </a:bodyPr>
          <a:lstStyle>
            <a:lvl1pPr marL="0" indent="0">
              <a:spcBef>
                <a:spcPts val="1765"/>
              </a:spcBef>
              <a:buNone/>
              <a:defRPr sz="2000">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p:txBody>
      </p:sp>
      <p:pic>
        <p:nvPicPr>
          <p:cNvPr id="5" name="Picture 4" descr="Image of Ignite app on a Windows Device." title="Ignite event image">
            <a:extLst>
              <a:ext uri="{FF2B5EF4-FFF2-40B4-BE49-F238E27FC236}">
                <a16:creationId xmlns:a16="http://schemas.microsoft.com/office/drawing/2014/main" id="{E803C22C-E970-4ADA-A60C-5127C1C2C1DE}"/>
              </a:ext>
            </a:extLst>
          </p:cNvPr>
          <p:cNvPicPr>
            <a:picLocks noChangeAspect="1"/>
          </p:cNvPicPr>
          <p:nvPr/>
        </p:nvPicPr>
        <p:blipFill rotWithShape="1">
          <a:blip r:embed="rId2"/>
          <a:srcRect l="17119" r="5881"/>
          <a:stretch/>
        </p:blipFill>
        <p:spPr>
          <a:xfrm>
            <a:off x="0" y="-1"/>
            <a:ext cx="4828867" cy="6858623"/>
          </a:xfrm>
          <a:prstGeom prst="rect">
            <a:avLst/>
          </a:prstGeom>
        </p:spPr>
      </p:pic>
    </p:spTree>
    <p:extLst>
      <p:ext uri="{BB962C8B-B14F-4D97-AF65-F5344CB8AC3E}">
        <p14:creationId xmlns:p14="http://schemas.microsoft.com/office/powerpoint/2010/main" val="20126392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159.xml><?xml version="1.0" encoding="utf-8"?>
<p:sldLayout xmlns:a="http://schemas.openxmlformats.org/drawingml/2006/main" xmlns:r="http://schemas.openxmlformats.org/officeDocument/2006/relationships" xmlns:p="http://schemas.openxmlformats.org/presentationml/2006/main" userDrawn="1">
  <p:cSld name="Title Slid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3649211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13494974"/>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userDrawn="1">
  <p:cSld name="Section Title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13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4212748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270797"/>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3607127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2.xml><?xml version="1.0" encoding="utf-8"?>
<p:sldLayout xmlns:a="http://schemas.openxmlformats.org/drawingml/2006/main" xmlns:r="http://schemas.openxmlformats.org/officeDocument/2006/relationships" xmlns:p="http://schemas.openxmlformats.org/presentationml/2006/main" userDrawn="1">
  <p:cSld name="Blank dark">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73272993"/>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2221487496"/>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D2F8F5-22C8-47BE-9416-51B52D6720B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CD1573E-FD86-4D0E-8414-8DC4EF74A00A}"/>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4C42347-B5F5-4124-BEBE-BF62C725DB21}"/>
              </a:ext>
            </a:extLst>
          </p:cNvPr>
          <p:cNvSpPr>
            <a:spLocks noGrp="1"/>
          </p:cNvSpPr>
          <p:nvPr>
            <p:ph type="dt" sz="half" idx="10"/>
          </p:nvPr>
        </p:nvSpPr>
        <p:spPr/>
        <p:txBody>
          <a:bodyPr/>
          <a:lstStyle/>
          <a:p>
            <a:fld id="{CFED2FB5-6024-4674-B795-5871C50DA196}" type="datetimeFigureOut">
              <a:rPr lang="en-US" smtClean="0"/>
              <a:t>4/11/2019</a:t>
            </a:fld>
            <a:endParaRPr lang="en-US"/>
          </a:p>
        </p:txBody>
      </p:sp>
      <p:sp>
        <p:nvSpPr>
          <p:cNvPr id="5" name="Footer Placeholder 4">
            <a:extLst>
              <a:ext uri="{FF2B5EF4-FFF2-40B4-BE49-F238E27FC236}">
                <a16:creationId xmlns:a16="http://schemas.microsoft.com/office/drawing/2014/main" id="{CD3A5360-DBA8-4C9A-B523-B3BD235D67E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DD046F-03FD-436F-B005-0A87DA73EA85}"/>
              </a:ext>
            </a:extLst>
          </p:cNvPr>
          <p:cNvSpPr>
            <a:spLocks noGrp="1"/>
          </p:cNvSpPr>
          <p:nvPr>
            <p:ph type="sldNum" sz="quarter" idx="12"/>
          </p:nvPr>
        </p:nvSpPr>
        <p:spPr/>
        <p:txBody>
          <a:bodyPr/>
          <a:lstStyle/>
          <a:p>
            <a:fld id="{B637A948-2E34-4D17-BCFE-5B9DE8691715}" type="slidenum">
              <a:rPr lang="en-US" smtClean="0"/>
              <a:t>‹#›</a:t>
            </a:fld>
            <a:endParaRPr lang="en-US"/>
          </a:p>
        </p:txBody>
      </p:sp>
    </p:spTree>
    <p:extLst>
      <p:ext uri="{BB962C8B-B14F-4D97-AF65-F5344CB8AC3E}">
        <p14:creationId xmlns:p14="http://schemas.microsoft.com/office/powerpoint/2010/main" val="1489364381"/>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1_Company History 1">
    <p:spTree>
      <p:nvGrpSpPr>
        <p:cNvPr id="1" name=""/>
        <p:cNvGrpSpPr/>
        <p:nvPr/>
      </p:nvGrpSpPr>
      <p:grpSpPr>
        <a:xfrm>
          <a:off x="0" y="0"/>
          <a:ext cx="0" cy="0"/>
          <a:chOff x="0" y="0"/>
          <a:chExt cx="0" cy="0"/>
        </a:xfrm>
      </p:grpSpPr>
      <p:sp>
        <p:nvSpPr>
          <p:cNvPr id="12" name="Rectangle 11"/>
          <p:cNvSpPr>
            <a:spLocks/>
          </p:cNvSpPr>
          <p:nvPr userDrawn="1"/>
        </p:nvSpPr>
        <p:spPr>
          <a:xfrm>
            <a:off x="2" y="3210472"/>
            <a:ext cx="7268306" cy="268415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13" name="Rectangle 12"/>
          <p:cNvSpPr>
            <a:spLocks/>
          </p:cNvSpPr>
          <p:nvPr userDrawn="1"/>
        </p:nvSpPr>
        <p:spPr>
          <a:xfrm>
            <a:off x="11772900" y="3194954"/>
            <a:ext cx="419100" cy="268415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7" name="Footer Placeholder 4"/>
          <p:cNvSpPr>
            <a:spLocks noGrp="1"/>
          </p:cNvSpPr>
          <p:nvPr>
            <p:ph type="ftr" sz="quarter" idx="3"/>
          </p:nvPr>
        </p:nvSpPr>
        <p:spPr>
          <a:xfrm>
            <a:off x="838201" y="6296400"/>
            <a:ext cx="2743200" cy="365125"/>
          </a:xfrm>
          <a:prstGeom prst="rect">
            <a:avLst/>
          </a:prstGeom>
        </p:spPr>
        <p:txBody>
          <a:bodyPr vert="horz" lIns="0" tIns="45720" rIns="91440" bIns="45720" rtlCol="0" anchor="ctr"/>
          <a:lstStyle>
            <a:lvl1pPr algn="l">
              <a:defRPr sz="900" b="1" i="0" cap="all" spc="600" baseline="0">
                <a:solidFill>
                  <a:schemeClr val="tx1"/>
                </a:solidFill>
                <a:latin typeface="Muli Black" charset="0"/>
                <a:ea typeface="Muli Black" charset="0"/>
                <a:cs typeface="Muli Black" charset="0"/>
              </a:defRPr>
            </a:lvl1pPr>
          </a:lstStyle>
          <a:p>
            <a:endParaRPr lang="en-US"/>
          </a:p>
        </p:txBody>
      </p:sp>
      <p:sp>
        <p:nvSpPr>
          <p:cNvPr id="8" name="Slide Number Placeholder 5"/>
          <p:cNvSpPr>
            <a:spLocks noGrp="1"/>
          </p:cNvSpPr>
          <p:nvPr>
            <p:ph type="sldNum" sz="quarter" idx="4"/>
          </p:nvPr>
        </p:nvSpPr>
        <p:spPr>
          <a:xfrm>
            <a:off x="8610601" y="6296400"/>
            <a:ext cx="2743200" cy="365125"/>
          </a:xfrm>
          <a:prstGeom prst="rect">
            <a:avLst/>
          </a:prstGeom>
        </p:spPr>
        <p:txBody>
          <a:bodyPr vert="horz" lIns="91440" tIns="45720" rIns="0" bIns="45720" rtlCol="0" anchor="ctr"/>
          <a:lstStyle>
            <a:lvl1pPr algn="r">
              <a:defRPr sz="900" b="1" i="0" cap="all" spc="0" baseline="0">
                <a:solidFill>
                  <a:schemeClr val="tx1"/>
                </a:solidFill>
                <a:latin typeface="Muli Black" charset="0"/>
                <a:ea typeface="Muli Black" charset="0"/>
                <a:cs typeface="Muli Black" charset="0"/>
              </a:defRPr>
            </a:lvl1pPr>
          </a:lstStyle>
          <a:p>
            <a:fld id="{584AFF75-BD5D-E342-A9F1-12EC02DB40E0}" type="slidenum">
              <a:rPr lang="en-US" smtClean="0"/>
              <a:pPr/>
              <a:t>‹#›</a:t>
            </a:fld>
            <a:endParaRPr lang="en-US"/>
          </a:p>
        </p:txBody>
      </p:sp>
      <p:sp>
        <p:nvSpPr>
          <p:cNvPr id="2" name="Rectangle 1">
            <a:extLst>
              <a:ext uri="{FF2B5EF4-FFF2-40B4-BE49-F238E27FC236}">
                <a16:creationId xmlns:a16="http://schemas.microsoft.com/office/drawing/2014/main" id="{F88134B9-5097-4FAD-8319-91ED71F0E18C}"/>
              </a:ext>
            </a:extLst>
          </p:cNvPr>
          <p:cNvSpPr/>
          <p:nvPr userDrawn="1"/>
        </p:nvSpPr>
        <p:spPr bwMode="auto">
          <a:xfrm>
            <a:off x="574197" y="292100"/>
            <a:ext cx="6119680" cy="6069746"/>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4" name="Title 3">
            <a:extLst>
              <a:ext uri="{FF2B5EF4-FFF2-40B4-BE49-F238E27FC236}">
                <a16:creationId xmlns:a16="http://schemas.microsoft.com/office/drawing/2014/main" id="{8532C83A-B88B-4A55-BA18-E59545991B27}"/>
              </a:ext>
            </a:extLst>
          </p:cNvPr>
          <p:cNvSpPr>
            <a:spLocks noGrp="1"/>
          </p:cNvSpPr>
          <p:nvPr>
            <p:ph type="title"/>
          </p:nvPr>
        </p:nvSpPr>
        <p:spPr>
          <a:xfrm>
            <a:off x="7712696" y="3305550"/>
            <a:ext cx="3496550" cy="630339"/>
          </a:xfrm>
        </p:spPr>
        <p:txBody>
          <a:bodyPr/>
          <a:lstStyle>
            <a:lvl1pPr algn="l">
              <a:defRPr/>
            </a:lvl1pPr>
          </a:lstStyle>
          <a:p>
            <a:r>
              <a:rPr lang="en-US"/>
              <a:t>Click to edit Master</a:t>
            </a:r>
          </a:p>
        </p:txBody>
      </p:sp>
    </p:spTree>
    <p:extLst>
      <p:ext uri="{BB962C8B-B14F-4D97-AF65-F5344CB8AC3E}">
        <p14:creationId xmlns:p14="http://schemas.microsoft.com/office/powerpoint/2010/main" val="1505908692"/>
      </p:ext>
    </p:extLst>
  </p:cSld>
  <p:clrMapOvr>
    <a:masterClrMapping/>
  </p:clrMapOvr>
  <p:extLst>
    <p:ext uri="{DCECCB84-F9BA-43D5-87BE-67443E8EF086}">
      <p15:sldGuideLst xmlns:p15="http://schemas.microsoft.com/office/powerpoint/2012/main">
        <p15:guide id="1" pos="2280">
          <p15:clr>
            <a:srgbClr val="FBAE40"/>
          </p15:clr>
        </p15:guide>
        <p15:guide id="2" orient="horz" pos="1872">
          <p15:clr>
            <a:srgbClr val="FBAE4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2_Company History 1">
    <p:spTree>
      <p:nvGrpSpPr>
        <p:cNvPr id="1" name=""/>
        <p:cNvGrpSpPr/>
        <p:nvPr/>
      </p:nvGrpSpPr>
      <p:grpSpPr>
        <a:xfrm>
          <a:off x="0" y="0"/>
          <a:ext cx="0" cy="0"/>
          <a:chOff x="0" y="0"/>
          <a:chExt cx="0" cy="0"/>
        </a:xfrm>
      </p:grpSpPr>
      <p:sp>
        <p:nvSpPr>
          <p:cNvPr id="12" name="Rectangle 11"/>
          <p:cNvSpPr>
            <a:spLocks/>
          </p:cNvSpPr>
          <p:nvPr userDrawn="1"/>
        </p:nvSpPr>
        <p:spPr>
          <a:xfrm>
            <a:off x="2" y="3210472"/>
            <a:ext cx="7268306" cy="268415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13" name="Rectangle 12"/>
          <p:cNvSpPr>
            <a:spLocks/>
          </p:cNvSpPr>
          <p:nvPr userDrawn="1"/>
        </p:nvSpPr>
        <p:spPr>
          <a:xfrm>
            <a:off x="11772900" y="3194954"/>
            <a:ext cx="419100" cy="268415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7" name="Footer Placeholder 4"/>
          <p:cNvSpPr>
            <a:spLocks noGrp="1"/>
          </p:cNvSpPr>
          <p:nvPr>
            <p:ph type="ftr" sz="quarter" idx="3"/>
          </p:nvPr>
        </p:nvSpPr>
        <p:spPr>
          <a:xfrm>
            <a:off x="838201" y="6296400"/>
            <a:ext cx="2743200" cy="365125"/>
          </a:xfrm>
          <a:prstGeom prst="rect">
            <a:avLst/>
          </a:prstGeom>
        </p:spPr>
        <p:txBody>
          <a:bodyPr vert="horz" lIns="0" tIns="45720" rIns="91440" bIns="45720" rtlCol="0" anchor="ctr"/>
          <a:lstStyle>
            <a:lvl1pPr algn="l">
              <a:defRPr sz="900" b="1" i="0" cap="all" spc="600" baseline="0">
                <a:solidFill>
                  <a:schemeClr val="tx1"/>
                </a:solidFill>
                <a:latin typeface="Muli Black" charset="0"/>
                <a:ea typeface="Muli Black" charset="0"/>
                <a:cs typeface="Muli Black" charset="0"/>
              </a:defRPr>
            </a:lvl1pPr>
          </a:lstStyle>
          <a:p>
            <a:endParaRPr lang="en-US"/>
          </a:p>
        </p:txBody>
      </p:sp>
      <p:sp>
        <p:nvSpPr>
          <p:cNvPr id="8" name="Slide Number Placeholder 5"/>
          <p:cNvSpPr>
            <a:spLocks noGrp="1"/>
          </p:cNvSpPr>
          <p:nvPr>
            <p:ph type="sldNum" sz="quarter" idx="4"/>
          </p:nvPr>
        </p:nvSpPr>
        <p:spPr>
          <a:xfrm>
            <a:off x="8610601" y="6296400"/>
            <a:ext cx="2743200" cy="365125"/>
          </a:xfrm>
          <a:prstGeom prst="rect">
            <a:avLst/>
          </a:prstGeom>
        </p:spPr>
        <p:txBody>
          <a:bodyPr vert="horz" lIns="91440" tIns="45720" rIns="0" bIns="45720" rtlCol="0" anchor="ctr"/>
          <a:lstStyle>
            <a:lvl1pPr algn="r">
              <a:defRPr sz="900" b="1" i="0" cap="all" spc="0" baseline="0">
                <a:solidFill>
                  <a:schemeClr val="tx1"/>
                </a:solidFill>
                <a:latin typeface="Muli Black" charset="0"/>
                <a:ea typeface="Muli Black" charset="0"/>
                <a:cs typeface="Muli Black" charset="0"/>
              </a:defRPr>
            </a:lvl1pPr>
          </a:lstStyle>
          <a:p>
            <a:fld id="{584AFF75-BD5D-E342-A9F1-12EC02DB40E0}" type="slidenum">
              <a:rPr lang="en-US" smtClean="0"/>
              <a:pPr/>
              <a:t>‹#›</a:t>
            </a:fld>
            <a:endParaRPr lang="en-US"/>
          </a:p>
        </p:txBody>
      </p:sp>
      <p:sp>
        <p:nvSpPr>
          <p:cNvPr id="2" name="Rectangle 1">
            <a:extLst>
              <a:ext uri="{FF2B5EF4-FFF2-40B4-BE49-F238E27FC236}">
                <a16:creationId xmlns:a16="http://schemas.microsoft.com/office/drawing/2014/main" id="{F88134B9-5097-4FAD-8319-91ED71F0E18C}"/>
              </a:ext>
            </a:extLst>
          </p:cNvPr>
          <p:cNvSpPr/>
          <p:nvPr userDrawn="1"/>
        </p:nvSpPr>
        <p:spPr bwMode="auto">
          <a:xfrm>
            <a:off x="574197" y="292100"/>
            <a:ext cx="6119680" cy="6069746"/>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4" name="Title 3">
            <a:extLst>
              <a:ext uri="{FF2B5EF4-FFF2-40B4-BE49-F238E27FC236}">
                <a16:creationId xmlns:a16="http://schemas.microsoft.com/office/drawing/2014/main" id="{8532C83A-B88B-4A55-BA18-E59545991B27}"/>
              </a:ext>
            </a:extLst>
          </p:cNvPr>
          <p:cNvSpPr>
            <a:spLocks noGrp="1"/>
          </p:cNvSpPr>
          <p:nvPr>
            <p:ph type="title"/>
          </p:nvPr>
        </p:nvSpPr>
        <p:spPr>
          <a:xfrm>
            <a:off x="7712696" y="3367106"/>
            <a:ext cx="3639516" cy="492443"/>
          </a:xfrm>
        </p:spPr>
        <p:txBody>
          <a:bodyPr anchor="b"/>
          <a:lstStyle>
            <a:lvl1pPr algn="l">
              <a:defRPr sz="3200"/>
            </a:lvl1pPr>
          </a:lstStyle>
          <a:p>
            <a:r>
              <a:rPr lang="en-US"/>
              <a:t>Click to edit</a:t>
            </a:r>
          </a:p>
        </p:txBody>
      </p:sp>
      <p:sp>
        <p:nvSpPr>
          <p:cNvPr id="10" name="Rectangle 9">
            <a:extLst>
              <a:ext uri="{FF2B5EF4-FFF2-40B4-BE49-F238E27FC236}">
                <a16:creationId xmlns:a16="http://schemas.microsoft.com/office/drawing/2014/main" id="{2F0BC893-EC69-4EF5-8936-2FC306527E36}"/>
              </a:ext>
            </a:extLst>
          </p:cNvPr>
          <p:cNvSpPr/>
          <p:nvPr userDrawn="1"/>
        </p:nvSpPr>
        <p:spPr bwMode="auto">
          <a:xfrm rot="5400000">
            <a:off x="8506722" y="-1716764"/>
            <a:ext cx="901334" cy="530399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100">
              <a:gradFill>
                <a:gsLst>
                  <a:gs pos="40075">
                    <a:srgbClr val="FFFFFF"/>
                  </a:gs>
                  <a:gs pos="30000">
                    <a:srgbClr val="FFFFFF"/>
                  </a:gs>
                </a:gsLst>
                <a:lin ang="5400000" scaled="0"/>
              </a:gradFill>
            </a:endParaRPr>
          </a:p>
        </p:txBody>
      </p:sp>
      <p:sp>
        <p:nvSpPr>
          <p:cNvPr id="11" name="TextBox 10">
            <a:extLst>
              <a:ext uri="{FF2B5EF4-FFF2-40B4-BE49-F238E27FC236}">
                <a16:creationId xmlns:a16="http://schemas.microsoft.com/office/drawing/2014/main" id="{28149CC9-20E9-4BDA-9B35-4DF68E499427}"/>
              </a:ext>
            </a:extLst>
          </p:cNvPr>
          <p:cNvSpPr txBox="1"/>
          <p:nvPr userDrawn="1"/>
        </p:nvSpPr>
        <p:spPr>
          <a:xfrm>
            <a:off x="6705531" y="673397"/>
            <a:ext cx="4503715" cy="534187"/>
          </a:xfrm>
          <a:prstGeom prst="rect">
            <a:avLst/>
          </a:prstGeom>
          <a:noFill/>
        </p:spPr>
        <p:txBody>
          <a:bodyPr wrap="none" lIns="0" tIns="0" rIns="0" bIns="0" rtlCol="0">
            <a:spAutoFit/>
          </a:bodyPr>
          <a:lstStyle/>
          <a:p>
            <a:pPr algn="ctr"/>
            <a:r>
              <a:rPr lang="en-US" sz="3200" b="1" spc="1000" baseline="0">
                <a:solidFill>
                  <a:schemeClr val="bg1"/>
                </a:solidFill>
              </a:rPr>
              <a:t>ANNOUNCING</a:t>
            </a:r>
          </a:p>
        </p:txBody>
      </p:sp>
      <p:sp>
        <p:nvSpPr>
          <p:cNvPr id="14" name="Text Placeholder 13">
            <a:extLst>
              <a:ext uri="{FF2B5EF4-FFF2-40B4-BE49-F238E27FC236}">
                <a16:creationId xmlns:a16="http://schemas.microsoft.com/office/drawing/2014/main" id="{9BCA9ED7-BCB5-416B-AD68-5998C079D49A}"/>
              </a:ext>
            </a:extLst>
          </p:cNvPr>
          <p:cNvSpPr>
            <a:spLocks noGrp="1"/>
          </p:cNvSpPr>
          <p:nvPr userDrawn="1">
            <p:ph type="body" sz="quarter" idx="10"/>
          </p:nvPr>
        </p:nvSpPr>
        <p:spPr>
          <a:xfrm>
            <a:off x="7712695" y="3899595"/>
            <a:ext cx="3639517" cy="1517338"/>
          </a:xfrm>
        </p:spPr>
        <p:txBody>
          <a:bodyPr/>
          <a:lstStyle>
            <a:lvl1pPr marL="0" indent="0">
              <a:buFont typeface="Arial" panose="020B0604020202020204" pitchFamily="34" charset="0"/>
              <a:buNone/>
              <a:defRPr sz="2400"/>
            </a:lvl1pPr>
            <a:lvl2pPr marL="0" indent="0">
              <a:buFont typeface="Arial" panose="020B0604020202020204" pitchFamily="34" charset="0"/>
              <a:buNone/>
              <a:defRPr sz="1800"/>
            </a:lvl2pPr>
            <a:lvl3pPr marL="0" indent="0">
              <a:buFont typeface="Arial" panose="020B0604020202020204" pitchFamily="34" charset="0"/>
              <a:buNone/>
              <a:defRPr sz="1400"/>
            </a:lvl3pPr>
            <a:lvl4pPr marL="0" indent="0">
              <a:buFont typeface="Arial" panose="020B0604020202020204" pitchFamily="34" charset="0"/>
              <a:buNone/>
              <a:defRPr sz="1200"/>
            </a:lvl4pPr>
            <a:lvl5pPr marL="0" indent="0">
              <a:buFont typeface="Arial" panose="020B0604020202020204" pitchFamily="34" charset="0"/>
              <a:buNone/>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71048290"/>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3_Company History 1">
    <p:spTree>
      <p:nvGrpSpPr>
        <p:cNvPr id="1" name=""/>
        <p:cNvGrpSpPr/>
        <p:nvPr/>
      </p:nvGrpSpPr>
      <p:grpSpPr>
        <a:xfrm>
          <a:off x="0" y="0"/>
          <a:ext cx="0" cy="0"/>
          <a:chOff x="0" y="0"/>
          <a:chExt cx="0" cy="0"/>
        </a:xfrm>
      </p:grpSpPr>
      <p:sp>
        <p:nvSpPr>
          <p:cNvPr id="12" name="Rectangle 11"/>
          <p:cNvSpPr>
            <a:spLocks/>
          </p:cNvSpPr>
          <p:nvPr userDrawn="1"/>
        </p:nvSpPr>
        <p:spPr>
          <a:xfrm>
            <a:off x="2" y="3210472"/>
            <a:ext cx="7268306" cy="268415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13" name="Rectangle 12"/>
          <p:cNvSpPr>
            <a:spLocks/>
          </p:cNvSpPr>
          <p:nvPr userDrawn="1"/>
        </p:nvSpPr>
        <p:spPr>
          <a:xfrm>
            <a:off x="11772900" y="3194954"/>
            <a:ext cx="419100" cy="268415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7" name="Footer Placeholder 4"/>
          <p:cNvSpPr>
            <a:spLocks noGrp="1"/>
          </p:cNvSpPr>
          <p:nvPr>
            <p:ph type="ftr" sz="quarter" idx="3"/>
          </p:nvPr>
        </p:nvSpPr>
        <p:spPr>
          <a:xfrm>
            <a:off x="838201" y="6296400"/>
            <a:ext cx="2743200" cy="365125"/>
          </a:xfrm>
          <a:prstGeom prst="rect">
            <a:avLst/>
          </a:prstGeom>
        </p:spPr>
        <p:txBody>
          <a:bodyPr vert="horz" lIns="0" tIns="45720" rIns="91440" bIns="45720" rtlCol="0" anchor="ctr"/>
          <a:lstStyle>
            <a:lvl1pPr algn="l">
              <a:defRPr sz="900" b="1" i="0" cap="all" spc="600" baseline="0">
                <a:solidFill>
                  <a:schemeClr val="tx1"/>
                </a:solidFill>
                <a:latin typeface="Muli Black" charset="0"/>
                <a:ea typeface="Muli Black" charset="0"/>
                <a:cs typeface="Muli Black" charset="0"/>
              </a:defRPr>
            </a:lvl1pPr>
          </a:lstStyle>
          <a:p>
            <a:endParaRPr lang="en-US"/>
          </a:p>
        </p:txBody>
      </p:sp>
      <p:sp>
        <p:nvSpPr>
          <p:cNvPr id="8" name="Slide Number Placeholder 5"/>
          <p:cNvSpPr>
            <a:spLocks noGrp="1"/>
          </p:cNvSpPr>
          <p:nvPr>
            <p:ph type="sldNum" sz="quarter" idx="4"/>
          </p:nvPr>
        </p:nvSpPr>
        <p:spPr>
          <a:xfrm>
            <a:off x="8610601" y="6296400"/>
            <a:ext cx="2743200" cy="365125"/>
          </a:xfrm>
          <a:prstGeom prst="rect">
            <a:avLst/>
          </a:prstGeom>
        </p:spPr>
        <p:txBody>
          <a:bodyPr vert="horz" lIns="91440" tIns="45720" rIns="0" bIns="45720" rtlCol="0" anchor="ctr"/>
          <a:lstStyle>
            <a:lvl1pPr algn="r">
              <a:defRPr sz="900" b="1" i="0" cap="all" spc="0" baseline="0">
                <a:solidFill>
                  <a:schemeClr val="tx1"/>
                </a:solidFill>
                <a:latin typeface="Muli Black" charset="0"/>
                <a:ea typeface="Muli Black" charset="0"/>
                <a:cs typeface="Muli Black" charset="0"/>
              </a:defRPr>
            </a:lvl1pPr>
          </a:lstStyle>
          <a:p>
            <a:fld id="{584AFF75-BD5D-E342-A9F1-12EC02DB40E0}" type="slidenum">
              <a:rPr lang="en-US" smtClean="0"/>
              <a:pPr/>
              <a:t>‹#›</a:t>
            </a:fld>
            <a:endParaRPr lang="en-US"/>
          </a:p>
        </p:txBody>
      </p:sp>
      <p:sp>
        <p:nvSpPr>
          <p:cNvPr id="2" name="Rectangle 1">
            <a:extLst>
              <a:ext uri="{FF2B5EF4-FFF2-40B4-BE49-F238E27FC236}">
                <a16:creationId xmlns:a16="http://schemas.microsoft.com/office/drawing/2014/main" id="{F88134B9-5097-4FAD-8319-91ED71F0E18C}"/>
              </a:ext>
            </a:extLst>
          </p:cNvPr>
          <p:cNvSpPr/>
          <p:nvPr userDrawn="1"/>
        </p:nvSpPr>
        <p:spPr bwMode="auto">
          <a:xfrm>
            <a:off x="574197" y="292100"/>
            <a:ext cx="6119680" cy="6069746"/>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4" name="Title 3">
            <a:extLst>
              <a:ext uri="{FF2B5EF4-FFF2-40B4-BE49-F238E27FC236}">
                <a16:creationId xmlns:a16="http://schemas.microsoft.com/office/drawing/2014/main" id="{8532C83A-B88B-4A55-BA18-E59545991B27}"/>
              </a:ext>
            </a:extLst>
          </p:cNvPr>
          <p:cNvSpPr>
            <a:spLocks noGrp="1"/>
          </p:cNvSpPr>
          <p:nvPr>
            <p:ph type="title"/>
          </p:nvPr>
        </p:nvSpPr>
        <p:spPr>
          <a:xfrm>
            <a:off x="7712696" y="2556750"/>
            <a:ext cx="3639516" cy="430887"/>
          </a:xfrm>
        </p:spPr>
        <p:txBody>
          <a:bodyPr anchor="b"/>
          <a:lstStyle>
            <a:lvl1pPr algn="l">
              <a:defRPr sz="2800"/>
            </a:lvl1pPr>
          </a:lstStyle>
          <a:p>
            <a:r>
              <a:rPr lang="en-US"/>
              <a:t>Click to edit</a:t>
            </a:r>
          </a:p>
        </p:txBody>
      </p:sp>
      <p:sp>
        <p:nvSpPr>
          <p:cNvPr id="10" name="Rectangle 9">
            <a:extLst>
              <a:ext uri="{FF2B5EF4-FFF2-40B4-BE49-F238E27FC236}">
                <a16:creationId xmlns:a16="http://schemas.microsoft.com/office/drawing/2014/main" id="{2F0BC893-EC69-4EF5-8936-2FC306527E36}"/>
              </a:ext>
            </a:extLst>
          </p:cNvPr>
          <p:cNvSpPr/>
          <p:nvPr userDrawn="1"/>
        </p:nvSpPr>
        <p:spPr bwMode="auto">
          <a:xfrm rot="5400000">
            <a:off x="8506722" y="-1716764"/>
            <a:ext cx="901334" cy="530399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100">
              <a:gradFill>
                <a:gsLst>
                  <a:gs pos="40075">
                    <a:srgbClr val="FFFFFF"/>
                  </a:gs>
                  <a:gs pos="30000">
                    <a:srgbClr val="FFFFFF"/>
                  </a:gs>
                </a:gsLst>
                <a:lin ang="5400000" scaled="0"/>
              </a:gradFill>
            </a:endParaRPr>
          </a:p>
        </p:txBody>
      </p:sp>
      <p:sp>
        <p:nvSpPr>
          <p:cNvPr id="11" name="TextBox 10">
            <a:extLst>
              <a:ext uri="{FF2B5EF4-FFF2-40B4-BE49-F238E27FC236}">
                <a16:creationId xmlns:a16="http://schemas.microsoft.com/office/drawing/2014/main" id="{28149CC9-20E9-4BDA-9B35-4DF68E499427}"/>
              </a:ext>
            </a:extLst>
          </p:cNvPr>
          <p:cNvSpPr txBox="1"/>
          <p:nvPr userDrawn="1"/>
        </p:nvSpPr>
        <p:spPr>
          <a:xfrm>
            <a:off x="6705531" y="673397"/>
            <a:ext cx="4503715" cy="534187"/>
          </a:xfrm>
          <a:prstGeom prst="rect">
            <a:avLst/>
          </a:prstGeom>
          <a:noFill/>
        </p:spPr>
        <p:txBody>
          <a:bodyPr wrap="none" lIns="0" tIns="0" rIns="0" bIns="0" rtlCol="0">
            <a:spAutoFit/>
          </a:bodyPr>
          <a:lstStyle/>
          <a:p>
            <a:pPr algn="ctr"/>
            <a:r>
              <a:rPr lang="en-US" sz="3200" b="1" spc="1000" baseline="0">
                <a:solidFill>
                  <a:schemeClr val="bg1"/>
                </a:solidFill>
              </a:rPr>
              <a:t>ANNOUNCING</a:t>
            </a:r>
          </a:p>
        </p:txBody>
      </p:sp>
      <p:sp>
        <p:nvSpPr>
          <p:cNvPr id="14" name="Text Placeholder 13">
            <a:extLst>
              <a:ext uri="{FF2B5EF4-FFF2-40B4-BE49-F238E27FC236}">
                <a16:creationId xmlns:a16="http://schemas.microsoft.com/office/drawing/2014/main" id="{9BCA9ED7-BCB5-416B-AD68-5998C079D49A}"/>
              </a:ext>
            </a:extLst>
          </p:cNvPr>
          <p:cNvSpPr>
            <a:spLocks noGrp="1"/>
          </p:cNvSpPr>
          <p:nvPr userDrawn="1">
            <p:ph type="body" sz="quarter" idx="10"/>
          </p:nvPr>
        </p:nvSpPr>
        <p:spPr>
          <a:xfrm>
            <a:off x="7712695" y="3027683"/>
            <a:ext cx="3639517" cy="1517338"/>
          </a:xfrm>
        </p:spPr>
        <p:txBody>
          <a:bodyPr/>
          <a:lstStyle>
            <a:lvl1pPr marL="0" indent="0">
              <a:buFont typeface="Arial" panose="020B0604020202020204" pitchFamily="34" charset="0"/>
              <a:buNone/>
              <a:defRPr sz="2400"/>
            </a:lvl1pPr>
            <a:lvl2pPr marL="0" indent="0">
              <a:buFont typeface="Arial" panose="020B0604020202020204" pitchFamily="34" charset="0"/>
              <a:buNone/>
              <a:defRPr sz="1800"/>
            </a:lvl2pPr>
            <a:lvl3pPr marL="0" indent="0">
              <a:buFont typeface="Arial" panose="020B0604020202020204" pitchFamily="34" charset="0"/>
              <a:buNone/>
              <a:defRPr sz="1400"/>
            </a:lvl3pPr>
            <a:lvl4pPr marL="0" indent="0">
              <a:buFont typeface="Arial" panose="020B0604020202020204" pitchFamily="34" charset="0"/>
              <a:buNone/>
              <a:defRPr sz="1200"/>
            </a:lvl4pPr>
            <a:lvl5pPr marL="0" indent="0">
              <a:buFont typeface="Arial" panose="020B0604020202020204" pitchFamily="34" charset="0"/>
              <a:buNone/>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5233795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1_Team Leader 1">
    <p:spTree>
      <p:nvGrpSpPr>
        <p:cNvPr id="1" name=""/>
        <p:cNvGrpSpPr/>
        <p:nvPr/>
      </p:nvGrpSpPr>
      <p:grpSpPr>
        <a:xfrm>
          <a:off x="0" y="0"/>
          <a:ext cx="0" cy="0"/>
          <a:chOff x="0" y="0"/>
          <a:chExt cx="0" cy="0"/>
        </a:xfrm>
      </p:grpSpPr>
      <p:sp>
        <p:nvSpPr>
          <p:cNvPr id="7" name="Picture Placeholder 6"/>
          <p:cNvSpPr>
            <a:spLocks noGrp="1"/>
          </p:cNvSpPr>
          <p:nvPr>
            <p:ph type="pic" sz="quarter" idx="25" hasCustomPrompt="1"/>
          </p:nvPr>
        </p:nvSpPr>
        <p:spPr>
          <a:xfrm>
            <a:off x="293688" y="292100"/>
            <a:ext cx="11604625" cy="3556569"/>
          </a:xfrm>
          <a:solidFill>
            <a:schemeClr val="accent1"/>
          </a:solidFill>
          <a:ln>
            <a:noFill/>
          </a:ln>
        </p:spPr>
        <p:txBody>
          <a:bodyPr lIns="360000" tIns="360000" rIns="360000" bIns="360000">
            <a:normAutofit/>
          </a:bodyPr>
          <a:lstStyle>
            <a:lvl1pPr algn="ctr">
              <a:defRPr sz="1001" b="1" i="0" cap="none" spc="0" baseline="0">
                <a:solidFill>
                  <a:schemeClr val="accent6"/>
                </a:solidFill>
                <a:latin typeface="+mn-lt"/>
                <a:ea typeface="Muli" charset="0"/>
                <a:cs typeface="Muli" charset="0"/>
              </a:defRPr>
            </a:lvl1pPr>
          </a:lstStyle>
          <a:p>
            <a:r>
              <a:rPr lang="en-US"/>
              <a:t>Image</a:t>
            </a:r>
          </a:p>
          <a:p>
            <a:endParaRPr lang="en-US"/>
          </a:p>
        </p:txBody>
      </p:sp>
      <p:sp>
        <p:nvSpPr>
          <p:cNvPr id="3" name="Title 2">
            <a:extLst>
              <a:ext uri="{FF2B5EF4-FFF2-40B4-BE49-F238E27FC236}">
                <a16:creationId xmlns:a16="http://schemas.microsoft.com/office/drawing/2014/main" id="{03804824-1921-46B6-BFF8-2EF1AD046A54}"/>
              </a:ext>
            </a:extLst>
          </p:cNvPr>
          <p:cNvSpPr>
            <a:spLocks noGrp="1"/>
          </p:cNvSpPr>
          <p:nvPr>
            <p:ph type="title"/>
          </p:nvPr>
        </p:nvSpPr>
        <p:spPr>
          <a:xfrm>
            <a:off x="586740" y="4313017"/>
            <a:ext cx="5936890" cy="1255270"/>
          </a:xfrm>
        </p:spPr>
        <p:txBody>
          <a:bodyPr/>
          <a:lstStyle>
            <a:lvl1pPr algn="l">
              <a:defRPr/>
            </a:lvl1pPr>
          </a:lstStyle>
          <a:p>
            <a:r>
              <a:rPr lang="en-US"/>
              <a:t>Click to edit Master title style</a:t>
            </a:r>
          </a:p>
        </p:txBody>
      </p:sp>
    </p:spTree>
    <p:extLst>
      <p:ext uri="{BB962C8B-B14F-4D97-AF65-F5344CB8AC3E}">
        <p14:creationId xmlns:p14="http://schemas.microsoft.com/office/powerpoint/2010/main" val="3260505650"/>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p:cSld name="centere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590868" y="585788"/>
            <a:ext cx="11018520" cy="553998"/>
          </a:xfrm>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320602199"/>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6E6E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7532539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3A721870-A346-4D53-AA30-853C2E9CEE09}"/>
              </a:ext>
            </a:extLst>
          </p:cNvPr>
          <p:cNvSpPr>
            <a:spLocks noGrp="1"/>
          </p:cNvSpPr>
          <p:nvPr>
            <p:ph type="body" sz="quarter" idx="10"/>
          </p:nvPr>
        </p:nvSpPr>
        <p:spPr>
          <a:xfrm>
            <a:off x="584200" y="3429000"/>
            <a:ext cx="4700494" cy="2208736"/>
          </a:xfrm>
        </p:spPr>
        <p:txBody>
          <a:bodyPr/>
          <a:lstStyle>
            <a:lvl1pPr marL="0" indent="0" defTabSz="114300">
              <a:buNone/>
              <a:defRPr/>
            </a:lvl1pPr>
            <a:lvl2pPr marL="0" indent="0" defTabSz="114300">
              <a:buNone/>
              <a:defRPr/>
            </a:lvl2pPr>
            <a:lvl3pPr marL="0" indent="0" defTabSz="114300">
              <a:buNone/>
              <a:defRPr/>
            </a:lvl3pPr>
            <a:lvl4pPr marL="0" indent="0" defTabSz="114300">
              <a:buNone/>
              <a:defRPr/>
            </a:lvl4pPr>
            <a:lvl5pPr marL="0" indent="0" defTabSz="11430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1">
            <a:extLst>
              <a:ext uri="{FF2B5EF4-FFF2-40B4-BE49-F238E27FC236}">
                <a16:creationId xmlns:a16="http://schemas.microsoft.com/office/drawing/2014/main" id="{86E7D7EE-39B1-4E7B-A954-0B51E4EEA59F}"/>
              </a:ext>
            </a:extLst>
          </p:cNvPr>
          <p:cNvSpPr>
            <a:spLocks noGrp="1"/>
          </p:cNvSpPr>
          <p:nvPr>
            <p:ph type="title"/>
          </p:nvPr>
        </p:nvSpPr>
        <p:spPr>
          <a:xfrm>
            <a:off x="584199" y="2064389"/>
            <a:ext cx="4700495" cy="1107996"/>
          </a:xfrm>
        </p:spPr>
        <p:txBody>
          <a:bodyPr anchor="b"/>
          <a:lstStyle>
            <a:lvl1pPr algn="l">
              <a:defRPr/>
            </a:lvl1pPr>
          </a:lstStyle>
          <a:p>
            <a:r>
              <a:rPr lang="en-US"/>
              <a:t>Click to edit Master title style</a:t>
            </a:r>
          </a:p>
        </p:txBody>
      </p:sp>
    </p:spTree>
    <p:extLst>
      <p:ext uri="{BB962C8B-B14F-4D97-AF65-F5344CB8AC3E}">
        <p14:creationId xmlns:p14="http://schemas.microsoft.com/office/powerpoint/2010/main" val="2036734539"/>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6E7D7EE-39B1-4E7B-A954-0B51E4EEA59F}"/>
              </a:ext>
            </a:extLst>
          </p:cNvPr>
          <p:cNvSpPr>
            <a:spLocks noGrp="1"/>
          </p:cNvSpPr>
          <p:nvPr>
            <p:ph type="title"/>
          </p:nvPr>
        </p:nvSpPr>
        <p:spPr>
          <a:xfrm>
            <a:off x="584200" y="2382559"/>
            <a:ext cx="3746260" cy="984885"/>
          </a:xfrm>
        </p:spPr>
        <p:txBody>
          <a:bodyPr anchor="ctr"/>
          <a:lstStyle>
            <a:lvl1pPr algn="l">
              <a:defRPr sz="3200"/>
            </a:lvl1pPr>
          </a:lstStyle>
          <a:p>
            <a:r>
              <a:rPr lang="en-US"/>
              <a:t>Click to edit Master title style</a:t>
            </a:r>
          </a:p>
        </p:txBody>
      </p:sp>
    </p:spTree>
    <p:extLst>
      <p:ext uri="{BB962C8B-B14F-4D97-AF65-F5344CB8AC3E}">
        <p14:creationId xmlns:p14="http://schemas.microsoft.com/office/powerpoint/2010/main" val="4027295641"/>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userDrawn="1">
  <p:cSld name="Image Break 2">
    <p:spTree>
      <p:nvGrpSpPr>
        <p:cNvPr id="1" name=""/>
        <p:cNvGrpSpPr/>
        <p:nvPr/>
      </p:nvGrpSpPr>
      <p:grpSpPr>
        <a:xfrm>
          <a:off x="0" y="0"/>
          <a:ext cx="0" cy="0"/>
          <a:chOff x="0" y="0"/>
          <a:chExt cx="0" cy="0"/>
        </a:xfrm>
      </p:grpSpPr>
      <p:sp>
        <p:nvSpPr>
          <p:cNvPr id="6" name="Picture Placeholder 6"/>
          <p:cNvSpPr>
            <a:spLocks noGrp="1"/>
          </p:cNvSpPr>
          <p:nvPr>
            <p:ph type="pic" sz="quarter" idx="17" hasCustomPrompt="1"/>
          </p:nvPr>
        </p:nvSpPr>
        <p:spPr>
          <a:xfrm>
            <a:off x="0" y="0"/>
            <a:ext cx="9095012" cy="6858000"/>
          </a:xfrm>
          <a:solidFill>
            <a:schemeClr val="accent1"/>
          </a:solidFill>
          <a:ln>
            <a:noFill/>
          </a:ln>
        </p:spPr>
        <p:txBody>
          <a:bodyPr lIns="180000" tIns="180000" rIns="180000" bIns="180000">
            <a:normAutofit/>
          </a:bodyPr>
          <a:lstStyle>
            <a:lvl1pPr algn="l">
              <a:defRPr sz="1001" b="1" i="0" cap="none" spc="0" baseline="0">
                <a:solidFill>
                  <a:schemeClr val="accent4"/>
                </a:solidFill>
                <a:latin typeface="Muli" charset="0"/>
                <a:ea typeface="Muli" charset="0"/>
                <a:cs typeface="Muli" charset="0"/>
              </a:defRPr>
            </a:lvl1pPr>
          </a:lstStyle>
          <a:p>
            <a:r>
              <a:rPr lang="en-US"/>
              <a:t>Drag picture to placeholder or click to add</a:t>
            </a:r>
          </a:p>
        </p:txBody>
      </p:sp>
      <p:sp>
        <p:nvSpPr>
          <p:cNvPr id="17" name="Picture Placeholder 6"/>
          <p:cNvSpPr>
            <a:spLocks noGrp="1"/>
          </p:cNvSpPr>
          <p:nvPr>
            <p:ph type="pic" sz="quarter" idx="18" hasCustomPrompt="1"/>
          </p:nvPr>
        </p:nvSpPr>
        <p:spPr>
          <a:xfrm>
            <a:off x="9095015" y="0"/>
            <a:ext cx="3096988" cy="6858000"/>
          </a:xfrm>
          <a:solidFill>
            <a:schemeClr val="accent1"/>
          </a:solidFill>
          <a:ln>
            <a:noFill/>
          </a:ln>
        </p:spPr>
        <p:txBody>
          <a:bodyPr lIns="1260000" tIns="90000" rIns="180000" bIns="360000">
            <a:normAutofit/>
          </a:bodyPr>
          <a:lstStyle>
            <a:lvl1pPr algn="ctr">
              <a:defRPr sz="1001" b="1" i="0" cap="none" spc="0" baseline="0">
                <a:solidFill>
                  <a:schemeClr val="accent4"/>
                </a:solidFill>
                <a:latin typeface="Muli" charset="0"/>
                <a:ea typeface="Muli" charset="0"/>
                <a:cs typeface="Muli" charset="0"/>
              </a:defRPr>
            </a:lvl1pPr>
          </a:lstStyle>
          <a:p>
            <a:r>
              <a:rPr lang="en-US"/>
              <a:t>Drag picture to placeholder or click to add</a:t>
            </a:r>
          </a:p>
        </p:txBody>
      </p:sp>
    </p:spTree>
    <p:extLst>
      <p:ext uri="{BB962C8B-B14F-4D97-AF65-F5344CB8AC3E}">
        <p14:creationId xmlns:p14="http://schemas.microsoft.com/office/powerpoint/2010/main" val="2938120971"/>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8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5" name="Text Placeholder 4">
            <a:extLst>
              <a:ext uri="{FF2B5EF4-FFF2-40B4-BE49-F238E27FC236}">
                <a16:creationId xmlns:a16="http://schemas.microsoft.com/office/drawing/2014/main" id="{4B9356B0-DA0F-43A0-AD89-3F76BA01E433}"/>
              </a:ext>
            </a:extLst>
          </p:cNvPr>
          <p:cNvSpPr>
            <a:spLocks noGrp="1"/>
          </p:cNvSpPr>
          <p:nvPr>
            <p:ph type="body" sz="quarter" idx="11"/>
          </p:nvPr>
        </p:nvSpPr>
        <p:spPr>
          <a:xfrm>
            <a:off x="568325" y="1154113"/>
            <a:ext cx="11018838" cy="307777"/>
          </a:xfrm>
        </p:spPr>
        <p:txBody>
          <a:bodyPr/>
          <a:lstStyle>
            <a:lvl1pPr algn="ctr">
              <a:defRPr sz="2000">
                <a:solidFill>
                  <a:schemeClr val="accent3"/>
                </a:solidFill>
                <a:latin typeface="+mn-lt"/>
              </a:defRPr>
            </a:lvl1pPr>
            <a:lvl2pPr algn="ctr">
              <a:defRPr/>
            </a:lvl2pPr>
            <a:lvl3pPr algn="ctr">
              <a:defRPr/>
            </a:lvl3pPr>
            <a:lvl4pPr algn="ctr">
              <a:defRPr/>
            </a:lvl4pPr>
            <a:lvl5pPr algn="ctr">
              <a:defRPr/>
            </a:lvl5pPr>
          </a:lstStyle>
          <a:p>
            <a:pPr lvl="0"/>
            <a:r>
              <a:rPr lang="en-US"/>
              <a:t>Edit Master text styles</a:t>
            </a:r>
          </a:p>
        </p:txBody>
      </p:sp>
    </p:spTree>
    <p:extLst>
      <p:ext uri="{BB962C8B-B14F-4D97-AF65-F5344CB8AC3E}">
        <p14:creationId xmlns:p14="http://schemas.microsoft.com/office/powerpoint/2010/main" val="2278399278"/>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7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2015178"/>
            <a:ext cx="372491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B9356B0-DA0F-43A0-AD89-3F76BA01E433}"/>
              </a:ext>
            </a:extLst>
          </p:cNvPr>
          <p:cNvSpPr>
            <a:spLocks noGrp="1"/>
          </p:cNvSpPr>
          <p:nvPr>
            <p:ph type="body" sz="quarter" idx="11"/>
          </p:nvPr>
        </p:nvSpPr>
        <p:spPr>
          <a:xfrm>
            <a:off x="568325" y="1154113"/>
            <a:ext cx="11018838" cy="307777"/>
          </a:xfrm>
        </p:spPr>
        <p:txBody>
          <a:bodyPr/>
          <a:lstStyle>
            <a:lvl1pPr algn="ctr">
              <a:defRPr sz="2000">
                <a:solidFill>
                  <a:schemeClr val="accent3"/>
                </a:solidFill>
                <a:latin typeface="+mn-lt"/>
              </a:defRPr>
            </a:lvl1pPr>
            <a:lvl2pPr algn="ctr">
              <a:defRPr/>
            </a:lvl2pPr>
            <a:lvl3pPr algn="ctr">
              <a:defRPr/>
            </a:lvl3pPr>
            <a:lvl4pPr algn="ctr">
              <a:defRPr/>
            </a:lvl4pPr>
            <a:lvl5pPr algn="ctr">
              <a:defRPr/>
            </a:lvl5pPr>
          </a:lstStyle>
          <a:p>
            <a:pPr lvl="0"/>
            <a:r>
              <a:rPr lang="en-US"/>
              <a:t>Edit Master text styles</a:t>
            </a:r>
          </a:p>
        </p:txBody>
      </p:sp>
    </p:spTree>
    <p:extLst>
      <p:ext uri="{BB962C8B-B14F-4D97-AF65-F5344CB8AC3E}">
        <p14:creationId xmlns:p14="http://schemas.microsoft.com/office/powerpoint/2010/main" val="2672380543"/>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AE9C5276-7B68-429C-9DA6-E4F27E0CA047}"/>
              </a:ext>
            </a:extLst>
          </p:cNvPr>
          <p:cNvSpPr txBox="1"/>
          <p:nvPr userDrawn="1"/>
        </p:nvSpPr>
        <p:spPr>
          <a:xfrm>
            <a:off x="436379" y="6431005"/>
            <a:ext cx="960199" cy="94962"/>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2" name="Title 1">
            <a:extLst>
              <a:ext uri="{FF2B5EF4-FFF2-40B4-BE49-F238E27FC236}">
                <a16:creationId xmlns:a16="http://schemas.microsoft.com/office/drawing/2014/main" id="{5E940FBF-F14B-490B-BF42-0D21A9401C1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34830134"/>
      </p:ext>
    </p:extLst>
  </p:cSld>
  <p:clrMapOvr>
    <a:masterClrMapping/>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userDrawn="1">
  <p:cSld name="Service/Feature template">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2239F997-94F7-4C6B-862D-E87A0013D715}"/>
              </a:ext>
            </a:extLst>
          </p:cNvPr>
          <p:cNvSpPr>
            <a:spLocks noGrp="1"/>
          </p:cNvSpPr>
          <p:nvPr>
            <p:ph type="body" sz="quarter" idx="10"/>
          </p:nvPr>
        </p:nvSpPr>
        <p:spPr>
          <a:xfrm>
            <a:off x="586390" y="1434369"/>
            <a:ext cx="4133088" cy="898708"/>
          </a:xfrm>
        </p:spPr>
        <p:txBody>
          <a:bodyPr wrap="square">
            <a:spAutoFit/>
          </a:bodyPr>
          <a:lstStyle>
            <a:lvl1pPr marL="0" indent="0">
              <a:spcBef>
                <a:spcPts val="600"/>
              </a:spcBef>
              <a:buNone/>
              <a:defRPr sz="2000">
                <a:latin typeface="+mj-lt"/>
              </a:defRPr>
            </a:lvl1pPr>
            <a:lvl2pPr marL="0" indent="0">
              <a:buNone/>
              <a:defRPr sz="1800"/>
            </a:lvl2pPr>
            <a:lvl3pPr marL="171450" indent="-171450">
              <a:buFont typeface="Arial" panose="020B0604020202020204" pitchFamily="34" charset="0"/>
              <a:buChar char="•"/>
              <a:defRPr sz="1400"/>
            </a:lvl3pPr>
            <a:lvl4pPr marL="0" indent="0">
              <a:buNone/>
              <a:defRPr sz="1100"/>
            </a:lvl4pPr>
            <a:lvl5pPr marL="0" indent="0">
              <a:buNone/>
              <a:defRPr sz="1100"/>
            </a:lvl5pPr>
          </a:lstStyle>
          <a:p>
            <a:pPr lvl="0"/>
            <a:r>
              <a:rPr lang="en-US"/>
              <a:t>Edit Master text styles</a:t>
            </a:r>
          </a:p>
          <a:p>
            <a:pPr lvl="1"/>
            <a:r>
              <a:rPr lang="en-US"/>
              <a:t>Second level</a:t>
            </a:r>
          </a:p>
          <a:p>
            <a:pPr lvl="2"/>
            <a:r>
              <a:rPr lang="en-US"/>
              <a:t>Third level</a:t>
            </a:r>
          </a:p>
        </p:txBody>
      </p:sp>
      <p:sp>
        <p:nvSpPr>
          <p:cNvPr id="6" name="Title 6">
            <a:extLst>
              <a:ext uri="{FF2B5EF4-FFF2-40B4-BE49-F238E27FC236}">
                <a16:creationId xmlns:a16="http://schemas.microsoft.com/office/drawing/2014/main" id="{2899FBDC-634F-494E-8F1F-7E606439418D}"/>
              </a:ext>
            </a:extLst>
          </p:cNvPr>
          <p:cNvSpPr>
            <a:spLocks noGrp="1"/>
          </p:cNvSpPr>
          <p:nvPr>
            <p:ph type="title"/>
          </p:nvPr>
        </p:nvSpPr>
        <p:spPr>
          <a:xfrm>
            <a:off x="588263" y="457200"/>
            <a:ext cx="8241412" cy="553998"/>
          </a:xfrm>
        </p:spPr>
        <p:txBody>
          <a:bodyPr/>
          <a:lstStyle/>
          <a:p>
            <a:r>
              <a:rPr lang="en-US"/>
              <a:t>Click to edit Master title style</a:t>
            </a:r>
          </a:p>
        </p:txBody>
      </p:sp>
      <p:sp>
        <p:nvSpPr>
          <p:cNvPr id="8" name="Text Placeholder 2">
            <a:extLst>
              <a:ext uri="{FF2B5EF4-FFF2-40B4-BE49-F238E27FC236}">
                <a16:creationId xmlns:a16="http://schemas.microsoft.com/office/drawing/2014/main" id="{559F4DD6-B245-4647-A11A-23990508A2CA}"/>
              </a:ext>
            </a:extLst>
          </p:cNvPr>
          <p:cNvSpPr>
            <a:spLocks noGrp="1"/>
          </p:cNvSpPr>
          <p:nvPr>
            <p:ph type="body" sz="quarter" idx="11" hasCustomPrompt="1"/>
          </p:nvPr>
        </p:nvSpPr>
        <p:spPr>
          <a:xfrm>
            <a:off x="10010775" y="474595"/>
            <a:ext cx="1887538" cy="738664"/>
          </a:xfrm>
        </p:spPr>
        <p:txBody>
          <a:bodyPr wrap="square" lIns="91440" tIns="45720" rIns="91440" bIns="45720">
            <a:spAutoFit/>
          </a:bodyPr>
          <a:lstStyle>
            <a:lvl1pPr marL="0" indent="0">
              <a:spcBef>
                <a:spcPts val="0"/>
              </a:spcBef>
              <a:buNone/>
              <a:defRPr lang="en-US" sz="1400" dirty="0">
                <a:gradFill>
                  <a:gsLst>
                    <a:gs pos="1250">
                      <a:srgbClr val="1A1A1A"/>
                    </a:gs>
                    <a:gs pos="100000">
                      <a:srgbClr val="1A1A1A"/>
                    </a:gs>
                  </a:gsLst>
                  <a:lin ang="5400000" scaled="0"/>
                </a:gradFill>
                <a:latin typeface="+mj-lt"/>
              </a:defRPr>
            </a:lvl1pPr>
          </a:lstStyle>
          <a:p>
            <a:pPr marL="0" lvl="0"/>
            <a:r>
              <a:rPr lang="en-US"/>
              <a:t>Preview</a:t>
            </a:r>
          </a:p>
          <a:p>
            <a:pPr marL="0" lvl="0"/>
            <a:r>
              <a:rPr lang="en-US"/>
              <a:t>Release</a:t>
            </a:r>
          </a:p>
          <a:p>
            <a:pPr marL="0" lvl="0"/>
            <a:r>
              <a:rPr lang="en-US"/>
              <a:t>Date</a:t>
            </a:r>
          </a:p>
        </p:txBody>
      </p:sp>
    </p:spTree>
    <p:extLst>
      <p:ext uri="{BB962C8B-B14F-4D97-AF65-F5344CB8AC3E}">
        <p14:creationId xmlns:p14="http://schemas.microsoft.com/office/powerpoint/2010/main" val="1726072694"/>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userDrawn="1">
  <p:cSld name="4_Title Only">
    <p:bg>
      <p:bgPr>
        <a:solidFill>
          <a:srgbClr val="F2F2F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69240" y="354826"/>
            <a:ext cx="11655840" cy="553998"/>
          </a:xfrm>
        </p:spPr>
        <p:txBody>
          <a:bodyPr/>
          <a:lstStyle>
            <a:lvl1pPr>
              <a:defRPr sz="4000" spc="-50" baseline="0">
                <a:solidFill>
                  <a:schemeClr val="bg1"/>
                </a:solidFill>
              </a:defRPr>
            </a:lvl1pPr>
          </a:lstStyle>
          <a:p>
            <a:r>
              <a:rPr kumimoji="0" lang="en-US" sz="3600" b="1" i="0" u="none" strike="noStrike" kern="1200" cap="none" spc="-50" normalizeH="0" baseline="0" noProof="0">
                <a:ln w="3175">
                  <a:noFill/>
                </a:ln>
                <a:gradFill>
                  <a:gsLst>
                    <a:gs pos="1250">
                      <a:srgbClr val="1A1A1A"/>
                    </a:gs>
                    <a:gs pos="100000">
                      <a:srgbClr val="1A1A1A"/>
                    </a:gs>
                  </a:gsLst>
                  <a:lin ang="5400000" scaled="0"/>
                </a:gradFill>
                <a:effectLst/>
                <a:uLnTx/>
                <a:uFillTx/>
                <a:latin typeface="+mj-lt"/>
                <a:ea typeface="+mn-ea"/>
                <a:cs typeface="Segoe UI" pitchFamily="34" charset="0"/>
              </a:rPr>
              <a:t>Heading Segoe UI </a:t>
            </a:r>
            <a:r>
              <a:rPr kumimoji="0" lang="en-US" sz="3600" b="1" i="0" u="none" strike="noStrike" kern="1200" cap="none" spc="-50" normalizeH="0" baseline="0" noProof="0" err="1">
                <a:ln w="3175">
                  <a:noFill/>
                </a:ln>
                <a:gradFill>
                  <a:gsLst>
                    <a:gs pos="1250">
                      <a:srgbClr val="1A1A1A"/>
                    </a:gs>
                    <a:gs pos="100000">
                      <a:srgbClr val="1A1A1A"/>
                    </a:gs>
                  </a:gsLst>
                  <a:lin ang="5400000" scaled="0"/>
                </a:gradFill>
                <a:effectLst/>
                <a:uLnTx/>
                <a:uFillTx/>
                <a:latin typeface="+mj-lt"/>
                <a:ea typeface="+mn-ea"/>
                <a:cs typeface="Segoe UI" pitchFamily="34" charset="0"/>
              </a:rPr>
              <a:t>Semibold</a:t>
            </a:r>
            <a:r>
              <a:rPr kumimoji="0" lang="en-US" sz="3600" b="1" i="0" u="none" strike="noStrike" kern="1200" cap="none" spc="-50" normalizeH="0" baseline="0" noProof="0">
                <a:ln w="3175">
                  <a:noFill/>
                </a:ln>
                <a:gradFill>
                  <a:gsLst>
                    <a:gs pos="1250">
                      <a:srgbClr val="1A1A1A"/>
                    </a:gs>
                    <a:gs pos="100000">
                      <a:srgbClr val="1A1A1A"/>
                    </a:gs>
                  </a:gsLst>
                  <a:lin ang="5400000" scaled="0"/>
                </a:gradFill>
                <a:effectLst/>
                <a:uLnTx/>
                <a:uFillTx/>
                <a:latin typeface="+mj-lt"/>
                <a:ea typeface="+mn-ea"/>
                <a:cs typeface="Segoe UI" pitchFamily="34" charset="0"/>
              </a:rPr>
              <a:t> 36pt</a:t>
            </a:r>
            <a:endParaRPr lang="en-US"/>
          </a:p>
        </p:txBody>
      </p:sp>
    </p:spTree>
    <p:extLst>
      <p:ext uri="{BB962C8B-B14F-4D97-AF65-F5344CB8AC3E}">
        <p14:creationId xmlns:p14="http://schemas.microsoft.com/office/powerpoint/2010/main" val="464335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1"/>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2982008"/>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sp>
        <p:nvSpPr>
          <p:cNvPr id="7" name="Rectangle 6"/>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a:stretch>
            <a:fillRect/>
          </a:stretch>
        </p:blipFill>
        <p:spPr>
          <a:xfrm>
            <a:off x="453192" y="6087890"/>
            <a:ext cx="1427788" cy="304828"/>
          </a:xfrm>
          <a:prstGeom prst="rect">
            <a:avLst/>
          </a:prstGeom>
        </p:spPr>
      </p:pic>
    </p:spTree>
    <p:extLst>
      <p:ext uri="{BB962C8B-B14F-4D97-AF65-F5344CB8AC3E}">
        <p14:creationId xmlns:p14="http://schemas.microsoft.com/office/powerpoint/2010/main" val="14360687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906806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927828385"/>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90465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2082951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3485241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751105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8924040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1926673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478647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4499722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922169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19130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itle_White">
    <p:spTree>
      <p:nvGrpSpPr>
        <p:cNvPr id="1" name=""/>
        <p:cNvGrpSpPr/>
        <p:nvPr/>
      </p:nvGrpSpPr>
      <p:grpSpPr>
        <a:xfrm>
          <a:off x="0" y="0"/>
          <a:ext cx="0" cy="0"/>
          <a:chOff x="0" y="0"/>
          <a:chExt cx="0" cy="0"/>
        </a:xfrm>
      </p:grpSpPr>
      <p:sp>
        <p:nvSpPr>
          <p:cNvPr id="6" name="Date Placeholder 4"/>
          <p:cNvSpPr>
            <a:spLocks noGrp="1"/>
          </p:cNvSpPr>
          <p:nvPr>
            <p:ph type="dt" sz="half" idx="12"/>
          </p:nvPr>
        </p:nvSpPr>
        <p:spPr>
          <a:xfrm>
            <a:off x="768096" y="4251271"/>
            <a:ext cx="10655808" cy="486383"/>
          </a:xfrm>
          <a:prstGeom prst="rect">
            <a:avLst/>
          </a:prstGeom>
        </p:spPr>
        <p:txBody>
          <a:bodyPr lIns="0" tIns="0" rIns="0" bIns="0" anchor="t" anchorCtr="0"/>
          <a:lstStyle>
            <a:lvl1pPr>
              <a:defRPr sz="2131">
                <a:solidFill>
                  <a:schemeClr val="tx1"/>
                </a:solidFill>
                <a:latin typeface="Arial"/>
                <a:cs typeface="Arial"/>
              </a:defRPr>
            </a:lvl1pPr>
          </a:lstStyle>
          <a:p>
            <a:fld id="{2422E8B4-9D43-C540-B39F-D906FFDDCD2B}" type="datetime4">
              <a:rPr lang="en-US" smtClean="0"/>
              <a:pPr/>
              <a:t>April 11, 2019</a:t>
            </a:fld>
            <a:endParaRPr lang="en-US" dirty="0"/>
          </a:p>
        </p:txBody>
      </p:sp>
      <p:sp>
        <p:nvSpPr>
          <p:cNvPr id="7" name="Title 17"/>
          <p:cNvSpPr>
            <a:spLocks noGrp="1"/>
          </p:cNvSpPr>
          <p:nvPr>
            <p:ph type="title" hasCustomPrompt="1"/>
          </p:nvPr>
        </p:nvSpPr>
        <p:spPr>
          <a:xfrm>
            <a:off x="768096" y="2138001"/>
            <a:ext cx="10655808" cy="1141943"/>
          </a:xfrm>
          <a:prstGeom prst="rect">
            <a:avLst/>
          </a:prstGeom>
        </p:spPr>
        <p:txBody>
          <a:bodyPr vert="horz" lIns="0" tIns="45720" rIns="0" bIns="45720" anchor="b"/>
          <a:lstStyle>
            <a:lvl1pPr marL="0" marR="0" indent="0" algn="l" defTabSz="543928" rtl="0" eaLnBrk="1" fontAlgn="auto" latinLnBrk="0" hangingPunct="1">
              <a:lnSpc>
                <a:spcPct val="100000"/>
              </a:lnSpc>
              <a:spcBef>
                <a:spcPct val="0"/>
              </a:spcBef>
              <a:spcAft>
                <a:spcPts val="0"/>
              </a:spcAft>
              <a:buClrTx/>
              <a:buSzTx/>
              <a:buFontTx/>
              <a:buNone/>
              <a:tabLst/>
              <a:defRPr kumimoji="0" lang="en-US" sz="3730" b="1" i="0" u="none" strike="noStrike" kern="1200" cap="none" spc="0" normalizeH="0" baseline="0" noProof="0" smtClean="0">
                <a:ln>
                  <a:noFill/>
                </a:ln>
                <a:solidFill>
                  <a:schemeClr val="tx2"/>
                </a:solidFill>
                <a:effectLst/>
                <a:uLnTx/>
                <a:uFillTx/>
                <a:latin typeface="Arial"/>
                <a:cs typeface="Arial"/>
              </a:defRPr>
            </a:lvl1pPr>
          </a:lstStyle>
          <a:p>
            <a:r>
              <a:rPr lang="en-US" dirty="0"/>
              <a:t>Presentation Title</a:t>
            </a:r>
          </a:p>
        </p:txBody>
      </p:sp>
      <p:sp>
        <p:nvSpPr>
          <p:cNvPr id="8" name="Text Placeholder 10"/>
          <p:cNvSpPr>
            <a:spLocks noGrp="1"/>
          </p:cNvSpPr>
          <p:nvPr>
            <p:ph type="body" sz="quarter" idx="13" hasCustomPrompt="1"/>
          </p:nvPr>
        </p:nvSpPr>
        <p:spPr>
          <a:xfrm>
            <a:off x="768352" y="3279295"/>
            <a:ext cx="10655553" cy="971975"/>
          </a:xfrm>
          <a:prstGeom prst="rect">
            <a:avLst/>
          </a:prstGeom>
        </p:spPr>
        <p:txBody>
          <a:bodyPr lIns="0" tIns="45720" rIns="0" bIns="45720"/>
          <a:lstStyle>
            <a:lvl1pPr marL="407948" marR="0" indent="-407948" algn="l" defTabSz="543928" rtl="0" eaLnBrk="1" fontAlgn="auto" latinLnBrk="0" hangingPunct="1">
              <a:lnSpc>
                <a:spcPct val="100000"/>
              </a:lnSpc>
              <a:spcBef>
                <a:spcPct val="20000"/>
              </a:spcBef>
              <a:spcAft>
                <a:spcPts val="0"/>
              </a:spcAft>
              <a:buClrTx/>
              <a:buSzTx/>
              <a:buFontTx/>
              <a:buNone/>
              <a:tabLst/>
              <a:defRPr sz="2398">
                <a:solidFill>
                  <a:schemeClr val="bg2"/>
                </a:solidFill>
              </a:defRPr>
            </a:lvl1pPr>
            <a:lvl2pPr marL="543928" indent="0">
              <a:buFontTx/>
              <a:buNone/>
              <a:defRPr/>
            </a:lvl2pPr>
            <a:lvl3pPr marL="1087859" indent="0">
              <a:buFontTx/>
              <a:buNone/>
              <a:defRPr/>
            </a:lvl3pPr>
            <a:lvl4pPr marL="1631788" indent="0">
              <a:buFontTx/>
              <a:buNone/>
              <a:defRPr/>
            </a:lvl4pPr>
            <a:lvl5pPr marL="2175716" indent="0">
              <a:buFontTx/>
              <a:buNone/>
              <a:defRPr/>
            </a:lvl5pPr>
          </a:lstStyle>
          <a:p>
            <a:pPr marL="0" marR="0" lvl="0" indent="0" algn="l" defTabSz="543928" rtl="0" eaLnBrk="1" fontAlgn="auto" latinLnBrk="0" hangingPunct="1">
              <a:lnSpc>
                <a:spcPct val="100000"/>
              </a:lnSpc>
              <a:spcBef>
                <a:spcPct val="20000"/>
              </a:spcBef>
              <a:spcAft>
                <a:spcPts val="0"/>
              </a:spcAft>
              <a:buClrTx/>
              <a:buSzTx/>
              <a:buFontTx/>
              <a:buNone/>
              <a:tabLst/>
              <a:defRPr/>
            </a:pPr>
            <a:r>
              <a:rPr lang="en-US" dirty="0"/>
              <a:t>Sub Title</a:t>
            </a:r>
          </a:p>
        </p:txBody>
      </p:sp>
      <p:pic>
        <p:nvPicPr>
          <p:cNvPr id="2" name="Picture 1"/>
          <p:cNvPicPr>
            <a:picLocks noChangeAspect="1"/>
          </p:cNvPicPr>
          <p:nvPr userDrawn="1"/>
        </p:nvPicPr>
        <p:blipFill>
          <a:blip r:embed="rId2"/>
          <a:stretch>
            <a:fillRect/>
          </a:stretch>
        </p:blipFill>
        <p:spPr>
          <a:xfrm>
            <a:off x="7315199" y="5467824"/>
            <a:ext cx="4108704" cy="655645"/>
          </a:xfrm>
          <a:prstGeom prst="rect">
            <a:avLst/>
          </a:prstGeom>
        </p:spPr>
      </p:pic>
    </p:spTree>
    <p:extLst>
      <p:ext uri="{BB962C8B-B14F-4D97-AF65-F5344CB8AC3E}">
        <p14:creationId xmlns:p14="http://schemas.microsoft.com/office/powerpoint/2010/main" val="815805757"/>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958753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Evaluation Slide">
    <p:spTree>
      <p:nvGrpSpPr>
        <p:cNvPr id="1" name=""/>
        <p:cNvGrpSpPr/>
        <p:nvPr/>
      </p:nvGrpSpPr>
      <p:grpSpPr>
        <a:xfrm>
          <a:off x="0" y="0"/>
          <a:ext cx="0" cy="0"/>
          <a:chOff x="0" y="0"/>
          <a:chExt cx="0" cy="0"/>
        </a:xfrm>
      </p:grpSpPr>
      <p:sp>
        <p:nvSpPr>
          <p:cNvPr id="2" name="Title 1"/>
          <p:cNvSpPr>
            <a:spLocks noGrp="1"/>
          </p:cNvSpPr>
          <p:nvPr>
            <p:ph type="title"/>
          </p:nvPr>
        </p:nvSpPr>
        <p:spPr>
          <a:xfrm>
            <a:off x="5020302" y="289511"/>
            <a:ext cx="6904778" cy="899665"/>
          </a:xfrm>
        </p:spPr>
        <p:txBody>
          <a:bodyPr/>
          <a:lstStyle>
            <a:lvl1pPr>
              <a:defRPr sz="3921"/>
            </a:lvl1pPr>
          </a:lstStyle>
          <a:p>
            <a:r>
              <a:rPr lang="en-US"/>
              <a:t>Click to edit Master title style</a:t>
            </a:r>
          </a:p>
        </p:txBody>
      </p:sp>
      <p:sp>
        <p:nvSpPr>
          <p:cNvPr id="4" name="Text Placeholder 3"/>
          <p:cNvSpPr>
            <a:spLocks noGrp="1"/>
          </p:cNvSpPr>
          <p:nvPr>
            <p:ph type="body" sz="quarter" idx="10"/>
          </p:nvPr>
        </p:nvSpPr>
        <p:spPr>
          <a:xfrm>
            <a:off x="5020303" y="4773828"/>
            <a:ext cx="6904016" cy="1793104"/>
          </a:xfrm>
        </p:spPr>
        <p:txBody>
          <a:bodyPr wrap="square">
            <a:noAutofit/>
          </a:bodyPr>
          <a:lstStyle>
            <a:lvl1pPr marL="0" indent="0">
              <a:spcBef>
                <a:spcPts val="1765"/>
              </a:spcBef>
              <a:buNone/>
              <a:defRPr sz="1961">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p:txBody>
      </p:sp>
      <p:pic>
        <p:nvPicPr>
          <p:cNvPr id="5" name="Picture 4" descr="Image of Ignite app on a Windows Device." title="Ignite event image">
            <a:extLst>
              <a:ext uri="{FF2B5EF4-FFF2-40B4-BE49-F238E27FC236}">
                <a16:creationId xmlns:a16="http://schemas.microsoft.com/office/drawing/2014/main" id="{E803C22C-E970-4ADA-A60C-5127C1C2C1DE}"/>
              </a:ext>
            </a:extLst>
          </p:cNvPr>
          <p:cNvPicPr>
            <a:picLocks noChangeAspect="1"/>
          </p:cNvPicPr>
          <p:nvPr userDrawn="1"/>
        </p:nvPicPr>
        <p:blipFill rotWithShape="1">
          <a:blip r:embed="rId2"/>
          <a:srcRect l="17119" r="5881"/>
          <a:stretch/>
        </p:blipFill>
        <p:spPr>
          <a:xfrm>
            <a:off x="0" y="-1"/>
            <a:ext cx="4828867" cy="6858623"/>
          </a:xfrm>
          <a:prstGeom prst="rect">
            <a:avLst/>
          </a:prstGeom>
        </p:spPr>
      </p:pic>
    </p:spTree>
    <p:extLst>
      <p:ext uri="{BB962C8B-B14F-4D97-AF65-F5344CB8AC3E}">
        <p14:creationId xmlns:p14="http://schemas.microsoft.com/office/powerpoint/2010/main" val="10308187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83739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41763145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4243966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p:cSld name="Walk-in">
    <p:spTree>
      <p:nvGrpSpPr>
        <p:cNvPr id="1" name=""/>
        <p:cNvGrpSpPr/>
        <p:nvPr/>
      </p:nvGrpSpPr>
      <p:grpSpPr>
        <a:xfrm>
          <a:off x="0" y="0"/>
          <a:ext cx="0" cy="0"/>
          <a:chOff x="0" y="0"/>
          <a:chExt cx="0" cy="0"/>
        </a:xfrm>
      </p:grpSpPr>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p:nvPicPr>
        <p:blipFill>
          <a:blip r:embed="rId2"/>
          <a:stretch>
            <a:fillRect/>
          </a:stretch>
        </p:blipFill>
        <p:spPr bwMode="black">
          <a:xfrm>
            <a:off x="584200" y="586080"/>
            <a:ext cx="1366440" cy="292608"/>
          </a:xfrm>
          <a:prstGeom prst="rect">
            <a:avLst/>
          </a:prstGeom>
        </p:spPr>
      </p:pic>
      <p:sp>
        <p:nvSpPr>
          <p:cNvPr id="30" name="Rectangle 29">
            <a:extLst>
              <a:ext uri="{FF2B5EF4-FFF2-40B4-BE49-F238E27FC236}">
                <a16:creationId xmlns:a16="http://schemas.microsoft.com/office/drawing/2014/main" id="{8B2E4F62-54DC-4435-AA29-18599C177284}"/>
              </a:ext>
            </a:extLst>
          </p:cNvPr>
          <p:cNvSpPr/>
          <p:nvPr/>
        </p:nvSpPr>
        <p:spPr bwMode="gray">
          <a:xfrm>
            <a:off x="293044" y="1170431"/>
            <a:ext cx="11604624" cy="5393881"/>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3" name="Group 2">
            <a:extLst>
              <a:ext uri="{FF2B5EF4-FFF2-40B4-BE49-F238E27FC236}">
                <a16:creationId xmlns:a16="http://schemas.microsoft.com/office/drawing/2014/main" id="{56FAD87F-DBF5-4E2F-A61B-3CCEC5C7D0B9}"/>
              </a:ext>
            </a:extLst>
          </p:cNvPr>
          <p:cNvGrpSpPr/>
          <p:nvPr/>
        </p:nvGrpSpPr>
        <p:grpSpPr bwMode="ltGray">
          <a:xfrm>
            <a:off x="8710812" y="1771650"/>
            <a:ext cx="3481189" cy="4196081"/>
            <a:chOff x="8710812" y="1771650"/>
            <a:chExt cx="3481189" cy="4196081"/>
          </a:xfrm>
        </p:grpSpPr>
        <p:sp>
          <p:nvSpPr>
            <p:cNvPr id="32" name="Freeform 5">
              <a:extLst>
                <a:ext uri="{FF2B5EF4-FFF2-40B4-BE49-F238E27FC236}">
                  <a16:creationId xmlns:a16="http://schemas.microsoft.com/office/drawing/2014/main" id="{6B0365F1-E7DF-4958-962E-9FFD3A394140}"/>
                </a:ext>
              </a:extLst>
            </p:cNvPr>
            <p:cNvSpPr>
              <a:spLocks/>
            </p:cNvSpPr>
            <p:nvPr/>
          </p:nvSpPr>
          <p:spPr bwMode="ltGray">
            <a:xfrm>
              <a:off x="9246854" y="3720628"/>
              <a:ext cx="531187" cy="974975"/>
            </a:xfrm>
            <a:custGeom>
              <a:avLst/>
              <a:gdLst>
                <a:gd name="T0" fmla="*/ 547 w 547"/>
                <a:gd name="T1" fmla="*/ 704 h 1004"/>
                <a:gd name="T2" fmla="*/ 0 w 547"/>
                <a:gd name="T3" fmla="*/ 1004 h 1004"/>
                <a:gd name="T4" fmla="*/ 0 w 547"/>
                <a:gd name="T5" fmla="*/ 300 h 1004"/>
                <a:gd name="T6" fmla="*/ 547 w 547"/>
                <a:gd name="T7" fmla="*/ 0 h 1004"/>
                <a:gd name="T8" fmla="*/ 547 w 547"/>
                <a:gd name="T9" fmla="*/ 704 h 1004"/>
              </a:gdLst>
              <a:ahLst/>
              <a:cxnLst>
                <a:cxn ang="0">
                  <a:pos x="T0" y="T1"/>
                </a:cxn>
                <a:cxn ang="0">
                  <a:pos x="T2" y="T3"/>
                </a:cxn>
                <a:cxn ang="0">
                  <a:pos x="T4" y="T5"/>
                </a:cxn>
                <a:cxn ang="0">
                  <a:pos x="T6" y="T7"/>
                </a:cxn>
                <a:cxn ang="0">
                  <a:pos x="T8" y="T9"/>
                </a:cxn>
              </a:cxnLst>
              <a:rect l="0" t="0" r="r" b="b"/>
              <a:pathLst>
                <a:path w="547" h="1004">
                  <a:moveTo>
                    <a:pt x="547" y="704"/>
                  </a:moveTo>
                  <a:lnTo>
                    <a:pt x="0" y="1004"/>
                  </a:lnTo>
                  <a:lnTo>
                    <a:pt x="0" y="300"/>
                  </a:lnTo>
                  <a:lnTo>
                    <a:pt x="547" y="0"/>
                  </a:lnTo>
                  <a:lnTo>
                    <a:pt x="547" y="704"/>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6">
              <a:extLst>
                <a:ext uri="{FF2B5EF4-FFF2-40B4-BE49-F238E27FC236}">
                  <a16:creationId xmlns:a16="http://schemas.microsoft.com/office/drawing/2014/main" id="{39253E4C-431D-4257-8CC7-C1456CD2F32D}"/>
                </a:ext>
              </a:extLst>
            </p:cNvPr>
            <p:cNvSpPr>
              <a:spLocks/>
            </p:cNvSpPr>
            <p:nvPr/>
          </p:nvSpPr>
          <p:spPr bwMode="ltGray">
            <a:xfrm>
              <a:off x="9778040" y="3720628"/>
              <a:ext cx="532157" cy="974975"/>
            </a:xfrm>
            <a:custGeom>
              <a:avLst/>
              <a:gdLst>
                <a:gd name="T0" fmla="*/ 0 w 548"/>
                <a:gd name="T1" fmla="*/ 704 h 1004"/>
                <a:gd name="T2" fmla="*/ 548 w 548"/>
                <a:gd name="T3" fmla="*/ 1004 h 1004"/>
                <a:gd name="T4" fmla="*/ 548 w 548"/>
                <a:gd name="T5" fmla="*/ 300 h 1004"/>
                <a:gd name="T6" fmla="*/ 0 w 548"/>
                <a:gd name="T7" fmla="*/ 0 h 1004"/>
                <a:gd name="T8" fmla="*/ 0 w 548"/>
                <a:gd name="T9" fmla="*/ 704 h 1004"/>
              </a:gdLst>
              <a:ahLst/>
              <a:cxnLst>
                <a:cxn ang="0">
                  <a:pos x="T0" y="T1"/>
                </a:cxn>
                <a:cxn ang="0">
                  <a:pos x="T2" y="T3"/>
                </a:cxn>
                <a:cxn ang="0">
                  <a:pos x="T4" y="T5"/>
                </a:cxn>
                <a:cxn ang="0">
                  <a:pos x="T6" y="T7"/>
                </a:cxn>
                <a:cxn ang="0">
                  <a:pos x="T8" y="T9"/>
                </a:cxn>
              </a:cxnLst>
              <a:rect l="0" t="0" r="r" b="b"/>
              <a:pathLst>
                <a:path w="548" h="1004">
                  <a:moveTo>
                    <a:pt x="0" y="704"/>
                  </a:moveTo>
                  <a:lnTo>
                    <a:pt x="548" y="1004"/>
                  </a:lnTo>
                  <a:lnTo>
                    <a:pt x="548" y="300"/>
                  </a:lnTo>
                  <a:lnTo>
                    <a:pt x="0" y="0"/>
                  </a:lnTo>
                  <a:lnTo>
                    <a:pt x="0" y="704"/>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7">
              <a:extLst>
                <a:ext uri="{FF2B5EF4-FFF2-40B4-BE49-F238E27FC236}">
                  <a16:creationId xmlns:a16="http://schemas.microsoft.com/office/drawing/2014/main" id="{E928826C-9C74-4194-A556-98EC9A96F677}"/>
                </a:ext>
              </a:extLst>
            </p:cNvPr>
            <p:cNvSpPr>
              <a:spLocks/>
            </p:cNvSpPr>
            <p:nvPr/>
          </p:nvSpPr>
          <p:spPr bwMode="ltGray">
            <a:xfrm>
              <a:off x="9246854" y="4404276"/>
              <a:ext cx="1063344" cy="586538"/>
            </a:xfrm>
            <a:custGeom>
              <a:avLst/>
              <a:gdLst>
                <a:gd name="T0" fmla="*/ 547 w 1095"/>
                <a:gd name="T1" fmla="*/ 0 h 604"/>
                <a:gd name="T2" fmla="*/ 0 w 1095"/>
                <a:gd name="T3" fmla="*/ 300 h 604"/>
                <a:gd name="T4" fmla="*/ 560 w 1095"/>
                <a:gd name="T5" fmla="*/ 604 h 604"/>
                <a:gd name="T6" fmla="*/ 1095 w 1095"/>
                <a:gd name="T7" fmla="*/ 300 h 604"/>
                <a:gd name="T8" fmla="*/ 547 w 1095"/>
                <a:gd name="T9" fmla="*/ 0 h 604"/>
              </a:gdLst>
              <a:ahLst/>
              <a:cxnLst>
                <a:cxn ang="0">
                  <a:pos x="T0" y="T1"/>
                </a:cxn>
                <a:cxn ang="0">
                  <a:pos x="T2" y="T3"/>
                </a:cxn>
                <a:cxn ang="0">
                  <a:pos x="T4" y="T5"/>
                </a:cxn>
                <a:cxn ang="0">
                  <a:pos x="T6" y="T7"/>
                </a:cxn>
                <a:cxn ang="0">
                  <a:pos x="T8" y="T9"/>
                </a:cxn>
              </a:cxnLst>
              <a:rect l="0" t="0" r="r" b="b"/>
              <a:pathLst>
                <a:path w="1095" h="604">
                  <a:moveTo>
                    <a:pt x="547" y="0"/>
                  </a:moveTo>
                  <a:lnTo>
                    <a:pt x="0" y="300"/>
                  </a:lnTo>
                  <a:lnTo>
                    <a:pt x="560" y="604"/>
                  </a:lnTo>
                  <a:lnTo>
                    <a:pt x="1095" y="300"/>
                  </a:lnTo>
                  <a:lnTo>
                    <a:pt x="547" y="0"/>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8">
              <a:extLst>
                <a:ext uri="{FF2B5EF4-FFF2-40B4-BE49-F238E27FC236}">
                  <a16:creationId xmlns:a16="http://schemas.microsoft.com/office/drawing/2014/main" id="{7ACB5DE1-DAC6-4C99-B2CC-0EB12CE0D5FE}"/>
                </a:ext>
              </a:extLst>
            </p:cNvPr>
            <p:cNvSpPr>
              <a:spLocks/>
            </p:cNvSpPr>
            <p:nvPr/>
          </p:nvSpPr>
          <p:spPr bwMode="ltGray">
            <a:xfrm>
              <a:off x="8710812"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9">
              <a:extLst>
                <a:ext uri="{FF2B5EF4-FFF2-40B4-BE49-F238E27FC236}">
                  <a16:creationId xmlns:a16="http://schemas.microsoft.com/office/drawing/2014/main" id="{5D630C8B-3A7C-4321-A3EF-B1D0A698F738}"/>
                </a:ext>
              </a:extLst>
            </p:cNvPr>
            <p:cNvSpPr>
              <a:spLocks/>
            </p:cNvSpPr>
            <p:nvPr/>
          </p:nvSpPr>
          <p:spPr bwMode="ltGray">
            <a:xfrm>
              <a:off x="9242969" y="2748567"/>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10">
              <a:extLst>
                <a:ext uri="{FF2B5EF4-FFF2-40B4-BE49-F238E27FC236}">
                  <a16:creationId xmlns:a16="http://schemas.microsoft.com/office/drawing/2014/main" id="{2A590461-2675-4E4A-B9BB-BF5471E89538}"/>
                </a:ext>
              </a:extLst>
            </p:cNvPr>
            <p:cNvSpPr>
              <a:spLocks/>
            </p:cNvSpPr>
            <p:nvPr/>
          </p:nvSpPr>
          <p:spPr bwMode="ltGray">
            <a:xfrm>
              <a:off x="8710812" y="3434156"/>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1">
              <a:extLst>
                <a:ext uri="{FF2B5EF4-FFF2-40B4-BE49-F238E27FC236}">
                  <a16:creationId xmlns:a16="http://schemas.microsoft.com/office/drawing/2014/main" id="{48EAECFD-0CA3-492F-BA94-22EF6EB2205B}"/>
                </a:ext>
              </a:extLst>
            </p:cNvPr>
            <p:cNvSpPr>
              <a:spLocks/>
            </p:cNvSpPr>
            <p:nvPr/>
          </p:nvSpPr>
          <p:spPr bwMode="ltGray">
            <a:xfrm>
              <a:off x="9773185"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12">
              <a:extLst>
                <a:ext uri="{FF2B5EF4-FFF2-40B4-BE49-F238E27FC236}">
                  <a16:creationId xmlns:a16="http://schemas.microsoft.com/office/drawing/2014/main" id="{62FFEC32-2F2F-43F4-9C21-7F15A26966AC}"/>
                </a:ext>
              </a:extLst>
            </p:cNvPr>
            <p:cNvSpPr>
              <a:spLocks/>
            </p:cNvSpPr>
            <p:nvPr/>
          </p:nvSpPr>
          <p:spPr bwMode="ltGray">
            <a:xfrm>
              <a:off x="9773185" y="3434157"/>
              <a:ext cx="1063345"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 name="connsiteX0" fmla="*/ 5005 w 10000"/>
                <a:gd name="connsiteY0" fmla="*/ 0 h 10000"/>
                <a:gd name="connsiteX1" fmla="*/ 0 w 10000"/>
                <a:gd name="connsiteY1" fmla="*/ 4967 h 10000"/>
                <a:gd name="connsiteX2" fmla="*/ 5048 w 10000"/>
                <a:gd name="connsiteY2" fmla="*/ 10000 h 10000"/>
                <a:gd name="connsiteX3" fmla="*/ 10000 w 10000"/>
                <a:gd name="connsiteY3" fmla="*/ 4967 h 10000"/>
                <a:gd name="connsiteX4" fmla="*/ 5005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5005" y="0"/>
                  </a:moveTo>
                  <a:lnTo>
                    <a:pt x="0" y="4967"/>
                  </a:lnTo>
                  <a:lnTo>
                    <a:pt x="5048" y="10000"/>
                  </a:lnTo>
                  <a:lnTo>
                    <a:pt x="10000" y="4967"/>
                  </a:lnTo>
                  <a:lnTo>
                    <a:pt x="5005"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13">
              <a:extLst>
                <a:ext uri="{FF2B5EF4-FFF2-40B4-BE49-F238E27FC236}">
                  <a16:creationId xmlns:a16="http://schemas.microsoft.com/office/drawing/2014/main" id="{647709D2-F4CC-4414-B183-427A6D2A22AB}"/>
                </a:ext>
              </a:extLst>
            </p:cNvPr>
            <p:cNvSpPr>
              <a:spLocks/>
            </p:cNvSpPr>
            <p:nvPr/>
          </p:nvSpPr>
          <p:spPr bwMode="ltGray">
            <a:xfrm>
              <a:off x="11361823" y="2748566"/>
              <a:ext cx="534332" cy="982635"/>
            </a:xfrm>
            <a:custGeom>
              <a:avLst/>
              <a:gdLst>
                <a:gd name="T0" fmla="*/ 0 w 548"/>
                <a:gd name="T1" fmla="*/ 706 h 1006"/>
                <a:gd name="T2" fmla="*/ 548 w 548"/>
                <a:gd name="T3" fmla="*/ 1006 h 1006"/>
                <a:gd name="T4" fmla="*/ 548 w 548"/>
                <a:gd name="T5" fmla="*/ 300 h 1006"/>
                <a:gd name="T6" fmla="*/ 0 w 548"/>
                <a:gd name="T7" fmla="*/ 0 h 1006"/>
                <a:gd name="T8" fmla="*/ 0 w 548"/>
                <a:gd name="T9" fmla="*/ 706 h 1006"/>
              </a:gdLst>
              <a:ahLst/>
              <a:cxnLst>
                <a:cxn ang="0">
                  <a:pos x="T0" y="T1"/>
                </a:cxn>
                <a:cxn ang="0">
                  <a:pos x="T2" y="T3"/>
                </a:cxn>
                <a:cxn ang="0">
                  <a:pos x="T4" y="T5"/>
                </a:cxn>
                <a:cxn ang="0">
                  <a:pos x="T6" y="T7"/>
                </a:cxn>
                <a:cxn ang="0">
                  <a:pos x="T8" y="T9"/>
                </a:cxn>
              </a:cxnLst>
              <a:rect l="0" t="0" r="r" b="b"/>
              <a:pathLst>
                <a:path w="548" h="1006">
                  <a:moveTo>
                    <a:pt x="0" y="706"/>
                  </a:moveTo>
                  <a:lnTo>
                    <a:pt x="548" y="1006"/>
                  </a:lnTo>
                  <a:lnTo>
                    <a:pt x="548" y="300"/>
                  </a:lnTo>
                  <a:lnTo>
                    <a:pt x="0" y="0"/>
                  </a:lnTo>
                  <a:lnTo>
                    <a:pt x="0" y="706"/>
                  </a:lnTo>
                  <a:close/>
                </a:path>
              </a:pathLst>
            </a:custGeom>
            <a:solidFill>
              <a:srgbClr val="303030"/>
            </a:solidFill>
            <a:ln w="9525">
              <a:noFill/>
              <a:round/>
              <a:headEnd/>
              <a:tailEnd/>
            </a:ln>
            <a:extLst/>
          </p:spPr>
          <p:txBody>
            <a:bodyPr vert="horz" wrap="square" lIns="91440" tIns="45720" rIns="91440" bIns="45720" numCol="1" anchor="t" anchorCtr="0" compatLnSpc="1">
              <a:prstTxWarp prst="textNoShape">
                <a:avLst/>
              </a:prstTxWarp>
            </a:bodyPr>
            <a:lstStyle/>
            <a:p>
              <a:pPr lvl="0"/>
              <a:endParaRPr lang="en-US"/>
            </a:p>
          </p:txBody>
        </p:sp>
        <p:sp>
          <p:nvSpPr>
            <p:cNvPr id="41" name="Freeform 14">
              <a:extLst>
                <a:ext uri="{FF2B5EF4-FFF2-40B4-BE49-F238E27FC236}">
                  <a16:creationId xmlns:a16="http://schemas.microsoft.com/office/drawing/2014/main" id="{72928ABA-DF2E-4C8E-B194-7FA528229810}"/>
                </a:ext>
              </a:extLst>
            </p:cNvPr>
            <p:cNvSpPr>
              <a:spLocks/>
            </p:cNvSpPr>
            <p:nvPr/>
          </p:nvSpPr>
          <p:spPr bwMode="ltGray">
            <a:xfrm>
              <a:off x="10833616" y="3434158"/>
              <a:ext cx="1060195" cy="586539"/>
            </a:xfrm>
            <a:custGeom>
              <a:avLst/>
              <a:gdLst>
                <a:gd name="T0" fmla="*/ 548 w 1096"/>
                <a:gd name="T1" fmla="*/ 0 h 604"/>
                <a:gd name="T2" fmla="*/ 0 w 1096"/>
                <a:gd name="T3" fmla="*/ 300 h 604"/>
                <a:gd name="T4" fmla="*/ 560 w 1096"/>
                <a:gd name="T5" fmla="*/ 604 h 604"/>
                <a:gd name="T6" fmla="*/ 1096 w 1096"/>
                <a:gd name="T7" fmla="*/ 300 h 604"/>
                <a:gd name="T8" fmla="*/ 548 w 1096"/>
                <a:gd name="T9" fmla="*/ 0 h 604"/>
                <a:gd name="connsiteX0" fmla="*/ 5000 w 9956"/>
                <a:gd name="connsiteY0" fmla="*/ 0 h 10000"/>
                <a:gd name="connsiteX1" fmla="*/ 0 w 9956"/>
                <a:gd name="connsiteY1" fmla="*/ 4967 h 10000"/>
                <a:gd name="connsiteX2" fmla="*/ 5109 w 9956"/>
                <a:gd name="connsiteY2" fmla="*/ 10000 h 10000"/>
                <a:gd name="connsiteX3" fmla="*/ 9956 w 9956"/>
                <a:gd name="connsiteY3" fmla="*/ 4967 h 10000"/>
                <a:gd name="connsiteX4" fmla="*/ 5000 w 9956"/>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56" h="10000">
                  <a:moveTo>
                    <a:pt x="5000" y="0"/>
                  </a:moveTo>
                  <a:lnTo>
                    <a:pt x="0" y="4967"/>
                  </a:lnTo>
                  <a:lnTo>
                    <a:pt x="5109" y="10000"/>
                  </a:lnTo>
                  <a:lnTo>
                    <a:pt x="9956" y="4967"/>
                  </a:lnTo>
                  <a:lnTo>
                    <a:pt x="5000" y="0"/>
                  </a:lnTo>
                  <a:close/>
                </a:path>
              </a:pathLst>
            </a:custGeom>
            <a:solidFill>
              <a:srgbClr val="303030"/>
            </a:solidFill>
            <a:ln w="9525">
              <a:noFill/>
              <a:round/>
              <a:headEnd/>
              <a:tailEnd/>
            </a:ln>
            <a:extLst/>
          </p:spPr>
          <p:txBody>
            <a:bodyPr vert="horz" wrap="square" lIns="91440" tIns="45720" rIns="91440" bIns="45720" numCol="1" anchor="t" anchorCtr="0" compatLnSpc="1">
              <a:prstTxWarp prst="textNoShape">
                <a:avLst/>
              </a:prstTxWarp>
            </a:bodyPr>
            <a:lstStyle/>
            <a:p>
              <a:pPr lvl="0"/>
              <a:endParaRPr lang="en-US"/>
            </a:p>
          </p:txBody>
        </p:sp>
        <p:sp>
          <p:nvSpPr>
            <p:cNvPr id="42" name="Freeform 15">
              <a:extLst>
                <a:ext uri="{FF2B5EF4-FFF2-40B4-BE49-F238E27FC236}">
                  <a16:creationId xmlns:a16="http://schemas.microsoft.com/office/drawing/2014/main" id="{5A52C6C9-8220-4E26-B41D-1AA4F49DF9B8}"/>
                </a:ext>
              </a:extLst>
            </p:cNvPr>
            <p:cNvSpPr>
              <a:spLocks/>
            </p:cNvSpPr>
            <p:nvPr/>
          </p:nvSpPr>
          <p:spPr bwMode="ltGray">
            <a:xfrm>
              <a:off x="10299515" y="1771650"/>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16">
              <a:extLst>
                <a:ext uri="{FF2B5EF4-FFF2-40B4-BE49-F238E27FC236}">
                  <a16:creationId xmlns:a16="http://schemas.microsoft.com/office/drawing/2014/main" id="{8548CD94-9B34-4B91-BB2B-8736861E89E1}"/>
                </a:ext>
              </a:extLst>
            </p:cNvPr>
            <p:cNvSpPr>
              <a:spLocks/>
            </p:cNvSpPr>
            <p:nvPr/>
          </p:nvSpPr>
          <p:spPr bwMode="ltGray">
            <a:xfrm>
              <a:off x="10831673" y="1771650"/>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7">
              <a:extLst>
                <a:ext uri="{FF2B5EF4-FFF2-40B4-BE49-F238E27FC236}">
                  <a16:creationId xmlns:a16="http://schemas.microsoft.com/office/drawing/2014/main" id="{CFFFDB94-105D-4570-A938-4AD7CE4AE782}"/>
                </a:ext>
              </a:extLst>
            </p:cNvPr>
            <p:cNvSpPr>
              <a:spLocks/>
            </p:cNvSpPr>
            <p:nvPr/>
          </p:nvSpPr>
          <p:spPr bwMode="ltGray">
            <a:xfrm>
              <a:off x="10299515" y="2457240"/>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18">
              <a:extLst>
                <a:ext uri="{FF2B5EF4-FFF2-40B4-BE49-F238E27FC236}">
                  <a16:creationId xmlns:a16="http://schemas.microsoft.com/office/drawing/2014/main" id="{AC2A78A9-4071-45DC-BAE8-1C643EDD9B01}"/>
                </a:ext>
              </a:extLst>
            </p:cNvPr>
            <p:cNvSpPr>
              <a:spLocks/>
            </p:cNvSpPr>
            <p:nvPr/>
          </p:nvSpPr>
          <p:spPr bwMode="ltGray">
            <a:xfrm>
              <a:off x="11364801" y="1771650"/>
              <a:ext cx="531187" cy="976917"/>
            </a:xfrm>
            <a:custGeom>
              <a:avLst/>
              <a:gdLst>
                <a:gd name="T0" fmla="*/ 547 w 547"/>
                <a:gd name="T1" fmla="*/ 706 h 1006"/>
                <a:gd name="T2" fmla="*/ 0 w 547"/>
                <a:gd name="T3" fmla="*/ 1006 h 1006"/>
                <a:gd name="T4" fmla="*/ 0 w 547"/>
                <a:gd name="T5" fmla="*/ 300 h 1006"/>
                <a:gd name="T6" fmla="*/ 547 w 547"/>
                <a:gd name="T7" fmla="*/ 0 h 1006"/>
                <a:gd name="T8" fmla="*/ 547 w 547"/>
                <a:gd name="T9" fmla="*/ 706 h 1006"/>
              </a:gdLst>
              <a:ahLst/>
              <a:cxnLst>
                <a:cxn ang="0">
                  <a:pos x="T0" y="T1"/>
                </a:cxn>
                <a:cxn ang="0">
                  <a:pos x="T2" y="T3"/>
                </a:cxn>
                <a:cxn ang="0">
                  <a:pos x="T4" y="T5"/>
                </a:cxn>
                <a:cxn ang="0">
                  <a:pos x="T6" y="T7"/>
                </a:cxn>
                <a:cxn ang="0">
                  <a:pos x="T8" y="T9"/>
                </a:cxn>
              </a:cxnLst>
              <a:rect l="0" t="0" r="r" b="b"/>
              <a:pathLst>
                <a:path w="547" h="1006">
                  <a:moveTo>
                    <a:pt x="547" y="706"/>
                  </a:moveTo>
                  <a:lnTo>
                    <a:pt x="0" y="1006"/>
                  </a:lnTo>
                  <a:lnTo>
                    <a:pt x="0" y="300"/>
                  </a:lnTo>
                  <a:lnTo>
                    <a:pt x="547" y="0"/>
                  </a:lnTo>
                  <a:lnTo>
                    <a:pt x="547"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Shape 56">
              <a:extLst>
                <a:ext uri="{FF2B5EF4-FFF2-40B4-BE49-F238E27FC236}">
                  <a16:creationId xmlns:a16="http://schemas.microsoft.com/office/drawing/2014/main" id="{6A0EEF9B-FB8E-409B-A24F-BD7570B88204}"/>
                </a:ext>
              </a:extLst>
            </p:cNvPr>
            <p:cNvSpPr>
              <a:spLocks/>
            </p:cNvSpPr>
            <p:nvPr/>
          </p:nvSpPr>
          <p:spPr bwMode="ltGray">
            <a:xfrm>
              <a:off x="11895988" y="1771650"/>
              <a:ext cx="296013" cy="847641"/>
            </a:xfrm>
            <a:custGeom>
              <a:avLst/>
              <a:gdLst>
                <a:gd name="connsiteX0" fmla="*/ 0 w 296013"/>
                <a:gd name="connsiteY0" fmla="*/ 0 h 847641"/>
                <a:gd name="connsiteX1" fmla="*/ 296013 w 296013"/>
                <a:gd name="connsiteY1" fmla="*/ 162051 h 847641"/>
                <a:gd name="connsiteX2" fmla="*/ 296013 w 296013"/>
                <a:gd name="connsiteY2" fmla="*/ 847641 h 847641"/>
                <a:gd name="connsiteX3" fmla="*/ 0 w 296013"/>
                <a:gd name="connsiteY3" fmla="*/ 685590 h 847641"/>
              </a:gdLst>
              <a:ahLst/>
              <a:cxnLst>
                <a:cxn ang="0">
                  <a:pos x="connsiteX0" y="connsiteY0"/>
                </a:cxn>
                <a:cxn ang="0">
                  <a:pos x="connsiteX1" y="connsiteY1"/>
                </a:cxn>
                <a:cxn ang="0">
                  <a:pos x="connsiteX2" y="connsiteY2"/>
                </a:cxn>
                <a:cxn ang="0">
                  <a:pos x="connsiteX3" y="connsiteY3"/>
                </a:cxn>
              </a:cxnLst>
              <a:rect l="l" t="t" r="r" b="b"/>
              <a:pathLst>
                <a:path w="296013" h="847641">
                  <a:moveTo>
                    <a:pt x="0" y="0"/>
                  </a:moveTo>
                  <a:lnTo>
                    <a:pt x="296013" y="162051"/>
                  </a:lnTo>
                  <a:lnTo>
                    <a:pt x="296013" y="847641"/>
                  </a:lnTo>
                  <a:lnTo>
                    <a:pt x="0" y="685590"/>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59" name="Freeform: Shape 58">
              <a:extLst>
                <a:ext uri="{FF2B5EF4-FFF2-40B4-BE49-F238E27FC236}">
                  <a16:creationId xmlns:a16="http://schemas.microsoft.com/office/drawing/2014/main" id="{390FC8DE-C4AD-4BD3-9506-276C17F0C333}"/>
                </a:ext>
              </a:extLst>
            </p:cNvPr>
            <p:cNvSpPr>
              <a:spLocks/>
            </p:cNvSpPr>
            <p:nvPr/>
          </p:nvSpPr>
          <p:spPr bwMode="ltGray">
            <a:xfrm>
              <a:off x="11364800" y="2457240"/>
              <a:ext cx="827200" cy="593577"/>
            </a:xfrm>
            <a:custGeom>
              <a:avLst/>
              <a:gdLst>
                <a:gd name="connsiteX0" fmla="*/ 531141 w 827200"/>
                <a:gd name="connsiteY0" fmla="*/ 0 h 593577"/>
                <a:gd name="connsiteX1" fmla="*/ 827200 w 827200"/>
                <a:gd name="connsiteY1" fmla="*/ 162066 h 593577"/>
                <a:gd name="connsiteX2" fmla="*/ 827200 w 827200"/>
                <a:gd name="connsiteY2" fmla="*/ 425095 h 593577"/>
                <a:gd name="connsiteX3" fmla="*/ 529758 w 827200"/>
                <a:gd name="connsiteY3" fmla="*/ 593577 h 593577"/>
                <a:gd name="connsiteX4" fmla="*/ 0 w 827200"/>
                <a:gd name="connsiteY4" fmla="*/ 291334 h 593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7200" h="593577">
                  <a:moveTo>
                    <a:pt x="531141" y="0"/>
                  </a:moveTo>
                  <a:lnTo>
                    <a:pt x="827200" y="162066"/>
                  </a:lnTo>
                  <a:lnTo>
                    <a:pt x="827200" y="425095"/>
                  </a:lnTo>
                  <a:lnTo>
                    <a:pt x="529758" y="593577"/>
                  </a:lnTo>
                  <a:lnTo>
                    <a:pt x="0" y="291334"/>
                  </a:lnTo>
                  <a:close/>
                </a:path>
              </a:pathLst>
            </a:custGeom>
            <a:solidFill>
              <a:srgbClr val="303030"/>
            </a:solidFill>
            <a:ln w="9525">
              <a:solidFill>
                <a:srgbClr val="303030"/>
              </a:solidFill>
              <a:round/>
              <a:headEnd/>
              <a:tailEnd/>
            </a:ln>
            <a:extLst/>
          </p:spPr>
          <p:txBody>
            <a:bodyPr vert="horz" wrap="square" lIns="91440" tIns="45720" rIns="91440" bIns="45720" numCol="1" anchor="t" anchorCtr="0" compatLnSpc="1">
              <a:prstTxWarp prst="textNoShape">
                <a:avLst/>
              </a:prstTxWarp>
              <a:noAutofit/>
            </a:bodyPr>
            <a:lstStyle/>
            <a:p>
              <a:pPr lvl="0"/>
              <a:endParaRPr lang="en-US"/>
            </a:p>
          </p:txBody>
        </p:sp>
        <p:sp>
          <p:nvSpPr>
            <p:cNvPr id="48" name="Freeform 21">
              <a:extLst>
                <a:ext uri="{FF2B5EF4-FFF2-40B4-BE49-F238E27FC236}">
                  <a16:creationId xmlns:a16="http://schemas.microsoft.com/office/drawing/2014/main" id="{77297A5A-69AC-4DF4-95F9-A09D48D814E3}"/>
                </a:ext>
              </a:extLst>
            </p:cNvPr>
            <p:cNvSpPr>
              <a:spLocks/>
            </p:cNvSpPr>
            <p:nvPr/>
          </p:nvSpPr>
          <p:spPr bwMode="ltGray">
            <a:xfrm>
              <a:off x="10316024" y="4400391"/>
              <a:ext cx="531187" cy="976917"/>
            </a:xfrm>
            <a:custGeom>
              <a:avLst/>
              <a:gdLst>
                <a:gd name="T0" fmla="*/ 547 w 547"/>
                <a:gd name="T1" fmla="*/ 707 h 1006"/>
                <a:gd name="T2" fmla="*/ 0 w 547"/>
                <a:gd name="T3" fmla="*/ 1006 h 1006"/>
                <a:gd name="T4" fmla="*/ 0 w 547"/>
                <a:gd name="T5" fmla="*/ 300 h 1006"/>
                <a:gd name="T6" fmla="*/ 547 w 547"/>
                <a:gd name="T7" fmla="*/ 0 h 1006"/>
                <a:gd name="T8" fmla="*/ 547 w 547"/>
                <a:gd name="T9" fmla="*/ 707 h 1006"/>
              </a:gdLst>
              <a:ahLst/>
              <a:cxnLst>
                <a:cxn ang="0">
                  <a:pos x="T0" y="T1"/>
                </a:cxn>
                <a:cxn ang="0">
                  <a:pos x="T2" y="T3"/>
                </a:cxn>
                <a:cxn ang="0">
                  <a:pos x="T4" y="T5"/>
                </a:cxn>
                <a:cxn ang="0">
                  <a:pos x="T6" y="T7"/>
                </a:cxn>
                <a:cxn ang="0">
                  <a:pos x="T8" y="T9"/>
                </a:cxn>
              </a:cxnLst>
              <a:rect l="0" t="0" r="r" b="b"/>
              <a:pathLst>
                <a:path w="547" h="1006">
                  <a:moveTo>
                    <a:pt x="547" y="707"/>
                  </a:moveTo>
                  <a:lnTo>
                    <a:pt x="0" y="1006"/>
                  </a:lnTo>
                  <a:lnTo>
                    <a:pt x="0" y="300"/>
                  </a:lnTo>
                  <a:lnTo>
                    <a:pt x="547" y="0"/>
                  </a:lnTo>
                  <a:lnTo>
                    <a:pt x="547" y="707"/>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22">
              <a:extLst>
                <a:ext uri="{FF2B5EF4-FFF2-40B4-BE49-F238E27FC236}">
                  <a16:creationId xmlns:a16="http://schemas.microsoft.com/office/drawing/2014/main" id="{E65087DC-7AC8-4AA7-9010-A067ADE1CF79}"/>
                </a:ext>
              </a:extLst>
            </p:cNvPr>
            <p:cNvSpPr>
              <a:spLocks/>
            </p:cNvSpPr>
            <p:nvPr/>
          </p:nvSpPr>
          <p:spPr bwMode="ltGray">
            <a:xfrm>
              <a:off x="10847210" y="4400391"/>
              <a:ext cx="532157" cy="976917"/>
            </a:xfrm>
            <a:custGeom>
              <a:avLst/>
              <a:gdLst>
                <a:gd name="T0" fmla="*/ 0 w 548"/>
                <a:gd name="T1" fmla="*/ 707 h 1006"/>
                <a:gd name="T2" fmla="*/ 548 w 548"/>
                <a:gd name="T3" fmla="*/ 1006 h 1006"/>
                <a:gd name="T4" fmla="*/ 548 w 548"/>
                <a:gd name="T5" fmla="*/ 300 h 1006"/>
                <a:gd name="T6" fmla="*/ 0 w 548"/>
                <a:gd name="T7" fmla="*/ 0 h 1006"/>
                <a:gd name="T8" fmla="*/ 0 w 548"/>
                <a:gd name="T9" fmla="*/ 707 h 1006"/>
              </a:gdLst>
              <a:ahLst/>
              <a:cxnLst>
                <a:cxn ang="0">
                  <a:pos x="T0" y="T1"/>
                </a:cxn>
                <a:cxn ang="0">
                  <a:pos x="T2" y="T3"/>
                </a:cxn>
                <a:cxn ang="0">
                  <a:pos x="T4" y="T5"/>
                </a:cxn>
                <a:cxn ang="0">
                  <a:pos x="T6" y="T7"/>
                </a:cxn>
                <a:cxn ang="0">
                  <a:pos x="T8" y="T9"/>
                </a:cxn>
              </a:cxnLst>
              <a:rect l="0" t="0" r="r" b="b"/>
              <a:pathLst>
                <a:path w="548" h="1006">
                  <a:moveTo>
                    <a:pt x="0" y="707"/>
                  </a:moveTo>
                  <a:lnTo>
                    <a:pt x="548" y="1006"/>
                  </a:lnTo>
                  <a:lnTo>
                    <a:pt x="548" y="300"/>
                  </a:lnTo>
                  <a:lnTo>
                    <a:pt x="0" y="0"/>
                  </a:lnTo>
                  <a:lnTo>
                    <a:pt x="0" y="707"/>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23">
              <a:extLst>
                <a:ext uri="{FF2B5EF4-FFF2-40B4-BE49-F238E27FC236}">
                  <a16:creationId xmlns:a16="http://schemas.microsoft.com/office/drawing/2014/main" id="{3B4C2EBB-4C89-4380-A5E7-A7BD40C2B90E}"/>
                </a:ext>
              </a:extLst>
            </p:cNvPr>
            <p:cNvSpPr>
              <a:spLocks/>
            </p:cNvSpPr>
            <p:nvPr/>
          </p:nvSpPr>
          <p:spPr bwMode="ltGray">
            <a:xfrm>
              <a:off x="10316024" y="5086952"/>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24">
              <a:extLst>
                <a:ext uri="{FF2B5EF4-FFF2-40B4-BE49-F238E27FC236}">
                  <a16:creationId xmlns:a16="http://schemas.microsoft.com/office/drawing/2014/main" id="{0D7CD4FA-6D18-4E1F-9C7D-91AA2E32B2BC}"/>
                </a:ext>
              </a:extLst>
            </p:cNvPr>
            <p:cNvSpPr>
              <a:spLocks/>
            </p:cNvSpPr>
            <p:nvPr/>
          </p:nvSpPr>
          <p:spPr bwMode="ltGray">
            <a:xfrm>
              <a:off x="8720523" y="4697545"/>
              <a:ext cx="531187" cy="974975"/>
            </a:xfrm>
            <a:custGeom>
              <a:avLst/>
              <a:gdLst>
                <a:gd name="T0" fmla="*/ 547 w 547"/>
                <a:gd name="T1" fmla="*/ 705 h 1004"/>
                <a:gd name="T2" fmla="*/ 0 w 547"/>
                <a:gd name="T3" fmla="*/ 1004 h 1004"/>
                <a:gd name="T4" fmla="*/ 0 w 547"/>
                <a:gd name="T5" fmla="*/ 298 h 1004"/>
                <a:gd name="T6" fmla="*/ 547 w 547"/>
                <a:gd name="T7" fmla="*/ 0 h 1004"/>
                <a:gd name="T8" fmla="*/ 547 w 547"/>
                <a:gd name="T9" fmla="*/ 705 h 1004"/>
              </a:gdLst>
              <a:ahLst/>
              <a:cxnLst>
                <a:cxn ang="0">
                  <a:pos x="T0" y="T1"/>
                </a:cxn>
                <a:cxn ang="0">
                  <a:pos x="T2" y="T3"/>
                </a:cxn>
                <a:cxn ang="0">
                  <a:pos x="T4" y="T5"/>
                </a:cxn>
                <a:cxn ang="0">
                  <a:pos x="T6" y="T7"/>
                </a:cxn>
                <a:cxn ang="0">
                  <a:pos x="T8" y="T9"/>
                </a:cxn>
              </a:cxnLst>
              <a:rect l="0" t="0" r="r" b="b"/>
              <a:pathLst>
                <a:path w="547" h="1004">
                  <a:moveTo>
                    <a:pt x="547" y="705"/>
                  </a:moveTo>
                  <a:lnTo>
                    <a:pt x="0" y="1004"/>
                  </a:lnTo>
                  <a:lnTo>
                    <a:pt x="0" y="298"/>
                  </a:lnTo>
                  <a:lnTo>
                    <a:pt x="547" y="0"/>
                  </a:lnTo>
                  <a:lnTo>
                    <a:pt x="547" y="705"/>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25">
              <a:extLst>
                <a:ext uri="{FF2B5EF4-FFF2-40B4-BE49-F238E27FC236}">
                  <a16:creationId xmlns:a16="http://schemas.microsoft.com/office/drawing/2014/main" id="{5D06D6BE-8F81-4F1F-9E44-429E129C1957}"/>
                </a:ext>
              </a:extLst>
            </p:cNvPr>
            <p:cNvSpPr>
              <a:spLocks/>
            </p:cNvSpPr>
            <p:nvPr/>
          </p:nvSpPr>
          <p:spPr bwMode="ltGray">
            <a:xfrm>
              <a:off x="9251709" y="4697545"/>
              <a:ext cx="532157" cy="974975"/>
            </a:xfrm>
            <a:custGeom>
              <a:avLst/>
              <a:gdLst>
                <a:gd name="T0" fmla="*/ 0 w 548"/>
                <a:gd name="T1" fmla="*/ 705 h 1004"/>
                <a:gd name="T2" fmla="*/ 548 w 548"/>
                <a:gd name="T3" fmla="*/ 1004 h 1004"/>
                <a:gd name="T4" fmla="*/ 548 w 548"/>
                <a:gd name="T5" fmla="*/ 298 h 1004"/>
                <a:gd name="T6" fmla="*/ 0 w 548"/>
                <a:gd name="T7" fmla="*/ 0 h 1004"/>
                <a:gd name="T8" fmla="*/ 0 w 548"/>
                <a:gd name="T9" fmla="*/ 705 h 1004"/>
              </a:gdLst>
              <a:ahLst/>
              <a:cxnLst>
                <a:cxn ang="0">
                  <a:pos x="T0" y="T1"/>
                </a:cxn>
                <a:cxn ang="0">
                  <a:pos x="T2" y="T3"/>
                </a:cxn>
                <a:cxn ang="0">
                  <a:pos x="T4" y="T5"/>
                </a:cxn>
                <a:cxn ang="0">
                  <a:pos x="T6" y="T7"/>
                </a:cxn>
                <a:cxn ang="0">
                  <a:pos x="T8" y="T9"/>
                </a:cxn>
              </a:cxnLst>
              <a:rect l="0" t="0" r="r" b="b"/>
              <a:pathLst>
                <a:path w="548" h="1004">
                  <a:moveTo>
                    <a:pt x="0" y="705"/>
                  </a:moveTo>
                  <a:lnTo>
                    <a:pt x="548" y="1004"/>
                  </a:lnTo>
                  <a:lnTo>
                    <a:pt x="548" y="298"/>
                  </a:lnTo>
                  <a:lnTo>
                    <a:pt x="0" y="0"/>
                  </a:lnTo>
                  <a:lnTo>
                    <a:pt x="0" y="705"/>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26">
              <a:extLst>
                <a:ext uri="{FF2B5EF4-FFF2-40B4-BE49-F238E27FC236}">
                  <a16:creationId xmlns:a16="http://schemas.microsoft.com/office/drawing/2014/main" id="{3F7CF64D-F067-41E4-8D9F-41FF38972828}"/>
                </a:ext>
              </a:extLst>
            </p:cNvPr>
            <p:cNvSpPr>
              <a:spLocks/>
            </p:cNvSpPr>
            <p:nvPr/>
          </p:nvSpPr>
          <p:spPr bwMode="ltGray">
            <a:xfrm>
              <a:off x="8720523" y="5382163"/>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4" name="Rectangle 53">
            <a:extLst>
              <a:ext uri="{FF2B5EF4-FFF2-40B4-BE49-F238E27FC236}">
                <a16:creationId xmlns:a16="http://schemas.microsoft.com/office/drawing/2014/main" id="{4899085C-4B16-41A5-A2CB-5D4798A0322E}"/>
              </a:ext>
            </a:extLst>
          </p:cNvPr>
          <p:cNvSpPr/>
          <p:nvPr/>
        </p:nvSpPr>
        <p:spPr bwMode="white">
          <a:xfrm>
            <a:off x="5791479" y="3074916"/>
            <a:ext cx="2321486" cy="1405513"/>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Learn.</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Connect.</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Explore.</a:t>
            </a:r>
          </a:p>
        </p:txBody>
      </p:sp>
      <p:pic>
        <p:nvPicPr>
          <p:cNvPr id="55" name="Graphic 54">
            <a:extLst>
              <a:ext uri="{FF2B5EF4-FFF2-40B4-BE49-F238E27FC236}">
                <a16:creationId xmlns:a16="http://schemas.microsoft.com/office/drawing/2014/main" id="{CF5E403F-D2DC-4030-8392-9E3E0A38A1D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bwMode="white">
          <a:xfrm>
            <a:off x="1174192" y="3183752"/>
            <a:ext cx="2712307" cy="1367241"/>
          </a:xfrm>
          <a:prstGeom prst="rect">
            <a:avLst/>
          </a:prstGeom>
          <a:effectLst/>
        </p:spPr>
      </p:pic>
      <p:pic>
        <p:nvPicPr>
          <p:cNvPr id="31" name="MS logo gray - EMF" descr="Microsoft logo, gray text version">
            <a:extLst>
              <a:ext uri="{FF2B5EF4-FFF2-40B4-BE49-F238E27FC236}">
                <a16:creationId xmlns:a16="http://schemas.microsoft.com/office/drawing/2014/main" id="{26FDBBD4-5439-43FF-9C3C-06E51481568D}"/>
              </a:ext>
            </a:extLst>
          </p:cNvPr>
          <p:cNvPicPr>
            <a:picLocks noChangeAspect="1"/>
          </p:cNvPicPr>
          <p:nvPr userDrawn="1"/>
        </p:nvPicPr>
        <p:blipFill>
          <a:blip r:embed="rId2"/>
          <a:stretch>
            <a:fillRect/>
          </a:stretch>
        </p:blipFill>
        <p:spPr bwMode="black">
          <a:xfrm>
            <a:off x="584200" y="586080"/>
            <a:ext cx="1366440" cy="292608"/>
          </a:xfrm>
          <a:prstGeom prst="rect">
            <a:avLst/>
          </a:prstGeom>
        </p:spPr>
      </p:pic>
      <p:sp>
        <p:nvSpPr>
          <p:cNvPr id="46" name="Rectangle 45">
            <a:extLst>
              <a:ext uri="{FF2B5EF4-FFF2-40B4-BE49-F238E27FC236}">
                <a16:creationId xmlns:a16="http://schemas.microsoft.com/office/drawing/2014/main" id="{9E86009C-8F6D-4F4E-8039-1BBAB4349ACE}"/>
              </a:ext>
            </a:extLst>
          </p:cNvPr>
          <p:cNvSpPr/>
          <p:nvPr userDrawn="1"/>
        </p:nvSpPr>
        <p:spPr bwMode="gray">
          <a:xfrm>
            <a:off x="293044" y="1170431"/>
            <a:ext cx="11604624" cy="5393881"/>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47" name="Group 46">
            <a:extLst>
              <a:ext uri="{FF2B5EF4-FFF2-40B4-BE49-F238E27FC236}">
                <a16:creationId xmlns:a16="http://schemas.microsoft.com/office/drawing/2014/main" id="{64634A0D-CDC1-4B74-9B1D-BFC041ADFF89}"/>
              </a:ext>
            </a:extLst>
          </p:cNvPr>
          <p:cNvGrpSpPr/>
          <p:nvPr userDrawn="1"/>
        </p:nvGrpSpPr>
        <p:grpSpPr bwMode="ltGray">
          <a:xfrm>
            <a:off x="8710812" y="1771650"/>
            <a:ext cx="3481189" cy="4196081"/>
            <a:chOff x="8710812" y="1771650"/>
            <a:chExt cx="3481189" cy="4196081"/>
          </a:xfrm>
        </p:grpSpPr>
        <p:sp>
          <p:nvSpPr>
            <p:cNvPr id="56" name="Freeform 5">
              <a:extLst>
                <a:ext uri="{FF2B5EF4-FFF2-40B4-BE49-F238E27FC236}">
                  <a16:creationId xmlns:a16="http://schemas.microsoft.com/office/drawing/2014/main" id="{4DC76CC5-7A92-4507-B9AB-E1C52B408C78}"/>
                </a:ext>
              </a:extLst>
            </p:cNvPr>
            <p:cNvSpPr>
              <a:spLocks/>
            </p:cNvSpPr>
            <p:nvPr userDrawn="1"/>
          </p:nvSpPr>
          <p:spPr bwMode="ltGray">
            <a:xfrm>
              <a:off x="9246854" y="3720628"/>
              <a:ext cx="531187" cy="974975"/>
            </a:xfrm>
            <a:custGeom>
              <a:avLst/>
              <a:gdLst>
                <a:gd name="T0" fmla="*/ 547 w 547"/>
                <a:gd name="T1" fmla="*/ 704 h 1004"/>
                <a:gd name="T2" fmla="*/ 0 w 547"/>
                <a:gd name="T3" fmla="*/ 1004 h 1004"/>
                <a:gd name="T4" fmla="*/ 0 w 547"/>
                <a:gd name="T5" fmla="*/ 300 h 1004"/>
                <a:gd name="T6" fmla="*/ 547 w 547"/>
                <a:gd name="T7" fmla="*/ 0 h 1004"/>
                <a:gd name="T8" fmla="*/ 547 w 547"/>
                <a:gd name="T9" fmla="*/ 704 h 1004"/>
              </a:gdLst>
              <a:ahLst/>
              <a:cxnLst>
                <a:cxn ang="0">
                  <a:pos x="T0" y="T1"/>
                </a:cxn>
                <a:cxn ang="0">
                  <a:pos x="T2" y="T3"/>
                </a:cxn>
                <a:cxn ang="0">
                  <a:pos x="T4" y="T5"/>
                </a:cxn>
                <a:cxn ang="0">
                  <a:pos x="T6" y="T7"/>
                </a:cxn>
                <a:cxn ang="0">
                  <a:pos x="T8" y="T9"/>
                </a:cxn>
              </a:cxnLst>
              <a:rect l="0" t="0" r="r" b="b"/>
              <a:pathLst>
                <a:path w="547" h="1004">
                  <a:moveTo>
                    <a:pt x="547" y="704"/>
                  </a:moveTo>
                  <a:lnTo>
                    <a:pt x="0" y="1004"/>
                  </a:lnTo>
                  <a:lnTo>
                    <a:pt x="0" y="300"/>
                  </a:lnTo>
                  <a:lnTo>
                    <a:pt x="547" y="0"/>
                  </a:lnTo>
                  <a:lnTo>
                    <a:pt x="547" y="704"/>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6">
              <a:extLst>
                <a:ext uri="{FF2B5EF4-FFF2-40B4-BE49-F238E27FC236}">
                  <a16:creationId xmlns:a16="http://schemas.microsoft.com/office/drawing/2014/main" id="{713C1AC6-B4DC-4963-9EA8-B6B20DD580F4}"/>
                </a:ext>
              </a:extLst>
            </p:cNvPr>
            <p:cNvSpPr>
              <a:spLocks/>
            </p:cNvSpPr>
            <p:nvPr userDrawn="1"/>
          </p:nvSpPr>
          <p:spPr bwMode="ltGray">
            <a:xfrm>
              <a:off x="9778040" y="3720628"/>
              <a:ext cx="532157" cy="974975"/>
            </a:xfrm>
            <a:custGeom>
              <a:avLst/>
              <a:gdLst>
                <a:gd name="T0" fmla="*/ 0 w 548"/>
                <a:gd name="T1" fmla="*/ 704 h 1004"/>
                <a:gd name="T2" fmla="*/ 548 w 548"/>
                <a:gd name="T3" fmla="*/ 1004 h 1004"/>
                <a:gd name="T4" fmla="*/ 548 w 548"/>
                <a:gd name="T5" fmla="*/ 300 h 1004"/>
                <a:gd name="T6" fmla="*/ 0 w 548"/>
                <a:gd name="T7" fmla="*/ 0 h 1004"/>
                <a:gd name="T8" fmla="*/ 0 w 548"/>
                <a:gd name="T9" fmla="*/ 704 h 1004"/>
              </a:gdLst>
              <a:ahLst/>
              <a:cxnLst>
                <a:cxn ang="0">
                  <a:pos x="T0" y="T1"/>
                </a:cxn>
                <a:cxn ang="0">
                  <a:pos x="T2" y="T3"/>
                </a:cxn>
                <a:cxn ang="0">
                  <a:pos x="T4" y="T5"/>
                </a:cxn>
                <a:cxn ang="0">
                  <a:pos x="T6" y="T7"/>
                </a:cxn>
                <a:cxn ang="0">
                  <a:pos x="T8" y="T9"/>
                </a:cxn>
              </a:cxnLst>
              <a:rect l="0" t="0" r="r" b="b"/>
              <a:pathLst>
                <a:path w="548" h="1004">
                  <a:moveTo>
                    <a:pt x="0" y="704"/>
                  </a:moveTo>
                  <a:lnTo>
                    <a:pt x="548" y="1004"/>
                  </a:lnTo>
                  <a:lnTo>
                    <a:pt x="548" y="300"/>
                  </a:lnTo>
                  <a:lnTo>
                    <a:pt x="0" y="0"/>
                  </a:lnTo>
                  <a:lnTo>
                    <a:pt x="0" y="704"/>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7">
              <a:extLst>
                <a:ext uri="{FF2B5EF4-FFF2-40B4-BE49-F238E27FC236}">
                  <a16:creationId xmlns:a16="http://schemas.microsoft.com/office/drawing/2014/main" id="{F84FA6D7-56F7-44A5-952F-1D8D92BE75DC}"/>
                </a:ext>
              </a:extLst>
            </p:cNvPr>
            <p:cNvSpPr>
              <a:spLocks/>
            </p:cNvSpPr>
            <p:nvPr userDrawn="1"/>
          </p:nvSpPr>
          <p:spPr bwMode="ltGray">
            <a:xfrm>
              <a:off x="9246854" y="4404276"/>
              <a:ext cx="1063344" cy="586538"/>
            </a:xfrm>
            <a:custGeom>
              <a:avLst/>
              <a:gdLst>
                <a:gd name="T0" fmla="*/ 547 w 1095"/>
                <a:gd name="T1" fmla="*/ 0 h 604"/>
                <a:gd name="T2" fmla="*/ 0 w 1095"/>
                <a:gd name="T3" fmla="*/ 300 h 604"/>
                <a:gd name="T4" fmla="*/ 560 w 1095"/>
                <a:gd name="T5" fmla="*/ 604 h 604"/>
                <a:gd name="T6" fmla="*/ 1095 w 1095"/>
                <a:gd name="T7" fmla="*/ 300 h 604"/>
                <a:gd name="T8" fmla="*/ 547 w 1095"/>
                <a:gd name="T9" fmla="*/ 0 h 604"/>
              </a:gdLst>
              <a:ahLst/>
              <a:cxnLst>
                <a:cxn ang="0">
                  <a:pos x="T0" y="T1"/>
                </a:cxn>
                <a:cxn ang="0">
                  <a:pos x="T2" y="T3"/>
                </a:cxn>
                <a:cxn ang="0">
                  <a:pos x="T4" y="T5"/>
                </a:cxn>
                <a:cxn ang="0">
                  <a:pos x="T6" y="T7"/>
                </a:cxn>
                <a:cxn ang="0">
                  <a:pos x="T8" y="T9"/>
                </a:cxn>
              </a:cxnLst>
              <a:rect l="0" t="0" r="r" b="b"/>
              <a:pathLst>
                <a:path w="1095" h="604">
                  <a:moveTo>
                    <a:pt x="547" y="0"/>
                  </a:moveTo>
                  <a:lnTo>
                    <a:pt x="0" y="300"/>
                  </a:lnTo>
                  <a:lnTo>
                    <a:pt x="560" y="604"/>
                  </a:lnTo>
                  <a:lnTo>
                    <a:pt x="1095" y="300"/>
                  </a:lnTo>
                  <a:lnTo>
                    <a:pt x="547" y="0"/>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8">
              <a:extLst>
                <a:ext uri="{FF2B5EF4-FFF2-40B4-BE49-F238E27FC236}">
                  <a16:creationId xmlns:a16="http://schemas.microsoft.com/office/drawing/2014/main" id="{DC6E7217-0264-4BC2-94C5-154B07A16467}"/>
                </a:ext>
              </a:extLst>
            </p:cNvPr>
            <p:cNvSpPr>
              <a:spLocks/>
            </p:cNvSpPr>
            <p:nvPr userDrawn="1"/>
          </p:nvSpPr>
          <p:spPr bwMode="ltGray">
            <a:xfrm>
              <a:off x="8710812"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9">
              <a:extLst>
                <a:ext uri="{FF2B5EF4-FFF2-40B4-BE49-F238E27FC236}">
                  <a16:creationId xmlns:a16="http://schemas.microsoft.com/office/drawing/2014/main" id="{0107B848-7897-4AE3-96D8-7F063977D580}"/>
                </a:ext>
              </a:extLst>
            </p:cNvPr>
            <p:cNvSpPr>
              <a:spLocks/>
            </p:cNvSpPr>
            <p:nvPr userDrawn="1"/>
          </p:nvSpPr>
          <p:spPr bwMode="ltGray">
            <a:xfrm>
              <a:off x="9242969" y="2748567"/>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10">
              <a:extLst>
                <a:ext uri="{FF2B5EF4-FFF2-40B4-BE49-F238E27FC236}">
                  <a16:creationId xmlns:a16="http://schemas.microsoft.com/office/drawing/2014/main" id="{62E28D71-9D3A-4161-AEC5-AC22CDED1496}"/>
                </a:ext>
              </a:extLst>
            </p:cNvPr>
            <p:cNvSpPr>
              <a:spLocks/>
            </p:cNvSpPr>
            <p:nvPr userDrawn="1"/>
          </p:nvSpPr>
          <p:spPr bwMode="ltGray">
            <a:xfrm>
              <a:off x="8710812" y="3434156"/>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11">
              <a:extLst>
                <a:ext uri="{FF2B5EF4-FFF2-40B4-BE49-F238E27FC236}">
                  <a16:creationId xmlns:a16="http://schemas.microsoft.com/office/drawing/2014/main" id="{4EE38E3D-6F6F-48A0-B807-ED5EB1BB02B3}"/>
                </a:ext>
              </a:extLst>
            </p:cNvPr>
            <p:cNvSpPr>
              <a:spLocks/>
            </p:cNvSpPr>
            <p:nvPr userDrawn="1"/>
          </p:nvSpPr>
          <p:spPr bwMode="ltGray">
            <a:xfrm>
              <a:off x="9773185"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12">
              <a:extLst>
                <a:ext uri="{FF2B5EF4-FFF2-40B4-BE49-F238E27FC236}">
                  <a16:creationId xmlns:a16="http://schemas.microsoft.com/office/drawing/2014/main" id="{B6BDC1BC-1C74-4943-947E-002A476C34DE}"/>
                </a:ext>
              </a:extLst>
            </p:cNvPr>
            <p:cNvSpPr>
              <a:spLocks/>
            </p:cNvSpPr>
            <p:nvPr userDrawn="1"/>
          </p:nvSpPr>
          <p:spPr bwMode="ltGray">
            <a:xfrm>
              <a:off x="9773185" y="3434157"/>
              <a:ext cx="1063345"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 name="connsiteX0" fmla="*/ 5005 w 10000"/>
                <a:gd name="connsiteY0" fmla="*/ 0 h 10000"/>
                <a:gd name="connsiteX1" fmla="*/ 0 w 10000"/>
                <a:gd name="connsiteY1" fmla="*/ 4967 h 10000"/>
                <a:gd name="connsiteX2" fmla="*/ 5048 w 10000"/>
                <a:gd name="connsiteY2" fmla="*/ 10000 h 10000"/>
                <a:gd name="connsiteX3" fmla="*/ 10000 w 10000"/>
                <a:gd name="connsiteY3" fmla="*/ 4967 h 10000"/>
                <a:gd name="connsiteX4" fmla="*/ 5005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5005" y="0"/>
                  </a:moveTo>
                  <a:lnTo>
                    <a:pt x="0" y="4967"/>
                  </a:lnTo>
                  <a:lnTo>
                    <a:pt x="5048" y="10000"/>
                  </a:lnTo>
                  <a:lnTo>
                    <a:pt x="10000" y="4967"/>
                  </a:lnTo>
                  <a:lnTo>
                    <a:pt x="5005"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13">
              <a:extLst>
                <a:ext uri="{FF2B5EF4-FFF2-40B4-BE49-F238E27FC236}">
                  <a16:creationId xmlns:a16="http://schemas.microsoft.com/office/drawing/2014/main" id="{7F4CE712-18EB-4B18-BEFD-25E76271D6B4}"/>
                </a:ext>
              </a:extLst>
            </p:cNvPr>
            <p:cNvSpPr>
              <a:spLocks/>
            </p:cNvSpPr>
            <p:nvPr userDrawn="1"/>
          </p:nvSpPr>
          <p:spPr bwMode="ltGray">
            <a:xfrm>
              <a:off x="11361823" y="2748566"/>
              <a:ext cx="534332" cy="982635"/>
            </a:xfrm>
            <a:custGeom>
              <a:avLst/>
              <a:gdLst>
                <a:gd name="T0" fmla="*/ 0 w 548"/>
                <a:gd name="T1" fmla="*/ 706 h 1006"/>
                <a:gd name="T2" fmla="*/ 548 w 548"/>
                <a:gd name="T3" fmla="*/ 1006 h 1006"/>
                <a:gd name="T4" fmla="*/ 548 w 548"/>
                <a:gd name="T5" fmla="*/ 300 h 1006"/>
                <a:gd name="T6" fmla="*/ 0 w 548"/>
                <a:gd name="T7" fmla="*/ 0 h 1006"/>
                <a:gd name="T8" fmla="*/ 0 w 548"/>
                <a:gd name="T9" fmla="*/ 706 h 1006"/>
              </a:gdLst>
              <a:ahLst/>
              <a:cxnLst>
                <a:cxn ang="0">
                  <a:pos x="T0" y="T1"/>
                </a:cxn>
                <a:cxn ang="0">
                  <a:pos x="T2" y="T3"/>
                </a:cxn>
                <a:cxn ang="0">
                  <a:pos x="T4" y="T5"/>
                </a:cxn>
                <a:cxn ang="0">
                  <a:pos x="T6" y="T7"/>
                </a:cxn>
                <a:cxn ang="0">
                  <a:pos x="T8" y="T9"/>
                </a:cxn>
              </a:cxnLst>
              <a:rect l="0" t="0" r="r" b="b"/>
              <a:pathLst>
                <a:path w="548" h="1006">
                  <a:moveTo>
                    <a:pt x="0" y="706"/>
                  </a:moveTo>
                  <a:lnTo>
                    <a:pt x="548" y="1006"/>
                  </a:lnTo>
                  <a:lnTo>
                    <a:pt x="548" y="300"/>
                  </a:lnTo>
                  <a:lnTo>
                    <a:pt x="0" y="0"/>
                  </a:lnTo>
                  <a:lnTo>
                    <a:pt x="0" y="706"/>
                  </a:lnTo>
                  <a:close/>
                </a:path>
              </a:pathLst>
            </a:custGeom>
            <a:solidFill>
              <a:srgbClr val="303030"/>
            </a:solidFill>
            <a:ln w="9525">
              <a:noFill/>
              <a:round/>
              <a:headEnd/>
              <a:tailEnd/>
            </a:ln>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14">
              <a:extLst>
                <a:ext uri="{FF2B5EF4-FFF2-40B4-BE49-F238E27FC236}">
                  <a16:creationId xmlns:a16="http://schemas.microsoft.com/office/drawing/2014/main" id="{1B97ABDE-E446-4A14-AE73-C28DA6F40A1E}"/>
                </a:ext>
              </a:extLst>
            </p:cNvPr>
            <p:cNvSpPr>
              <a:spLocks/>
            </p:cNvSpPr>
            <p:nvPr userDrawn="1"/>
          </p:nvSpPr>
          <p:spPr bwMode="ltGray">
            <a:xfrm>
              <a:off x="10833616" y="3434158"/>
              <a:ext cx="1060195" cy="586539"/>
            </a:xfrm>
            <a:custGeom>
              <a:avLst/>
              <a:gdLst>
                <a:gd name="T0" fmla="*/ 548 w 1096"/>
                <a:gd name="T1" fmla="*/ 0 h 604"/>
                <a:gd name="T2" fmla="*/ 0 w 1096"/>
                <a:gd name="T3" fmla="*/ 300 h 604"/>
                <a:gd name="T4" fmla="*/ 560 w 1096"/>
                <a:gd name="T5" fmla="*/ 604 h 604"/>
                <a:gd name="T6" fmla="*/ 1096 w 1096"/>
                <a:gd name="T7" fmla="*/ 300 h 604"/>
                <a:gd name="T8" fmla="*/ 548 w 1096"/>
                <a:gd name="T9" fmla="*/ 0 h 604"/>
                <a:gd name="connsiteX0" fmla="*/ 5000 w 9956"/>
                <a:gd name="connsiteY0" fmla="*/ 0 h 10000"/>
                <a:gd name="connsiteX1" fmla="*/ 0 w 9956"/>
                <a:gd name="connsiteY1" fmla="*/ 4967 h 10000"/>
                <a:gd name="connsiteX2" fmla="*/ 5109 w 9956"/>
                <a:gd name="connsiteY2" fmla="*/ 10000 h 10000"/>
                <a:gd name="connsiteX3" fmla="*/ 9956 w 9956"/>
                <a:gd name="connsiteY3" fmla="*/ 4967 h 10000"/>
                <a:gd name="connsiteX4" fmla="*/ 5000 w 9956"/>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56" h="10000">
                  <a:moveTo>
                    <a:pt x="5000" y="0"/>
                  </a:moveTo>
                  <a:lnTo>
                    <a:pt x="0" y="4967"/>
                  </a:lnTo>
                  <a:lnTo>
                    <a:pt x="5109" y="10000"/>
                  </a:lnTo>
                  <a:lnTo>
                    <a:pt x="9956" y="4967"/>
                  </a:lnTo>
                  <a:lnTo>
                    <a:pt x="5000" y="0"/>
                  </a:lnTo>
                  <a:close/>
                </a:path>
              </a:pathLst>
            </a:custGeom>
            <a:solidFill>
              <a:srgbClr val="303030"/>
            </a:solidFill>
            <a:ln w="9525">
              <a:noFill/>
              <a:round/>
              <a:headEnd/>
              <a:tailEnd/>
            </a:ln>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15">
              <a:extLst>
                <a:ext uri="{FF2B5EF4-FFF2-40B4-BE49-F238E27FC236}">
                  <a16:creationId xmlns:a16="http://schemas.microsoft.com/office/drawing/2014/main" id="{4E371BC5-B5DD-4560-9E82-A726980A18B0}"/>
                </a:ext>
              </a:extLst>
            </p:cNvPr>
            <p:cNvSpPr>
              <a:spLocks/>
            </p:cNvSpPr>
            <p:nvPr userDrawn="1"/>
          </p:nvSpPr>
          <p:spPr bwMode="ltGray">
            <a:xfrm>
              <a:off x="10299515" y="1771650"/>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16">
              <a:extLst>
                <a:ext uri="{FF2B5EF4-FFF2-40B4-BE49-F238E27FC236}">
                  <a16:creationId xmlns:a16="http://schemas.microsoft.com/office/drawing/2014/main" id="{E7ED0ABE-C1E9-481E-9E3A-028F704C9985}"/>
                </a:ext>
              </a:extLst>
            </p:cNvPr>
            <p:cNvSpPr>
              <a:spLocks/>
            </p:cNvSpPr>
            <p:nvPr userDrawn="1"/>
          </p:nvSpPr>
          <p:spPr bwMode="ltGray">
            <a:xfrm>
              <a:off x="10831673" y="1771650"/>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17">
              <a:extLst>
                <a:ext uri="{FF2B5EF4-FFF2-40B4-BE49-F238E27FC236}">
                  <a16:creationId xmlns:a16="http://schemas.microsoft.com/office/drawing/2014/main" id="{5D8E8713-A78A-4A1C-9DF6-CEDDE82189D3}"/>
                </a:ext>
              </a:extLst>
            </p:cNvPr>
            <p:cNvSpPr>
              <a:spLocks/>
            </p:cNvSpPr>
            <p:nvPr userDrawn="1"/>
          </p:nvSpPr>
          <p:spPr bwMode="ltGray">
            <a:xfrm>
              <a:off x="10299515" y="2457240"/>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18">
              <a:extLst>
                <a:ext uri="{FF2B5EF4-FFF2-40B4-BE49-F238E27FC236}">
                  <a16:creationId xmlns:a16="http://schemas.microsoft.com/office/drawing/2014/main" id="{4356CA3E-2ADD-4A4A-938B-21C0E6F73EBF}"/>
                </a:ext>
              </a:extLst>
            </p:cNvPr>
            <p:cNvSpPr>
              <a:spLocks/>
            </p:cNvSpPr>
            <p:nvPr userDrawn="1"/>
          </p:nvSpPr>
          <p:spPr bwMode="ltGray">
            <a:xfrm>
              <a:off x="11364801" y="1771650"/>
              <a:ext cx="531187" cy="976917"/>
            </a:xfrm>
            <a:custGeom>
              <a:avLst/>
              <a:gdLst>
                <a:gd name="T0" fmla="*/ 547 w 547"/>
                <a:gd name="T1" fmla="*/ 706 h 1006"/>
                <a:gd name="T2" fmla="*/ 0 w 547"/>
                <a:gd name="T3" fmla="*/ 1006 h 1006"/>
                <a:gd name="T4" fmla="*/ 0 w 547"/>
                <a:gd name="T5" fmla="*/ 300 h 1006"/>
                <a:gd name="T6" fmla="*/ 547 w 547"/>
                <a:gd name="T7" fmla="*/ 0 h 1006"/>
                <a:gd name="T8" fmla="*/ 547 w 547"/>
                <a:gd name="T9" fmla="*/ 706 h 1006"/>
              </a:gdLst>
              <a:ahLst/>
              <a:cxnLst>
                <a:cxn ang="0">
                  <a:pos x="T0" y="T1"/>
                </a:cxn>
                <a:cxn ang="0">
                  <a:pos x="T2" y="T3"/>
                </a:cxn>
                <a:cxn ang="0">
                  <a:pos x="T4" y="T5"/>
                </a:cxn>
                <a:cxn ang="0">
                  <a:pos x="T6" y="T7"/>
                </a:cxn>
                <a:cxn ang="0">
                  <a:pos x="T8" y="T9"/>
                </a:cxn>
              </a:cxnLst>
              <a:rect l="0" t="0" r="r" b="b"/>
              <a:pathLst>
                <a:path w="547" h="1006">
                  <a:moveTo>
                    <a:pt x="547" y="706"/>
                  </a:moveTo>
                  <a:lnTo>
                    <a:pt x="0" y="1006"/>
                  </a:lnTo>
                  <a:lnTo>
                    <a:pt x="0" y="300"/>
                  </a:lnTo>
                  <a:lnTo>
                    <a:pt x="547" y="0"/>
                  </a:lnTo>
                  <a:lnTo>
                    <a:pt x="547"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Shape 71">
              <a:extLst>
                <a:ext uri="{FF2B5EF4-FFF2-40B4-BE49-F238E27FC236}">
                  <a16:creationId xmlns:a16="http://schemas.microsoft.com/office/drawing/2014/main" id="{59FA4478-CD34-4951-980A-B0310D4783B5}"/>
                </a:ext>
              </a:extLst>
            </p:cNvPr>
            <p:cNvSpPr>
              <a:spLocks/>
            </p:cNvSpPr>
            <p:nvPr userDrawn="1"/>
          </p:nvSpPr>
          <p:spPr bwMode="ltGray">
            <a:xfrm>
              <a:off x="11895988" y="1771650"/>
              <a:ext cx="296013" cy="847641"/>
            </a:xfrm>
            <a:custGeom>
              <a:avLst/>
              <a:gdLst>
                <a:gd name="connsiteX0" fmla="*/ 0 w 296013"/>
                <a:gd name="connsiteY0" fmla="*/ 0 h 847641"/>
                <a:gd name="connsiteX1" fmla="*/ 296013 w 296013"/>
                <a:gd name="connsiteY1" fmla="*/ 162051 h 847641"/>
                <a:gd name="connsiteX2" fmla="*/ 296013 w 296013"/>
                <a:gd name="connsiteY2" fmla="*/ 847641 h 847641"/>
                <a:gd name="connsiteX3" fmla="*/ 0 w 296013"/>
                <a:gd name="connsiteY3" fmla="*/ 685590 h 847641"/>
              </a:gdLst>
              <a:ahLst/>
              <a:cxnLst>
                <a:cxn ang="0">
                  <a:pos x="connsiteX0" y="connsiteY0"/>
                </a:cxn>
                <a:cxn ang="0">
                  <a:pos x="connsiteX1" y="connsiteY1"/>
                </a:cxn>
                <a:cxn ang="0">
                  <a:pos x="connsiteX2" y="connsiteY2"/>
                </a:cxn>
                <a:cxn ang="0">
                  <a:pos x="connsiteX3" y="connsiteY3"/>
                </a:cxn>
              </a:cxnLst>
              <a:rect l="l" t="t" r="r" b="b"/>
              <a:pathLst>
                <a:path w="296013" h="847641">
                  <a:moveTo>
                    <a:pt x="0" y="0"/>
                  </a:moveTo>
                  <a:lnTo>
                    <a:pt x="296013" y="162051"/>
                  </a:lnTo>
                  <a:lnTo>
                    <a:pt x="296013" y="847641"/>
                  </a:lnTo>
                  <a:lnTo>
                    <a:pt x="0" y="685590"/>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73" name="Freeform: Shape 72">
              <a:extLst>
                <a:ext uri="{FF2B5EF4-FFF2-40B4-BE49-F238E27FC236}">
                  <a16:creationId xmlns:a16="http://schemas.microsoft.com/office/drawing/2014/main" id="{BF3C3C93-31C7-4E34-B536-46E2E5BB20EE}"/>
                </a:ext>
              </a:extLst>
            </p:cNvPr>
            <p:cNvSpPr>
              <a:spLocks/>
            </p:cNvSpPr>
            <p:nvPr userDrawn="1"/>
          </p:nvSpPr>
          <p:spPr bwMode="ltGray">
            <a:xfrm>
              <a:off x="11364800" y="2457240"/>
              <a:ext cx="827200" cy="593577"/>
            </a:xfrm>
            <a:custGeom>
              <a:avLst/>
              <a:gdLst>
                <a:gd name="connsiteX0" fmla="*/ 531141 w 827200"/>
                <a:gd name="connsiteY0" fmla="*/ 0 h 593577"/>
                <a:gd name="connsiteX1" fmla="*/ 827200 w 827200"/>
                <a:gd name="connsiteY1" fmla="*/ 162066 h 593577"/>
                <a:gd name="connsiteX2" fmla="*/ 827200 w 827200"/>
                <a:gd name="connsiteY2" fmla="*/ 425095 h 593577"/>
                <a:gd name="connsiteX3" fmla="*/ 529758 w 827200"/>
                <a:gd name="connsiteY3" fmla="*/ 593577 h 593577"/>
                <a:gd name="connsiteX4" fmla="*/ 0 w 827200"/>
                <a:gd name="connsiteY4" fmla="*/ 291334 h 593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7200" h="593577">
                  <a:moveTo>
                    <a:pt x="531141" y="0"/>
                  </a:moveTo>
                  <a:lnTo>
                    <a:pt x="827200" y="162066"/>
                  </a:lnTo>
                  <a:lnTo>
                    <a:pt x="827200" y="425095"/>
                  </a:lnTo>
                  <a:lnTo>
                    <a:pt x="529758" y="593577"/>
                  </a:lnTo>
                  <a:lnTo>
                    <a:pt x="0" y="291334"/>
                  </a:lnTo>
                  <a:close/>
                </a:path>
              </a:pathLst>
            </a:custGeom>
            <a:solidFill>
              <a:srgbClr val="303030"/>
            </a:solidFill>
            <a:ln w="9525">
              <a:solidFill>
                <a:srgbClr val="303030"/>
              </a:solidFill>
              <a:round/>
              <a:headEnd/>
              <a:tailEnd/>
            </a:ln>
            <a:extLst/>
          </p:spPr>
          <p:txBody>
            <a:bodyPr vert="horz" wrap="square" lIns="91440" tIns="45720" rIns="91440" bIns="45720" numCol="1" anchor="t" anchorCtr="0" compatLnSpc="1">
              <a:prstTxWarp prst="textNoShape">
                <a:avLst/>
              </a:prstTxWarp>
              <a:noAutofit/>
            </a:bodyPr>
            <a:lstStyle/>
            <a:p>
              <a:pPr lvl="0"/>
              <a:endParaRPr lang="en-US"/>
            </a:p>
          </p:txBody>
        </p:sp>
        <p:sp>
          <p:nvSpPr>
            <p:cNvPr id="74" name="Freeform 21">
              <a:extLst>
                <a:ext uri="{FF2B5EF4-FFF2-40B4-BE49-F238E27FC236}">
                  <a16:creationId xmlns:a16="http://schemas.microsoft.com/office/drawing/2014/main" id="{0823D6EC-7859-4E8F-B997-349444F522F3}"/>
                </a:ext>
              </a:extLst>
            </p:cNvPr>
            <p:cNvSpPr>
              <a:spLocks/>
            </p:cNvSpPr>
            <p:nvPr userDrawn="1"/>
          </p:nvSpPr>
          <p:spPr bwMode="ltGray">
            <a:xfrm>
              <a:off x="10316024" y="4400391"/>
              <a:ext cx="531187" cy="976917"/>
            </a:xfrm>
            <a:custGeom>
              <a:avLst/>
              <a:gdLst>
                <a:gd name="T0" fmla="*/ 547 w 547"/>
                <a:gd name="T1" fmla="*/ 707 h 1006"/>
                <a:gd name="T2" fmla="*/ 0 w 547"/>
                <a:gd name="T3" fmla="*/ 1006 h 1006"/>
                <a:gd name="T4" fmla="*/ 0 w 547"/>
                <a:gd name="T5" fmla="*/ 300 h 1006"/>
                <a:gd name="T6" fmla="*/ 547 w 547"/>
                <a:gd name="T7" fmla="*/ 0 h 1006"/>
                <a:gd name="T8" fmla="*/ 547 w 547"/>
                <a:gd name="T9" fmla="*/ 707 h 1006"/>
              </a:gdLst>
              <a:ahLst/>
              <a:cxnLst>
                <a:cxn ang="0">
                  <a:pos x="T0" y="T1"/>
                </a:cxn>
                <a:cxn ang="0">
                  <a:pos x="T2" y="T3"/>
                </a:cxn>
                <a:cxn ang="0">
                  <a:pos x="T4" y="T5"/>
                </a:cxn>
                <a:cxn ang="0">
                  <a:pos x="T6" y="T7"/>
                </a:cxn>
                <a:cxn ang="0">
                  <a:pos x="T8" y="T9"/>
                </a:cxn>
              </a:cxnLst>
              <a:rect l="0" t="0" r="r" b="b"/>
              <a:pathLst>
                <a:path w="547" h="1006">
                  <a:moveTo>
                    <a:pt x="547" y="707"/>
                  </a:moveTo>
                  <a:lnTo>
                    <a:pt x="0" y="1006"/>
                  </a:lnTo>
                  <a:lnTo>
                    <a:pt x="0" y="300"/>
                  </a:lnTo>
                  <a:lnTo>
                    <a:pt x="547" y="0"/>
                  </a:lnTo>
                  <a:lnTo>
                    <a:pt x="547" y="707"/>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22">
              <a:extLst>
                <a:ext uri="{FF2B5EF4-FFF2-40B4-BE49-F238E27FC236}">
                  <a16:creationId xmlns:a16="http://schemas.microsoft.com/office/drawing/2014/main" id="{6CB27EA3-EC8E-4F6B-B629-083D47C701E0}"/>
                </a:ext>
              </a:extLst>
            </p:cNvPr>
            <p:cNvSpPr>
              <a:spLocks/>
            </p:cNvSpPr>
            <p:nvPr userDrawn="1"/>
          </p:nvSpPr>
          <p:spPr bwMode="ltGray">
            <a:xfrm>
              <a:off x="10847210" y="4400391"/>
              <a:ext cx="532157" cy="976917"/>
            </a:xfrm>
            <a:custGeom>
              <a:avLst/>
              <a:gdLst>
                <a:gd name="T0" fmla="*/ 0 w 548"/>
                <a:gd name="T1" fmla="*/ 707 h 1006"/>
                <a:gd name="T2" fmla="*/ 548 w 548"/>
                <a:gd name="T3" fmla="*/ 1006 h 1006"/>
                <a:gd name="T4" fmla="*/ 548 w 548"/>
                <a:gd name="T5" fmla="*/ 300 h 1006"/>
                <a:gd name="T6" fmla="*/ 0 w 548"/>
                <a:gd name="T7" fmla="*/ 0 h 1006"/>
                <a:gd name="T8" fmla="*/ 0 w 548"/>
                <a:gd name="T9" fmla="*/ 707 h 1006"/>
              </a:gdLst>
              <a:ahLst/>
              <a:cxnLst>
                <a:cxn ang="0">
                  <a:pos x="T0" y="T1"/>
                </a:cxn>
                <a:cxn ang="0">
                  <a:pos x="T2" y="T3"/>
                </a:cxn>
                <a:cxn ang="0">
                  <a:pos x="T4" y="T5"/>
                </a:cxn>
                <a:cxn ang="0">
                  <a:pos x="T6" y="T7"/>
                </a:cxn>
                <a:cxn ang="0">
                  <a:pos x="T8" y="T9"/>
                </a:cxn>
              </a:cxnLst>
              <a:rect l="0" t="0" r="r" b="b"/>
              <a:pathLst>
                <a:path w="548" h="1006">
                  <a:moveTo>
                    <a:pt x="0" y="707"/>
                  </a:moveTo>
                  <a:lnTo>
                    <a:pt x="548" y="1006"/>
                  </a:lnTo>
                  <a:lnTo>
                    <a:pt x="548" y="300"/>
                  </a:lnTo>
                  <a:lnTo>
                    <a:pt x="0" y="0"/>
                  </a:lnTo>
                  <a:lnTo>
                    <a:pt x="0" y="707"/>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Freeform 23">
              <a:extLst>
                <a:ext uri="{FF2B5EF4-FFF2-40B4-BE49-F238E27FC236}">
                  <a16:creationId xmlns:a16="http://schemas.microsoft.com/office/drawing/2014/main" id="{6D0AFD7B-1ED2-4ED0-AD9D-DE457DC79354}"/>
                </a:ext>
              </a:extLst>
            </p:cNvPr>
            <p:cNvSpPr>
              <a:spLocks/>
            </p:cNvSpPr>
            <p:nvPr userDrawn="1"/>
          </p:nvSpPr>
          <p:spPr bwMode="ltGray">
            <a:xfrm>
              <a:off x="10316024" y="5086952"/>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Freeform 24">
              <a:extLst>
                <a:ext uri="{FF2B5EF4-FFF2-40B4-BE49-F238E27FC236}">
                  <a16:creationId xmlns:a16="http://schemas.microsoft.com/office/drawing/2014/main" id="{90ACDD35-148D-4651-AE5F-D6910312A6F1}"/>
                </a:ext>
              </a:extLst>
            </p:cNvPr>
            <p:cNvSpPr>
              <a:spLocks/>
            </p:cNvSpPr>
            <p:nvPr userDrawn="1"/>
          </p:nvSpPr>
          <p:spPr bwMode="ltGray">
            <a:xfrm>
              <a:off x="8720523" y="4697545"/>
              <a:ext cx="531187" cy="974975"/>
            </a:xfrm>
            <a:custGeom>
              <a:avLst/>
              <a:gdLst>
                <a:gd name="T0" fmla="*/ 547 w 547"/>
                <a:gd name="T1" fmla="*/ 705 h 1004"/>
                <a:gd name="T2" fmla="*/ 0 w 547"/>
                <a:gd name="T3" fmla="*/ 1004 h 1004"/>
                <a:gd name="T4" fmla="*/ 0 w 547"/>
                <a:gd name="T5" fmla="*/ 298 h 1004"/>
                <a:gd name="T6" fmla="*/ 547 w 547"/>
                <a:gd name="T7" fmla="*/ 0 h 1004"/>
                <a:gd name="T8" fmla="*/ 547 w 547"/>
                <a:gd name="T9" fmla="*/ 705 h 1004"/>
              </a:gdLst>
              <a:ahLst/>
              <a:cxnLst>
                <a:cxn ang="0">
                  <a:pos x="T0" y="T1"/>
                </a:cxn>
                <a:cxn ang="0">
                  <a:pos x="T2" y="T3"/>
                </a:cxn>
                <a:cxn ang="0">
                  <a:pos x="T4" y="T5"/>
                </a:cxn>
                <a:cxn ang="0">
                  <a:pos x="T6" y="T7"/>
                </a:cxn>
                <a:cxn ang="0">
                  <a:pos x="T8" y="T9"/>
                </a:cxn>
              </a:cxnLst>
              <a:rect l="0" t="0" r="r" b="b"/>
              <a:pathLst>
                <a:path w="547" h="1004">
                  <a:moveTo>
                    <a:pt x="547" y="705"/>
                  </a:moveTo>
                  <a:lnTo>
                    <a:pt x="0" y="1004"/>
                  </a:lnTo>
                  <a:lnTo>
                    <a:pt x="0" y="298"/>
                  </a:lnTo>
                  <a:lnTo>
                    <a:pt x="547" y="0"/>
                  </a:lnTo>
                  <a:lnTo>
                    <a:pt x="547" y="705"/>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Freeform 25">
              <a:extLst>
                <a:ext uri="{FF2B5EF4-FFF2-40B4-BE49-F238E27FC236}">
                  <a16:creationId xmlns:a16="http://schemas.microsoft.com/office/drawing/2014/main" id="{9AB5307B-9D80-439E-9AB9-DCE501AEDD3F}"/>
                </a:ext>
              </a:extLst>
            </p:cNvPr>
            <p:cNvSpPr>
              <a:spLocks/>
            </p:cNvSpPr>
            <p:nvPr userDrawn="1"/>
          </p:nvSpPr>
          <p:spPr bwMode="ltGray">
            <a:xfrm>
              <a:off x="9251709" y="4697545"/>
              <a:ext cx="532157" cy="974975"/>
            </a:xfrm>
            <a:custGeom>
              <a:avLst/>
              <a:gdLst>
                <a:gd name="T0" fmla="*/ 0 w 548"/>
                <a:gd name="T1" fmla="*/ 705 h 1004"/>
                <a:gd name="T2" fmla="*/ 548 w 548"/>
                <a:gd name="T3" fmla="*/ 1004 h 1004"/>
                <a:gd name="T4" fmla="*/ 548 w 548"/>
                <a:gd name="T5" fmla="*/ 298 h 1004"/>
                <a:gd name="T6" fmla="*/ 0 w 548"/>
                <a:gd name="T7" fmla="*/ 0 h 1004"/>
                <a:gd name="T8" fmla="*/ 0 w 548"/>
                <a:gd name="T9" fmla="*/ 705 h 1004"/>
              </a:gdLst>
              <a:ahLst/>
              <a:cxnLst>
                <a:cxn ang="0">
                  <a:pos x="T0" y="T1"/>
                </a:cxn>
                <a:cxn ang="0">
                  <a:pos x="T2" y="T3"/>
                </a:cxn>
                <a:cxn ang="0">
                  <a:pos x="T4" y="T5"/>
                </a:cxn>
                <a:cxn ang="0">
                  <a:pos x="T6" y="T7"/>
                </a:cxn>
                <a:cxn ang="0">
                  <a:pos x="T8" y="T9"/>
                </a:cxn>
              </a:cxnLst>
              <a:rect l="0" t="0" r="r" b="b"/>
              <a:pathLst>
                <a:path w="548" h="1004">
                  <a:moveTo>
                    <a:pt x="0" y="705"/>
                  </a:moveTo>
                  <a:lnTo>
                    <a:pt x="548" y="1004"/>
                  </a:lnTo>
                  <a:lnTo>
                    <a:pt x="548" y="298"/>
                  </a:lnTo>
                  <a:lnTo>
                    <a:pt x="0" y="0"/>
                  </a:lnTo>
                  <a:lnTo>
                    <a:pt x="0" y="705"/>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Freeform 26">
              <a:extLst>
                <a:ext uri="{FF2B5EF4-FFF2-40B4-BE49-F238E27FC236}">
                  <a16:creationId xmlns:a16="http://schemas.microsoft.com/office/drawing/2014/main" id="{FE5C8C41-8064-491D-918F-5182AA10092D}"/>
                </a:ext>
              </a:extLst>
            </p:cNvPr>
            <p:cNvSpPr>
              <a:spLocks/>
            </p:cNvSpPr>
            <p:nvPr userDrawn="1"/>
          </p:nvSpPr>
          <p:spPr bwMode="ltGray">
            <a:xfrm>
              <a:off x="8720523" y="5382163"/>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80" name="Rectangle 79">
            <a:extLst>
              <a:ext uri="{FF2B5EF4-FFF2-40B4-BE49-F238E27FC236}">
                <a16:creationId xmlns:a16="http://schemas.microsoft.com/office/drawing/2014/main" id="{675737AF-08D7-46E7-A6B2-D93E2B2758E0}"/>
              </a:ext>
            </a:extLst>
          </p:cNvPr>
          <p:cNvSpPr/>
          <p:nvPr userDrawn="1"/>
        </p:nvSpPr>
        <p:spPr bwMode="white">
          <a:xfrm>
            <a:off x="5791479" y="3074916"/>
            <a:ext cx="2321486" cy="1405513"/>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Learn.</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Connect.</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Explore.</a:t>
            </a:r>
          </a:p>
        </p:txBody>
      </p:sp>
      <p:pic>
        <p:nvPicPr>
          <p:cNvPr id="81" name="Graphic 80">
            <a:extLst>
              <a:ext uri="{FF2B5EF4-FFF2-40B4-BE49-F238E27FC236}">
                <a16:creationId xmlns:a16="http://schemas.microsoft.com/office/drawing/2014/main" id="{A2115767-F785-4332-BA47-8DA7FD22C272}"/>
              </a:ext>
            </a:extLst>
          </p:cNvPr>
          <p:cNvPicPr>
            <a:picLocks noChangeAspect="1"/>
          </p:cNvPicPr>
          <p:nvPr userDrawn="1"/>
        </p:nvPicPr>
        <p:blipFill>
          <a:blip r:embed="rId5">
            <a:extLst>
              <a:ext uri="{96DAC541-7B7A-43D3-8B79-37D633B846F1}">
                <asvg:svgBlip xmlns:asvg="http://schemas.microsoft.com/office/drawing/2016/SVG/main" r:embed="rId4"/>
              </a:ext>
            </a:extLst>
          </a:blip>
          <a:stretch>
            <a:fillRect/>
          </a:stretch>
        </p:blipFill>
        <p:spPr bwMode="white">
          <a:xfrm>
            <a:off x="1174192" y="3183752"/>
            <a:ext cx="2712307" cy="1367241"/>
          </a:xfrm>
          <a:prstGeom prst="rect">
            <a:avLst/>
          </a:prstGeom>
          <a:effectLst/>
        </p:spPr>
      </p:pic>
    </p:spTree>
    <p:extLst>
      <p:ext uri="{BB962C8B-B14F-4D97-AF65-F5344CB8AC3E}">
        <p14:creationId xmlns:p14="http://schemas.microsoft.com/office/powerpoint/2010/main" val="248740159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p:cSld name="TitleSlide">
    <p:spTree>
      <p:nvGrpSpPr>
        <p:cNvPr id="1" name=""/>
        <p:cNvGrpSpPr/>
        <p:nvPr/>
      </p:nvGrpSpPr>
      <p:grpSpPr>
        <a:xfrm>
          <a:off x="0" y="0"/>
          <a:ext cx="0" cy="0"/>
          <a:chOff x="0" y="0"/>
          <a:chExt cx="0" cy="0"/>
        </a:xfrm>
      </p:grpSpPr>
      <p:pic>
        <p:nvPicPr>
          <p:cNvPr id="7" name="MS logo gray - EMF">
            <a:extLst>
              <a:ext uri="{FF2B5EF4-FFF2-40B4-BE49-F238E27FC236}">
                <a16:creationId xmlns:a16="http://schemas.microsoft.com/office/drawing/2014/main" id="{DDC08157-A48C-4ACA-A5BB-EE2A866E10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black">
          <a:xfrm>
            <a:off x="605303" y="585788"/>
            <a:ext cx="1324234"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a:prstGeom prst="rect">
            <a:avLst/>
          </a:prstGeom>
        </p:spPr>
        <p:txBody>
          <a:bodyPr anchor="b" anchorCtr="0">
            <a:spAutoFit/>
          </a:bodyPr>
          <a:lstStyle>
            <a:lvl1pPr algn="l">
              <a:defRPr/>
            </a:lvl1pPr>
          </a:lstStyle>
          <a:p>
            <a:r>
              <a:rPr lang="en-US"/>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146304"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276999"/>
          </a:xfrm>
          <a:solidFill>
            <a:schemeClr val="accent3">
              <a:alpha val="75000"/>
            </a:schemeClr>
          </a:solidFill>
        </p:spPr>
        <p:txBody>
          <a:bodyPr/>
          <a:lstStyle>
            <a:lvl1pPr marL="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solidFill>
                  <a:schemeClr val="tx1"/>
                </a:solidFill>
                <a:latin typeface="+mj-lt"/>
                <a:ea typeface="+mn-ea"/>
                <a:cs typeface="Segoe UI Semilight" panose="020B0402040204020203" pitchFamily="34" charset="0"/>
              </a:defRPr>
            </a:lvl1pPr>
          </a:lstStyle>
          <a:p>
            <a:pPr lvl="0"/>
            <a:r>
              <a:rPr lang="en-US">
                <a:latin typeface="+mj-lt"/>
              </a:rPr>
              <a:t>Session code here</a:t>
            </a:r>
            <a:endParaRPr lang="en-US"/>
          </a:p>
        </p:txBody>
      </p:sp>
      <p:grpSp>
        <p:nvGrpSpPr>
          <p:cNvPr id="35" name="Group 34">
            <a:extLst>
              <a:ext uri="{FF2B5EF4-FFF2-40B4-BE49-F238E27FC236}">
                <a16:creationId xmlns:a16="http://schemas.microsoft.com/office/drawing/2014/main" id="{83A65528-BEA6-4455-89DF-356D30F1C2A5}"/>
              </a:ext>
            </a:extLst>
          </p:cNvPr>
          <p:cNvGrpSpPr/>
          <p:nvPr userDrawn="1"/>
        </p:nvGrpSpPr>
        <p:grpSpPr bwMode="ltGray">
          <a:xfrm>
            <a:off x="8710812" y="2368232"/>
            <a:ext cx="3481189" cy="4196081"/>
            <a:chOff x="8710812" y="1771650"/>
            <a:chExt cx="3481189" cy="4196081"/>
          </a:xfrm>
        </p:grpSpPr>
        <p:sp>
          <p:nvSpPr>
            <p:cNvPr id="36" name="Freeform 5">
              <a:extLst>
                <a:ext uri="{FF2B5EF4-FFF2-40B4-BE49-F238E27FC236}">
                  <a16:creationId xmlns:a16="http://schemas.microsoft.com/office/drawing/2014/main" id="{B11C373F-A409-44E6-9C7C-EE4AF88C98C0}"/>
                </a:ext>
              </a:extLst>
            </p:cNvPr>
            <p:cNvSpPr>
              <a:spLocks/>
            </p:cNvSpPr>
            <p:nvPr userDrawn="1"/>
          </p:nvSpPr>
          <p:spPr bwMode="ltGray">
            <a:xfrm>
              <a:off x="9246854" y="3720628"/>
              <a:ext cx="531187" cy="974975"/>
            </a:xfrm>
            <a:custGeom>
              <a:avLst/>
              <a:gdLst>
                <a:gd name="T0" fmla="*/ 547 w 547"/>
                <a:gd name="T1" fmla="*/ 704 h 1004"/>
                <a:gd name="T2" fmla="*/ 0 w 547"/>
                <a:gd name="T3" fmla="*/ 1004 h 1004"/>
                <a:gd name="T4" fmla="*/ 0 w 547"/>
                <a:gd name="T5" fmla="*/ 300 h 1004"/>
                <a:gd name="T6" fmla="*/ 547 w 547"/>
                <a:gd name="T7" fmla="*/ 0 h 1004"/>
                <a:gd name="T8" fmla="*/ 547 w 547"/>
                <a:gd name="T9" fmla="*/ 704 h 1004"/>
              </a:gdLst>
              <a:ahLst/>
              <a:cxnLst>
                <a:cxn ang="0">
                  <a:pos x="T0" y="T1"/>
                </a:cxn>
                <a:cxn ang="0">
                  <a:pos x="T2" y="T3"/>
                </a:cxn>
                <a:cxn ang="0">
                  <a:pos x="T4" y="T5"/>
                </a:cxn>
                <a:cxn ang="0">
                  <a:pos x="T6" y="T7"/>
                </a:cxn>
                <a:cxn ang="0">
                  <a:pos x="T8" y="T9"/>
                </a:cxn>
              </a:cxnLst>
              <a:rect l="0" t="0" r="r" b="b"/>
              <a:pathLst>
                <a:path w="547" h="1004">
                  <a:moveTo>
                    <a:pt x="547" y="704"/>
                  </a:moveTo>
                  <a:lnTo>
                    <a:pt x="0" y="1004"/>
                  </a:lnTo>
                  <a:lnTo>
                    <a:pt x="0" y="300"/>
                  </a:lnTo>
                  <a:lnTo>
                    <a:pt x="547" y="0"/>
                  </a:lnTo>
                  <a:lnTo>
                    <a:pt x="547" y="704"/>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6">
              <a:extLst>
                <a:ext uri="{FF2B5EF4-FFF2-40B4-BE49-F238E27FC236}">
                  <a16:creationId xmlns:a16="http://schemas.microsoft.com/office/drawing/2014/main" id="{2AA8092B-E8F2-4E17-A12B-B3C1EBF03616}"/>
                </a:ext>
              </a:extLst>
            </p:cNvPr>
            <p:cNvSpPr>
              <a:spLocks/>
            </p:cNvSpPr>
            <p:nvPr userDrawn="1"/>
          </p:nvSpPr>
          <p:spPr bwMode="ltGray">
            <a:xfrm>
              <a:off x="9778040" y="3720628"/>
              <a:ext cx="532157" cy="974975"/>
            </a:xfrm>
            <a:custGeom>
              <a:avLst/>
              <a:gdLst>
                <a:gd name="T0" fmla="*/ 0 w 548"/>
                <a:gd name="T1" fmla="*/ 704 h 1004"/>
                <a:gd name="T2" fmla="*/ 548 w 548"/>
                <a:gd name="T3" fmla="*/ 1004 h 1004"/>
                <a:gd name="T4" fmla="*/ 548 w 548"/>
                <a:gd name="T5" fmla="*/ 300 h 1004"/>
                <a:gd name="T6" fmla="*/ 0 w 548"/>
                <a:gd name="T7" fmla="*/ 0 h 1004"/>
                <a:gd name="T8" fmla="*/ 0 w 548"/>
                <a:gd name="T9" fmla="*/ 704 h 1004"/>
              </a:gdLst>
              <a:ahLst/>
              <a:cxnLst>
                <a:cxn ang="0">
                  <a:pos x="T0" y="T1"/>
                </a:cxn>
                <a:cxn ang="0">
                  <a:pos x="T2" y="T3"/>
                </a:cxn>
                <a:cxn ang="0">
                  <a:pos x="T4" y="T5"/>
                </a:cxn>
                <a:cxn ang="0">
                  <a:pos x="T6" y="T7"/>
                </a:cxn>
                <a:cxn ang="0">
                  <a:pos x="T8" y="T9"/>
                </a:cxn>
              </a:cxnLst>
              <a:rect l="0" t="0" r="r" b="b"/>
              <a:pathLst>
                <a:path w="548" h="1004">
                  <a:moveTo>
                    <a:pt x="0" y="704"/>
                  </a:moveTo>
                  <a:lnTo>
                    <a:pt x="548" y="1004"/>
                  </a:lnTo>
                  <a:lnTo>
                    <a:pt x="548" y="300"/>
                  </a:lnTo>
                  <a:lnTo>
                    <a:pt x="0" y="0"/>
                  </a:lnTo>
                  <a:lnTo>
                    <a:pt x="0" y="704"/>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7">
              <a:extLst>
                <a:ext uri="{FF2B5EF4-FFF2-40B4-BE49-F238E27FC236}">
                  <a16:creationId xmlns:a16="http://schemas.microsoft.com/office/drawing/2014/main" id="{A0C6E152-5A92-436C-8386-9978D15BEB79}"/>
                </a:ext>
              </a:extLst>
            </p:cNvPr>
            <p:cNvSpPr>
              <a:spLocks/>
            </p:cNvSpPr>
            <p:nvPr userDrawn="1"/>
          </p:nvSpPr>
          <p:spPr bwMode="ltGray">
            <a:xfrm>
              <a:off x="9246854" y="4404276"/>
              <a:ext cx="1063344" cy="586538"/>
            </a:xfrm>
            <a:custGeom>
              <a:avLst/>
              <a:gdLst>
                <a:gd name="T0" fmla="*/ 547 w 1095"/>
                <a:gd name="T1" fmla="*/ 0 h 604"/>
                <a:gd name="T2" fmla="*/ 0 w 1095"/>
                <a:gd name="T3" fmla="*/ 300 h 604"/>
                <a:gd name="T4" fmla="*/ 560 w 1095"/>
                <a:gd name="T5" fmla="*/ 604 h 604"/>
                <a:gd name="T6" fmla="*/ 1095 w 1095"/>
                <a:gd name="T7" fmla="*/ 300 h 604"/>
                <a:gd name="T8" fmla="*/ 547 w 1095"/>
                <a:gd name="T9" fmla="*/ 0 h 604"/>
              </a:gdLst>
              <a:ahLst/>
              <a:cxnLst>
                <a:cxn ang="0">
                  <a:pos x="T0" y="T1"/>
                </a:cxn>
                <a:cxn ang="0">
                  <a:pos x="T2" y="T3"/>
                </a:cxn>
                <a:cxn ang="0">
                  <a:pos x="T4" y="T5"/>
                </a:cxn>
                <a:cxn ang="0">
                  <a:pos x="T6" y="T7"/>
                </a:cxn>
                <a:cxn ang="0">
                  <a:pos x="T8" y="T9"/>
                </a:cxn>
              </a:cxnLst>
              <a:rect l="0" t="0" r="r" b="b"/>
              <a:pathLst>
                <a:path w="1095" h="604">
                  <a:moveTo>
                    <a:pt x="547" y="0"/>
                  </a:moveTo>
                  <a:lnTo>
                    <a:pt x="0" y="300"/>
                  </a:lnTo>
                  <a:lnTo>
                    <a:pt x="560" y="604"/>
                  </a:lnTo>
                  <a:lnTo>
                    <a:pt x="1095" y="300"/>
                  </a:lnTo>
                  <a:lnTo>
                    <a:pt x="547" y="0"/>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8">
              <a:extLst>
                <a:ext uri="{FF2B5EF4-FFF2-40B4-BE49-F238E27FC236}">
                  <a16:creationId xmlns:a16="http://schemas.microsoft.com/office/drawing/2014/main" id="{F74C3E44-6DE7-4382-A69C-C886BBA18E22}"/>
                </a:ext>
              </a:extLst>
            </p:cNvPr>
            <p:cNvSpPr>
              <a:spLocks/>
            </p:cNvSpPr>
            <p:nvPr userDrawn="1"/>
          </p:nvSpPr>
          <p:spPr bwMode="ltGray">
            <a:xfrm>
              <a:off x="8710812"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9">
              <a:extLst>
                <a:ext uri="{FF2B5EF4-FFF2-40B4-BE49-F238E27FC236}">
                  <a16:creationId xmlns:a16="http://schemas.microsoft.com/office/drawing/2014/main" id="{C4BEFC2F-6009-4430-B283-E24A11145668}"/>
                </a:ext>
              </a:extLst>
            </p:cNvPr>
            <p:cNvSpPr>
              <a:spLocks/>
            </p:cNvSpPr>
            <p:nvPr userDrawn="1"/>
          </p:nvSpPr>
          <p:spPr bwMode="ltGray">
            <a:xfrm>
              <a:off x="9242969" y="2748567"/>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10">
              <a:extLst>
                <a:ext uri="{FF2B5EF4-FFF2-40B4-BE49-F238E27FC236}">
                  <a16:creationId xmlns:a16="http://schemas.microsoft.com/office/drawing/2014/main" id="{6AB6A802-8716-4699-967F-7193E06B96BC}"/>
                </a:ext>
              </a:extLst>
            </p:cNvPr>
            <p:cNvSpPr>
              <a:spLocks/>
            </p:cNvSpPr>
            <p:nvPr userDrawn="1"/>
          </p:nvSpPr>
          <p:spPr bwMode="ltGray">
            <a:xfrm>
              <a:off x="8710812" y="3434156"/>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11">
              <a:extLst>
                <a:ext uri="{FF2B5EF4-FFF2-40B4-BE49-F238E27FC236}">
                  <a16:creationId xmlns:a16="http://schemas.microsoft.com/office/drawing/2014/main" id="{9A8CCA96-2AD8-4343-A8A1-BF2AEECE1A8B}"/>
                </a:ext>
              </a:extLst>
            </p:cNvPr>
            <p:cNvSpPr>
              <a:spLocks/>
            </p:cNvSpPr>
            <p:nvPr userDrawn="1"/>
          </p:nvSpPr>
          <p:spPr bwMode="ltGray">
            <a:xfrm>
              <a:off x="9773185"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12">
              <a:extLst>
                <a:ext uri="{FF2B5EF4-FFF2-40B4-BE49-F238E27FC236}">
                  <a16:creationId xmlns:a16="http://schemas.microsoft.com/office/drawing/2014/main" id="{BF3EEB20-C459-4356-898E-B99931BA14A7}"/>
                </a:ext>
              </a:extLst>
            </p:cNvPr>
            <p:cNvSpPr>
              <a:spLocks/>
            </p:cNvSpPr>
            <p:nvPr userDrawn="1"/>
          </p:nvSpPr>
          <p:spPr bwMode="ltGray">
            <a:xfrm>
              <a:off x="9773185" y="3434157"/>
              <a:ext cx="1063345"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 name="connsiteX0" fmla="*/ 5005 w 10000"/>
                <a:gd name="connsiteY0" fmla="*/ 0 h 10000"/>
                <a:gd name="connsiteX1" fmla="*/ 0 w 10000"/>
                <a:gd name="connsiteY1" fmla="*/ 4967 h 10000"/>
                <a:gd name="connsiteX2" fmla="*/ 5048 w 10000"/>
                <a:gd name="connsiteY2" fmla="*/ 10000 h 10000"/>
                <a:gd name="connsiteX3" fmla="*/ 10000 w 10000"/>
                <a:gd name="connsiteY3" fmla="*/ 4967 h 10000"/>
                <a:gd name="connsiteX4" fmla="*/ 5005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5005" y="0"/>
                  </a:moveTo>
                  <a:lnTo>
                    <a:pt x="0" y="4967"/>
                  </a:lnTo>
                  <a:lnTo>
                    <a:pt x="5048" y="10000"/>
                  </a:lnTo>
                  <a:lnTo>
                    <a:pt x="10000" y="4967"/>
                  </a:lnTo>
                  <a:lnTo>
                    <a:pt x="5005"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3">
              <a:extLst>
                <a:ext uri="{FF2B5EF4-FFF2-40B4-BE49-F238E27FC236}">
                  <a16:creationId xmlns:a16="http://schemas.microsoft.com/office/drawing/2014/main" id="{2D0EBF3F-921B-4D45-8016-0E5E4C159040}"/>
                </a:ext>
              </a:extLst>
            </p:cNvPr>
            <p:cNvSpPr>
              <a:spLocks/>
            </p:cNvSpPr>
            <p:nvPr userDrawn="1"/>
          </p:nvSpPr>
          <p:spPr bwMode="ltGray">
            <a:xfrm>
              <a:off x="11361823" y="2748566"/>
              <a:ext cx="534332" cy="982635"/>
            </a:xfrm>
            <a:custGeom>
              <a:avLst/>
              <a:gdLst>
                <a:gd name="T0" fmla="*/ 0 w 548"/>
                <a:gd name="T1" fmla="*/ 706 h 1006"/>
                <a:gd name="T2" fmla="*/ 548 w 548"/>
                <a:gd name="T3" fmla="*/ 1006 h 1006"/>
                <a:gd name="T4" fmla="*/ 548 w 548"/>
                <a:gd name="T5" fmla="*/ 300 h 1006"/>
                <a:gd name="T6" fmla="*/ 0 w 548"/>
                <a:gd name="T7" fmla="*/ 0 h 1006"/>
                <a:gd name="T8" fmla="*/ 0 w 548"/>
                <a:gd name="T9" fmla="*/ 706 h 1006"/>
              </a:gdLst>
              <a:ahLst/>
              <a:cxnLst>
                <a:cxn ang="0">
                  <a:pos x="T0" y="T1"/>
                </a:cxn>
                <a:cxn ang="0">
                  <a:pos x="T2" y="T3"/>
                </a:cxn>
                <a:cxn ang="0">
                  <a:pos x="T4" y="T5"/>
                </a:cxn>
                <a:cxn ang="0">
                  <a:pos x="T6" y="T7"/>
                </a:cxn>
                <a:cxn ang="0">
                  <a:pos x="T8" y="T9"/>
                </a:cxn>
              </a:cxnLst>
              <a:rect l="0" t="0" r="r" b="b"/>
              <a:pathLst>
                <a:path w="548" h="1006">
                  <a:moveTo>
                    <a:pt x="0" y="706"/>
                  </a:moveTo>
                  <a:lnTo>
                    <a:pt x="548" y="1006"/>
                  </a:lnTo>
                  <a:lnTo>
                    <a:pt x="548" y="300"/>
                  </a:lnTo>
                  <a:lnTo>
                    <a:pt x="0" y="0"/>
                  </a:lnTo>
                  <a:lnTo>
                    <a:pt x="0" y="706"/>
                  </a:lnTo>
                  <a:close/>
                </a:path>
              </a:pathLst>
            </a:custGeom>
            <a:solidFill>
              <a:srgbClr val="303030"/>
            </a:solidFill>
            <a:ln w="9525">
              <a:noFill/>
              <a:round/>
              <a:headEnd/>
              <a:tailEnd/>
            </a:ln>
            <a:extLst/>
          </p:spPr>
          <p:txBody>
            <a:bodyPr vert="horz" wrap="square" lIns="91440" tIns="45720" rIns="91440" bIns="45720" numCol="1" anchor="t" anchorCtr="0" compatLnSpc="1">
              <a:prstTxWarp prst="textNoShape">
                <a:avLst/>
              </a:prstTxWarp>
            </a:bodyPr>
            <a:lstStyle/>
            <a:p>
              <a:pPr lvl="0"/>
              <a:endParaRPr lang="en-US"/>
            </a:p>
          </p:txBody>
        </p:sp>
        <p:sp>
          <p:nvSpPr>
            <p:cNvPr id="45" name="Freeform 14">
              <a:extLst>
                <a:ext uri="{FF2B5EF4-FFF2-40B4-BE49-F238E27FC236}">
                  <a16:creationId xmlns:a16="http://schemas.microsoft.com/office/drawing/2014/main" id="{546A93D8-C295-4C30-9892-0FF8440B115F}"/>
                </a:ext>
              </a:extLst>
            </p:cNvPr>
            <p:cNvSpPr>
              <a:spLocks/>
            </p:cNvSpPr>
            <p:nvPr userDrawn="1"/>
          </p:nvSpPr>
          <p:spPr bwMode="ltGray">
            <a:xfrm>
              <a:off x="10833616" y="3434158"/>
              <a:ext cx="1060195" cy="586539"/>
            </a:xfrm>
            <a:custGeom>
              <a:avLst/>
              <a:gdLst>
                <a:gd name="T0" fmla="*/ 548 w 1096"/>
                <a:gd name="T1" fmla="*/ 0 h 604"/>
                <a:gd name="T2" fmla="*/ 0 w 1096"/>
                <a:gd name="T3" fmla="*/ 300 h 604"/>
                <a:gd name="T4" fmla="*/ 560 w 1096"/>
                <a:gd name="T5" fmla="*/ 604 h 604"/>
                <a:gd name="T6" fmla="*/ 1096 w 1096"/>
                <a:gd name="T7" fmla="*/ 300 h 604"/>
                <a:gd name="T8" fmla="*/ 548 w 1096"/>
                <a:gd name="T9" fmla="*/ 0 h 604"/>
                <a:gd name="connsiteX0" fmla="*/ 5000 w 9956"/>
                <a:gd name="connsiteY0" fmla="*/ 0 h 10000"/>
                <a:gd name="connsiteX1" fmla="*/ 0 w 9956"/>
                <a:gd name="connsiteY1" fmla="*/ 4967 h 10000"/>
                <a:gd name="connsiteX2" fmla="*/ 5109 w 9956"/>
                <a:gd name="connsiteY2" fmla="*/ 10000 h 10000"/>
                <a:gd name="connsiteX3" fmla="*/ 9956 w 9956"/>
                <a:gd name="connsiteY3" fmla="*/ 4967 h 10000"/>
                <a:gd name="connsiteX4" fmla="*/ 5000 w 9956"/>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56" h="10000">
                  <a:moveTo>
                    <a:pt x="5000" y="0"/>
                  </a:moveTo>
                  <a:lnTo>
                    <a:pt x="0" y="4967"/>
                  </a:lnTo>
                  <a:lnTo>
                    <a:pt x="5109" y="10000"/>
                  </a:lnTo>
                  <a:lnTo>
                    <a:pt x="9956" y="4967"/>
                  </a:lnTo>
                  <a:lnTo>
                    <a:pt x="5000" y="0"/>
                  </a:lnTo>
                  <a:close/>
                </a:path>
              </a:pathLst>
            </a:custGeom>
            <a:solidFill>
              <a:srgbClr val="303030"/>
            </a:solidFill>
            <a:ln w="9525">
              <a:noFill/>
              <a:round/>
              <a:headEnd/>
              <a:tailEnd/>
            </a:ln>
            <a:extLst/>
          </p:spPr>
          <p:txBody>
            <a:bodyPr vert="horz" wrap="square" lIns="91440" tIns="45720" rIns="91440" bIns="45720" numCol="1" anchor="t" anchorCtr="0" compatLnSpc="1">
              <a:prstTxWarp prst="textNoShape">
                <a:avLst/>
              </a:prstTxWarp>
            </a:bodyPr>
            <a:lstStyle/>
            <a:p>
              <a:pPr lvl="0"/>
              <a:endParaRPr lang="en-US"/>
            </a:p>
          </p:txBody>
        </p:sp>
        <p:sp>
          <p:nvSpPr>
            <p:cNvPr id="46" name="Freeform 15">
              <a:extLst>
                <a:ext uri="{FF2B5EF4-FFF2-40B4-BE49-F238E27FC236}">
                  <a16:creationId xmlns:a16="http://schemas.microsoft.com/office/drawing/2014/main" id="{26D2C748-4059-4C5B-8A04-C78D924762EE}"/>
                </a:ext>
              </a:extLst>
            </p:cNvPr>
            <p:cNvSpPr>
              <a:spLocks/>
            </p:cNvSpPr>
            <p:nvPr userDrawn="1"/>
          </p:nvSpPr>
          <p:spPr bwMode="ltGray">
            <a:xfrm>
              <a:off x="10299515" y="1771650"/>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16">
              <a:extLst>
                <a:ext uri="{FF2B5EF4-FFF2-40B4-BE49-F238E27FC236}">
                  <a16:creationId xmlns:a16="http://schemas.microsoft.com/office/drawing/2014/main" id="{CAE58463-4DFA-46A0-BEED-FDDBBEA8E101}"/>
                </a:ext>
              </a:extLst>
            </p:cNvPr>
            <p:cNvSpPr>
              <a:spLocks/>
            </p:cNvSpPr>
            <p:nvPr userDrawn="1"/>
          </p:nvSpPr>
          <p:spPr bwMode="ltGray">
            <a:xfrm>
              <a:off x="10831673" y="1771650"/>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17">
              <a:extLst>
                <a:ext uri="{FF2B5EF4-FFF2-40B4-BE49-F238E27FC236}">
                  <a16:creationId xmlns:a16="http://schemas.microsoft.com/office/drawing/2014/main" id="{8605461F-8950-4448-8BCA-692C1D151D89}"/>
                </a:ext>
              </a:extLst>
            </p:cNvPr>
            <p:cNvSpPr>
              <a:spLocks/>
            </p:cNvSpPr>
            <p:nvPr userDrawn="1"/>
          </p:nvSpPr>
          <p:spPr bwMode="ltGray">
            <a:xfrm>
              <a:off x="10299515" y="2457240"/>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18">
              <a:extLst>
                <a:ext uri="{FF2B5EF4-FFF2-40B4-BE49-F238E27FC236}">
                  <a16:creationId xmlns:a16="http://schemas.microsoft.com/office/drawing/2014/main" id="{4CB9790C-410E-4188-BF4B-3B61BA1A87BA}"/>
                </a:ext>
              </a:extLst>
            </p:cNvPr>
            <p:cNvSpPr>
              <a:spLocks/>
            </p:cNvSpPr>
            <p:nvPr userDrawn="1"/>
          </p:nvSpPr>
          <p:spPr bwMode="ltGray">
            <a:xfrm>
              <a:off x="11364801" y="1771650"/>
              <a:ext cx="531187" cy="976917"/>
            </a:xfrm>
            <a:custGeom>
              <a:avLst/>
              <a:gdLst>
                <a:gd name="T0" fmla="*/ 547 w 547"/>
                <a:gd name="T1" fmla="*/ 706 h 1006"/>
                <a:gd name="T2" fmla="*/ 0 w 547"/>
                <a:gd name="T3" fmla="*/ 1006 h 1006"/>
                <a:gd name="T4" fmla="*/ 0 w 547"/>
                <a:gd name="T5" fmla="*/ 300 h 1006"/>
                <a:gd name="T6" fmla="*/ 547 w 547"/>
                <a:gd name="T7" fmla="*/ 0 h 1006"/>
                <a:gd name="T8" fmla="*/ 547 w 547"/>
                <a:gd name="T9" fmla="*/ 706 h 1006"/>
              </a:gdLst>
              <a:ahLst/>
              <a:cxnLst>
                <a:cxn ang="0">
                  <a:pos x="T0" y="T1"/>
                </a:cxn>
                <a:cxn ang="0">
                  <a:pos x="T2" y="T3"/>
                </a:cxn>
                <a:cxn ang="0">
                  <a:pos x="T4" y="T5"/>
                </a:cxn>
                <a:cxn ang="0">
                  <a:pos x="T6" y="T7"/>
                </a:cxn>
                <a:cxn ang="0">
                  <a:pos x="T8" y="T9"/>
                </a:cxn>
              </a:cxnLst>
              <a:rect l="0" t="0" r="r" b="b"/>
              <a:pathLst>
                <a:path w="547" h="1006">
                  <a:moveTo>
                    <a:pt x="547" y="706"/>
                  </a:moveTo>
                  <a:lnTo>
                    <a:pt x="0" y="1006"/>
                  </a:lnTo>
                  <a:lnTo>
                    <a:pt x="0" y="300"/>
                  </a:lnTo>
                  <a:lnTo>
                    <a:pt x="547" y="0"/>
                  </a:lnTo>
                  <a:lnTo>
                    <a:pt x="547"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Shape 49">
              <a:extLst>
                <a:ext uri="{FF2B5EF4-FFF2-40B4-BE49-F238E27FC236}">
                  <a16:creationId xmlns:a16="http://schemas.microsoft.com/office/drawing/2014/main" id="{97D1BD09-94AB-4626-AD6C-7425822C145E}"/>
                </a:ext>
              </a:extLst>
            </p:cNvPr>
            <p:cNvSpPr>
              <a:spLocks/>
            </p:cNvSpPr>
            <p:nvPr userDrawn="1"/>
          </p:nvSpPr>
          <p:spPr bwMode="ltGray">
            <a:xfrm>
              <a:off x="11895988" y="1771650"/>
              <a:ext cx="296013" cy="847641"/>
            </a:xfrm>
            <a:custGeom>
              <a:avLst/>
              <a:gdLst>
                <a:gd name="connsiteX0" fmla="*/ 0 w 296013"/>
                <a:gd name="connsiteY0" fmla="*/ 0 h 847641"/>
                <a:gd name="connsiteX1" fmla="*/ 296013 w 296013"/>
                <a:gd name="connsiteY1" fmla="*/ 162051 h 847641"/>
                <a:gd name="connsiteX2" fmla="*/ 296013 w 296013"/>
                <a:gd name="connsiteY2" fmla="*/ 847641 h 847641"/>
                <a:gd name="connsiteX3" fmla="*/ 0 w 296013"/>
                <a:gd name="connsiteY3" fmla="*/ 685590 h 847641"/>
              </a:gdLst>
              <a:ahLst/>
              <a:cxnLst>
                <a:cxn ang="0">
                  <a:pos x="connsiteX0" y="connsiteY0"/>
                </a:cxn>
                <a:cxn ang="0">
                  <a:pos x="connsiteX1" y="connsiteY1"/>
                </a:cxn>
                <a:cxn ang="0">
                  <a:pos x="connsiteX2" y="connsiteY2"/>
                </a:cxn>
                <a:cxn ang="0">
                  <a:pos x="connsiteX3" y="connsiteY3"/>
                </a:cxn>
              </a:cxnLst>
              <a:rect l="l" t="t" r="r" b="b"/>
              <a:pathLst>
                <a:path w="296013" h="847641">
                  <a:moveTo>
                    <a:pt x="0" y="0"/>
                  </a:moveTo>
                  <a:lnTo>
                    <a:pt x="296013" y="162051"/>
                  </a:lnTo>
                  <a:lnTo>
                    <a:pt x="296013" y="847641"/>
                  </a:lnTo>
                  <a:lnTo>
                    <a:pt x="0" y="685590"/>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51" name="Freeform: Shape 50">
              <a:extLst>
                <a:ext uri="{FF2B5EF4-FFF2-40B4-BE49-F238E27FC236}">
                  <a16:creationId xmlns:a16="http://schemas.microsoft.com/office/drawing/2014/main" id="{93D7ABCA-9E42-4EAA-B21B-31CE59A5E108}"/>
                </a:ext>
              </a:extLst>
            </p:cNvPr>
            <p:cNvSpPr>
              <a:spLocks/>
            </p:cNvSpPr>
            <p:nvPr userDrawn="1"/>
          </p:nvSpPr>
          <p:spPr bwMode="ltGray">
            <a:xfrm>
              <a:off x="11364800" y="2457240"/>
              <a:ext cx="827200" cy="593577"/>
            </a:xfrm>
            <a:custGeom>
              <a:avLst/>
              <a:gdLst>
                <a:gd name="connsiteX0" fmla="*/ 531141 w 827200"/>
                <a:gd name="connsiteY0" fmla="*/ 0 h 593577"/>
                <a:gd name="connsiteX1" fmla="*/ 827200 w 827200"/>
                <a:gd name="connsiteY1" fmla="*/ 162066 h 593577"/>
                <a:gd name="connsiteX2" fmla="*/ 827200 w 827200"/>
                <a:gd name="connsiteY2" fmla="*/ 425095 h 593577"/>
                <a:gd name="connsiteX3" fmla="*/ 529758 w 827200"/>
                <a:gd name="connsiteY3" fmla="*/ 593577 h 593577"/>
                <a:gd name="connsiteX4" fmla="*/ 0 w 827200"/>
                <a:gd name="connsiteY4" fmla="*/ 291334 h 593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7200" h="593577">
                  <a:moveTo>
                    <a:pt x="531141" y="0"/>
                  </a:moveTo>
                  <a:lnTo>
                    <a:pt x="827200" y="162066"/>
                  </a:lnTo>
                  <a:lnTo>
                    <a:pt x="827200" y="425095"/>
                  </a:lnTo>
                  <a:lnTo>
                    <a:pt x="529758" y="593577"/>
                  </a:lnTo>
                  <a:lnTo>
                    <a:pt x="0" y="291334"/>
                  </a:lnTo>
                  <a:close/>
                </a:path>
              </a:pathLst>
            </a:custGeom>
            <a:solidFill>
              <a:srgbClr val="303030"/>
            </a:solidFill>
            <a:ln w="9525">
              <a:solidFill>
                <a:srgbClr val="303030"/>
              </a:solidFill>
              <a:round/>
              <a:headEnd/>
              <a:tailEnd/>
            </a:ln>
            <a:extLst/>
          </p:spPr>
          <p:txBody>
            <a:bodyPr vert="horz" wrap="square" lIns="91440" tIns="45720" rIns="91440" bIns="45720" numCol="1" anchor="t" anchorCtr="0" compatLnSpc="1">
              <a:prstTxWarp prst="textNoShape">
                <a:avLst/>
              </a:prstTxWarp>
              <a:noAutofit/>
            </a:bodyPr>
            <a:lstStyle/>
            <a:p>
              <a:pPr lvl="0"/>
              <a:endParaRPr lang="en-US"/>
            </a:p>
          </p:txBody>
        </p:sp>
        <p:sp>
          <p:nvSpPr>
            <p:cNvPr id="52" name="Freeform 21">
              <a:extLst>
                <a:ext uri="{FF2B5EF4-FFF2-40B4-BE49-F238E27FC236}">
                  <a16:creationId xmlns:a16="http://schemas.microsoft.com/office/drawing/2014/main" id="{F705A26E-E647-465A-8FE3-92252DAF2378}"/>
                </a:ext>
              </a:extLst>
            </p:cNvPr>
            <p:cNvSpPr>
              <a:spLocks/>
            </p:cNvSpPr>
            <p:nvPr userDrawn="1"/>
          </p:nvSpPr>
          <p:spPr bwMode="ltGray">
            <a:xfrm>
              <a:off x="10316024" y="4400391"/>
              <a:ext cx="531187" cy="976917"/>
            </a:xfrm>
            <a:custGeom>
              <a:avLst/>
              <a:gdLst>
                <a:gd name="T0" fmla="*/ 547 w 547"/>
                <a:gd name="T1" fmla="*/ 707 h 1006"/>
                <a:gd name="T2" fmla="*/ 0 w 547"/>
                <a:gd name="T3" fmla="*/ 1006 h 1006"/>
                <a:gd name="T4" fmla="*/ 0 w 547"/>
                <a:gd name="T5" fmla="*/ 300 h 1006"/>
                <a:gd name="T6" fmla="*/ 547 w 547"/>
                <a:gd name="T7" fmla="*/ 0 h 1006"/>
                <a:gd name="T8" fmla="*/ 547 w 547"/>
                <a:gd name="T9" fmla="*/ 707 h 1006"/>
              </a:gdLst>
              <a:ahLst/>
              <a:cxnLst>
                <a:cxn ang="0">
                  <a:pos x="T0" y="T1"/>
                </a:cxn>
                <a:cxn ang="0">
                  <a:pos x="T2" y="T3"/>
                </a:cxn>
                <a:cxn ang="0">
                  <a:pos x="T4" y="T5"/>
                </a:cxn>
                <a:cxn ang="0">
                  <a:pos x="T6" y="T7"/>
                </a:cxn>
                <a:cxn ang="0">
                  <a:pos x="T8" y="T9"/>
                </a:cxn>
              </a:cxnLst>
              <a:rect l="0" t="0" r="r" b="b"/>
              <a:pathLst>
                <a:path w="547" h="1006">
                  <a:moveTo>
                    <a:pt x="547" y="707"/>
                  </a:moveTo>
                  <a:lnTo>
                    <a:pt x="0" y="1006"/>
                  </a:lnTo>
                  <a:lnTo>
                    <a:pt x="0" y="300"/>
                  </a:lnTo>
                  <a:lnTo>
                    <a:pt x="547" y="0"/>
                  </a:lnTo>
                  <a:lnTo>
                    <a:pt x="547" y="707"/>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22">
              <a:extLst>
                <a:ext uri="{FF2B5EF4-FFF2-40B4-BE49-F238E27FC236}">
                  <a16:creationId xmlns:a16="http://schemas.microsoft.com/office/drawing/2014/main" id="{0BF01532-DA86-4E85-83F5-990C4AFCA363}"/>
                </a:ext>
              </a:extLst>
            </p:cNvPr>
            <p:cNvSpPr>
              <a:spLocks/>
            </p:cNvSpPr>
            <p:nvPr userDrawn="1"/>
          </p:nvSpPr>
          <p:spPr bwMode="ltGray">
            <a:xfrm>
              <a:off x="10847210" y="4400391"/>
              <a:ext cx="532157" cy="976917"/>
            </a:xfrm>
            <a:custGeom>
              <a:avLst/>
              <a:gdLst>
                <a:gd name="T0" fmla="*/ 0 w 548"/>
                <a:gd name="T1" fmla="*/ 707 h 1006"/>
                <a:gd name="T2" fmla="*/ 548 w 548"/>
                <a:gd name="T3" fmla="*/ 1006 h 1006"/>
                <a:gd name="T4" fmla="*/ 548 w 548"/>
                <a:gd name="T5" fmla="*/ 300 h 1006"/>
                <a:gd name="T6" fmla="*/ 0 w 548"/>
                <a:gd name="T7" fmla="*/ 0 h 1006"/>
                <a:gd name="T8" fmla="*/ 0 w 548"/>
                <a:gd name="T9" fmla="*/ 707 h 1006"/>
              </a:gdLst>
              <a:ahLst/>
              <a:cxnLst>
                <a:cxn ang="0">
                  <a:pos x="T0" y="T1"/>
                </a:cxn>
                <a:cxn ang="0">
                  <a:pos x="T2" y="T3"/>
                </a:cxn>
                <a:cxn ang="0">
                  <a:pos x="T4" y="T5"/>
                </a:cxn>
                <a:cxn ang="0">
                  <a:pos x="T6" y="T7"/>
                </a:cxn>
                <a:cxn ang="0">
                  <a:pos x="T8" y="T9"/>
                </a:cxn>
              </a:cxnLst>
              <a:rect l="0" t="0" r="r" b="b"/>
              <a:pathLst>
                <a:path w="548" h="1006">
                  <a:moveTo>
                    <a:pt x="0" y="707"/>
                  </a:moveTo>
                  <a:lnTo>
                    <a:pt x="548" y="1006"/>
                  </a:lnTo>
                  <a:lnTo>
                    <a:pt x="548" y="300"/>
                  </a:lnTo>
                  <a:lnTo>
                    <a:pt x="0" y="0"/>
                  </a:lnTo>
                  <a:lnTo>
                    <a:pt x="0" y="707"/>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23">
              <a:extLst>
                <a:ext uri="{FF2B5EF4-FFF2-40B4-BE49-F238E27FC236}">
                  <a16:creationId xmlns:a16="http://schemas.microsoft.com/office/drawing/2014/main" id="{5AFC3DE0-77F2-454D-83FB-3A614CD3A3B7}"/>
                </a:ext>
              </a:extLst>
            </p:cNvPr>
            <p:cNvSpPr>
              <a:spLocks/>
            </p:cNvSpPr>
            <p:nvPr userDrawn="1"/>
          </p:nvSpPr>
          <p:spPr bwMode="ltGray">
            <a:xfrm>
              <a:off x="10316024" y="5086952"/>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24">
              <a:extLst>
                <a:ext uri="{FF2B5EF4-FFF2-40B4-BE49-F238E27FC236}">
                  <a16:creationId xmlns:a16="http://schemas.microsoft.com/office/drawing/2014/main" id="{C7D9EB1C-F4E6-452F-839C-EA1646D5158B}"/>
                </a:ext>
              </a:extLst>
            </p:cNvPr>
            <p:cNvSpPr>
              <a:spLocks/>
            </p:cNvSpPr>
            <p:nvPr userDrawn="1"/>
          </p:nvSpPr>
          <p:spPr bwMode="ltGray">
            <a:xfrm>
              <a:off x="8720523" y="4697545"/>
              <a:ext cx="531187" cy="974975"/>
            </a:xfrm>
            <a:custGeom>
              <a:avLst/>
              <a:gdLst>
                <a:gd name="T0" fmla="*/ 547 w 547"/>
                <a:gd name="T1" fmla="*/ 705 h 1004"/>
                <a:gd name="T2" fmla="*/ 0 w 547"/>
                <a:gd name="T3" fmla="*/ 1004 h 1004"/>
                <a:gd name="T4" fmla="*/ 0 w 547"/>
                <a:gd name="T5" fmla="*/ 298 h 1004"/>
                <a:gd name="T6" fmla="*/ 547 w 547"/>
                <a:gd name="T7" fmla="*/ 0 h 1004"/>
                <a:gd name="T8" fmla="*/ 547 w 547"/>
                <a:gd name="T9" fmla="*/ 705 h 1004"/>
              </a:gdLst>
              <a:ahLst/>
              <a:cxnLst>
                <a:cxn ang="0">
                  <a:pos x="T0" y="T1"/>
                </a:cxn>
                <a:cxn ang="0">
                  <a:pos x="T2" y="T3"/>
                </a:cxn>
                <a:cxn ang="0">
                  <a:pos x="T4" y="T5"/>
                </a:cxn>
                <a:cxn ang="0">
                  <a:pos x="T6" y="T7"/>
                </a:cxn>
                <a:cxn ang="0">
                  <a:pos x="T8" y="T9"/>
                </a:cxn>
              </a:cxnLst>
              <a:rect l="0" t="0" r="r" b="b"/>
              <a:pathLst>
                <a:path w="547" h="1004">
                  <a:moveTo>
                    <a:pt x="547" y="705"/>
                  </a:moveTo>
                  <a:lnTo>
                    <a:pt x="0" y="1004"/>
                  </a:lnTo>
                  <a:lnTo>
                    <a:pt x="0" y="298"/>
                  </a:lnTo>
                  <a:lnTo>
                    <a:pt x="547" y="0"/>
                  </a:lnTo>
                  <a:lnTo>
                    <a:pt x="547" y="705"/>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25">
              <a:extLst>
                <a:ext uri="{FF2B5EF4-FFF2-40B4-BE49-F238E27FC236}">
                  <a16:creationId xmlns:a16="http://schemas.microsoft.com/office/drawing/2014/main" id="{F9D8ED01-5EED-44C6-B1E5-79602B3CF473}"/>
                </a:ext>
              </a:extLst>
            </p:cNvPr>
            <p:cNvSpPr>
              <a:spLocks/>
            </p:cNvSpPr>
            <p:nvPr userDrawn="1"/>
          </p:nvSpPr>
          <p:spPr bwMode="ltGray">
            <a:xfrm>
              <a:off x="9251709" y="4697545"/>
              <a:ext cx="532157" cy="974975"/>
            </a:xfrm>
            <a:custGeom>
              <a:avLst/>
              <a:gdLst>
                <a:gd name="T0" fmla="*/ 0 w 548"/>
                <a:gd name="T1" fmla="*/ 705 h 1004"/>
                <a:gd name="T2" fmla="*/ 548 w 548"/>
                <a:gd name="T3" fmla="*/ 1004 h 1004"/>
                <a:gd name="T4" fmla="*/ 548 w 548"/>
                <a:gd name="T5" fmla="*/ 298 h 1004"/>
                <a:gd name="T6" fmla="*/ 0 w 548"/>
                <a:gd name="T7" fmla="*/ 0 h 1004"/>
                <a:gd name="T8" fmla="*/ 0 w 548"/>
                <a:gd name="T9" fmla="*/ 705 h 1004"/>
              </a:gdLst>
              <a:ahLst/>
              <a:cxnLst>
                <a:cxn ang="0">
                  <a:pos x="T0" y="T1"/>
                </a:cxn>
                <a:cxn ang="0">
                  <a:pos x="T2" y="T3"/>
                </a:cxn>
                <a:cxn ang="0">
                  <a:pos x="T4" y="T5"/>
                </a:cxn>
                <a:cxn ang="0">
                  <a:pos x="T6" y="T7"/>
                </a:cxn>
                <a:cxn ang="0">
                  <a:pos x="T8" y="T9"/>
                </a:cxn>
              </a:cxnLst>
              <a:rect l="0" t="0" r="r" b="b"/>
              <a:pathLst>
                <a:path w="548" h="1004">
                  <a:moveTo>
                    <a:pt x="0" y="705"/>
                  </a:moveTo>
                  <a:lnTo>
                    <a:pt x="548" y="1004"/>
                  </a:lnTo>
                  <a:lnTo>
                    <a:pt x="548" y="298"/>
                  </a:lnTo>
                  <a:lnTo>
                    <a:pt x="0" y="0"/>
                  </a:lnTo>
                  <a:lnTo>
                    <a:pt x="0" y="705"/>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26">
              <a:extLst>
                <a:ext uri="{FF2B5EF4-FFF2-40B4-BE49-F238E27FC236}">
                  <a16:creationId xmlns:a16="http://schemas.microsoft.com/office/drawing/2014/main" id="{01AE8F6D-14EC-4231-88D6-1C72312F6911}"/>
                </a:ext>
              </a:extLst>
            </p:cNvPr>
            <p:cNvSpPr>
              <a:spLocks/>
            </p:cNvSpPr>
            <p:nvPr userDrawn="1"/>
          </p:nvSpPr>
          <p:spPr bwMode="ltGray">
            <a:xfrm>
              <a:off x="8720523" y="5382163"/>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9600689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p:cSld name="1_TitleSlide">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80596" y="1505833"/>
            <a:ext cx="3938914" cy="553998"/>
          </a:xfrm>
          <a:prstGeom prst="rect">
            <a:avLst/>
          </a:prstGeom>
        </p:spPr>
        <p:txBody>
          <a:bodyPr wrap="square" anchor="b" anchorCtr="0">
            <a:spAutoFit/>
          </a:bodyPr>
          <a:lstStyle>
            <a:lvl1pPr algn="l">
              <a:defRPr/>
            </a:lvl1pPr>
          </a:lstStyle>
          <a:p>
            <a:r>
              <a:rPr lang="en-US"/>
              <a:t>Presentation title </a:t>
            </a:r>
          </a:p>
        </p:txBody>
      </p:sp>
      <p:sp>
        <p:nvSpPr>
          <p:cNvPr id="5" name="Text Placeholder 4"/>
          <p:cNvSpPr>
            <a:spLocks noGrp="1"/>
          </p:cNvSpPr>
          <p:nvPr>
            <p:ph type="body" sz="quarter" idx="12" hasCustomPrompt="1"/>
          </p:nvPr>
        </p:nvSpPr>
        <p:spPr>
          <a:xfrm>
            <a:off x="674375" y="2488694"/>
            <a:ext cx="3938914"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Tree>
    <p:extLst>
      <p:ext uri="{BB962C8B-B14F-4D97-AF65-F5344CB8AC3E}">
        <p14:creationId xmlns:p14="http://schemas.microsoft.com/office/powerpoint/2010/main" val="35713221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mod="1">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586390" y="457200"/>
            <a:ext cx="11018520" cy="553998"/>
          </a:xfrm>
          <a:prstGeom prst="rect">
            <a:avLst/>
          </a:prstGeom>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90425518"/>
      </p:ext>
    </p:extLst>
  </p:cSld>
  <p:clrMapOvr>
    <a:overrideClrMapping bg1="lt1" tx1="dk1" bg2="lt2" tx2="dk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4200" y="457200"/>
            <a:ext cx="11018520" cy="553998"/>
          </a:xfrm>
          <a:prstGeom prst="rect">
            <a:avLst/>
          </a:prstGeom>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57124885"/>
      </p:ext>
    </p:extLst>
  </p:cSld>
  <p:clrMapOvr>
    <a:overrideClrMapping bg1="lt1" tx1="dk1" bg2="lt2" tx2="dk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lvl1pPr>
          </a:lstStyle>
          <a:p>
            <a:r>
              <a:rPr lang="en-US" dirty="0"/>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276999"/>
          </a:xfrm>
          <a:solidFill>
            <a:srgbClr val="E6E6E6">
              <a:alpha val="75000"/>
            </a:srgbClr>
          </a:solidFill>
        </p:spPr>
        <p:txBody>
          <a:bodyPr/>
          <a:lstStyle>
            <a:lvl1pPr marL="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dirty="0">
                <a:latin typeface="+mj-lt"/>
              </a:rPr>
              <a:t>Session code here</a:t>
            </a:r>
            <a:endParaRPr lang="en-US" dirty="0"/>
          </a:p>
        </p:txBody>
      </p:sp>
      <p:grpSp>
        <p:nvGrpSpPr>
          <p:cNvPr id="9" name="Group 8">
            <a:extLst>
              <a:ext uri="{FF2B5EF4-FFF2-40B4-BE49-F238E27FC236}">
                <a16:creationId xmlns:a16="http://schemas.microsoft.com/office/drawing/2014/main" id="{4DCBAFEF-FDA0-4148-B6F8-D1D9029A0218}"/>
              </a:ext>
            </a:extLst>
          </p:cNvPr>
          <p:cNvGrpSpPr/>
          <p:nvPr userDrawn="1"/>
        </p:nvGrpSpPr>
        <p:grpSpPr bwMode="ltGray">
          <a:xfrm>
            <a:off x="6256117" y="-21839"/>
            <a:ext cx="5932086" cy="6890047"/>
            <a:chOff x="6256117" y="-21839"/>
            <a:chExt cx="5932086" cy="6890047"/>
          </a:xfrm>
        </p:grpSpPr>
        <p:grpSp>
          <p:nvGrpSpPr>
            <p:cNvPr id="30" name="Group 29">
              <a:extLst>
                <a:ext uri="{FF2B5EF4-FFF2-40B4-BE49-F238E27FC236}">
                  <a16:creationId xmlns:a16="http://schemas.microsoft.com/office/drawing/2014/main" id="{89BE868E-A240-4959-BD66-6BC44EE5A4AF}"/>
                </a:ext>
              </a:extLst>
            </p:cNvPr>
            <p:cNvGrpSpPr/>
            <p:nvPr userDrawn="1"/>
          </p:nvGrpSpPr>
          <p:grpSpPr bwMode="ltGray">
            <a:xfrm>
              <a:off x="8507413" y="1457714"/>
              <a:ext cx="3680790" cy="5392441"/>
              <a:chOff x="8507413" y="1457714"/>
              <a:chExt cx="3680790" cy="5392441"/>
            </a:xfrm>
          </p:grpSpPr>
          <p:sp>
            <p:nvSpPr>
              <p:cNvPr id="38" name="Freeform: Shape 37">
                <a:extLst>
                  <a:ext uri="{FF2B5EF4-FFF2-40B4-BE49-F238E27FC236}">
                    <a16:creationId xmlns:a16="http://schemas.microsoft.com/office/drawing/2014/main" id="{1DDB4654-32A2-47CE-B324-C597C756E402}"/>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9" name="Freeform: Shape 38">
                <a:extLst>
                  <a:ext uri="{FF2B5EF4-FFF2-40B4-BE49-F238E27FC236}">
                    <a16:creationId xmlns:a16="http://schemas.microsoft.com/office/drawing/2014/main" id="{218BE353-242E-4429-9D4C-1D50CEEC277C}"/>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0" name="Freeform: Shape 39">
                <a:extLst>
                  <a:ext uri="{FF2B5EF4-FFF2-40B4-BE49-F238E27FC236}">
                    <a16:creationId xmlns:a16="http://schemas.microsoft.com/office/drawing/2014/main" id="{B2B25198-469F-44A8-946B-689A24DC3C72}"/>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1" name="Freeform: Shape 40">
                <a:extLst>
                  <a:ext uri="{FF2B5EF4-FFF2-40B4-BE49-F238E27FC236}">
                    <a16:creationId xmlns:a16="http://schemas.microsoft.com/office/drawing/2014/main" id="{E5460766-0EE4-4C99-BD2E-1BAD7FD9C3AC}"/>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2" name="Freeform: Shape 41">
                <a:extLst>
                  <a:ext uri="{FF2B5EF4-FFF2-40B4-BE49-F238E27FC236}">
                    <a16:creationId xmlns:a16="http://schemas.microsoft.com/office/drawing/2014/main" id="{EFBC909F-DC50-4DDC-91C9-2509E0F5633F}"/>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3" name="Freeform: Shape 42">
                <a:extLst>
                  <a:ext uri="{FF2B5EF4-FFF2-40B4-BE49-F238E27FC236}">
                    <a16:creationId xmlns:a16="http://schemas.microsoft.com/office/drawing/2014/main" id="{E0DC1718-52A4-4705-AE14-45A352ACBC2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4" name="Freeform: Shape 43">
                <a:extLst>
                  <a:ext uri="{FF2B5EF4-FFF2-40B4-BE49-F238E27FC236}">
                    <a16:creationId xmlns:a16="http://schemas.microsoft.com/office/drawing/2014/main" id="{D51C16AF-F6FA-4CD2-B0A5-3663CD02799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5" name="Freeform: Shape 44">
                <a:extLst>
                  <a:ext uri="{FF2B5EF4-FFF2-40B4-BE49-F238E27FC236}">
                    <a16:creationId xmlns:a16="http://schemas.microsoft.com/office/drawing/2014/main" id="{3A105041-F999-49D6-BE4B-7630F1204F6C}"/>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6" name="Freeform: Shape 45">
                <a:extLst>
                  <a:ext uri="{FF2B5EF4-FFF2-40B4-BE49-F238E27FC236}">
                    <a16:creationId xmlns:a16="http://schemas.microsoft.com/office/drawing/2014/main" id="{C190B08C-67D4-4DAD-8158-2B4D4A1318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47" name="Freeform: Shape 46">
                <a:extLst>
                  <a:ext uri="{FF2B5EF4-FFF2-40B4-BE49-F238E27FC236}">
                    <a16:creationId xmlns:a16="http://schemas.microsoft.com/office/drawing/2014/main" id="{743F7B37-FD03-4D73-932B-77D49AB6A515}"/>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8" name="Freeform: Shape 47">
                <a:extLst>
                  <a:ext uri="{FF2B5EF4-FFF2-40B4-BE49-F238E27FC236}">
                    <a16:creationId xmlns:a16="http://schemas.microsoft.com/office/drawing/2014/main" id="{8F01A60D-F904-4399-87EA-23E33C45969F}"/>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9" name="Freeform: Shape 48">
                <a:extLst>
                  <a:ext uri="{FF2B5EF4-FFF2-40B4-BE49-F238E27FC236}">
                    <a16:creationId xmlns:a16="http://schemas.microsoft.com/office/drawing/2014/main" id="{D450C50C-26FC-42C5-BA39-AE97627B772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0" name="Freeform: Shape 49">
                <a:extLst>
                  <a:ext uri="{FF2B5EF4-FFF2-40B4-BE49-F238E27FC236}">
                    <a16:creationId xmlns:a16="http://schemas.microsoft.com/office/drawing/2014/main" id="{B88924B0-E78A-4770-AF30-C78056E7AAAB}"/>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1" name="Freeform: Shape 50">
                <a:extLst>
                  <a:ext uri="{FF2B5EF4-FFF2-40B4-BE49-F238E27FC236}">
                    <a16:creationId xmlns:a16="http://schemas.microsoft.com/office/drawing/2014/main" id="{D8AB0228-AC44-413D-A029-1BBF7B18CBCC}"/>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2" name="Freeform: Shape 51">
                <a:extLst>
                  <a:ext uri="{FF2B5EF4-FFF2-40B4-BE49-F238E27FC236}">
                    <a16:creationId xmlns:a16="http://schemas.microsoft.com/office/drawing/2014/main" id="{89C067BE-7550-4D8F-9A42-B78AB594CD54}"/>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3" name="Freeform: Shape 52">
                <a:extLst>
                  <a:ext uri="{FF2B5EF4-FFF2-40B4-BE49-F238E27FC236}">
                    <a16:creationId xmlns:a16="http://schemas.microsoft.com/office/drawing/2014/main" id="{54D97435-6932-4E2A-A217-DEA06FDA510A}"/>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54" name="Straight Connector 53">
                <a:extLst>
                  <a:ext uri="{FF2B5EF4-FFF2-40B4-BE49-F238E27FC236}">
                    <a16:creationId xmlns:a16="http://schemas.microsoft.com/office/drawing/2014/main" id="{FF9C9FB6-79F2-41F1-872D-2184B91C8E00}"/>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6" name="Group 5">
              <a:extLst>
                <a:ext uri="{FF2B5EF4-FFF2-40B4-BE49-F238E27FC236}">
                  <a16:creationId xmlns:a16="http://schemas.microsoft.com/office/drawing/2014/main" id="{4577AEC4-9502-4D2D-B373-2F1CB4EFF9B8}"/>
                </a:ext>
              </a:extLst>
            </p:cNvPr>
            <p:cNvGrpSpPr/>
            <p:nvPr userDrawn="1"/>
          </p:nvGrpSpPr>
          <p:grpSpPr bwMode="ltGray">
            <a:xfrm>
              <a:off x="7545167" y="-21839"/>
              <a:ext cx="1192433" cy="1098538"/>
              <a:chOff x="7545167" y="-9139"/>
              <a:chExt cx="1192433" cy="1098538"/>
            </a:xfrm>
          </p:grpSpPr>
          <p:sp>
            <p:nvSpPr>
              <p:cNvPr id="59" name="Freeform: Shape 58">
                <a:extLst>
                  <a:ext uri="{FF2B5EF4-FFF2-40B4-BE49-F238E27FC236}">
                    <a16:creationId xmlns:a16="http://schemas.microsoft.com/office/drawing/2014/main" id="{713EA48F-163A-410A-8C97-A08AA1B2EE50}"/>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7" name="Freeform: Shape 56">
                <a:extLst>
                  <a:ext uri="{FF2B5EF4-FFF2-40B4-BE49-F238E27FC236}">
                    <a16:creationId xmlns:a16="http://schemas.microsoft.com/office/drawing/2014/main" id="{3E1E199B-B230-4884-9F60-9B781B11B8FF}"/>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7" name="Freeform: Shape 36">
                <a:extLst>
                  <a:ext uri="{FF2B5EF4-FFF2-40B4-BE49-F238E27FC236}">
                    <a16:creationId xmlns:a16="http://schemas.microsoft.com/office/drawing/2014/main" id="{FB98E4A3-2599-4DEB-8ECC-F004500FBF6A}"/>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8" name="Group 7">
              <a:extLst>
                <a:ext uri="{FF2B5EF4-FFF2-40B4-BE49-F238E27FC236}">
                  <a16:creationId xmlns:a16="http://schemas.microsoft.com/office/drawing/2014/main" id="{D6B74F55-4583-4B26-A4E0-71C00B14AFF6}"/>
                </a:ext>
              </a:extLst>
            </p:cNvPr>
            <p:cNvGrpSpPr/>
            <p:nvPr userDrawn="1"/>
          </p:nvGrpSpPr>
          <p:grpSpPr bwMode="ltGray">
            <a:xfrm>
              <a:off x="6256117" y="5896894"/>
              <a:ext cx="1057910" cy="971314"/>
              <a:chOff x="6256117" y="5896894"/>
              <a:chExt cx="1057910" cy="971314"/>
            </a:xfrm>
          </p:grpSpPr>
          <p:sp>
            <p:nvSpPr>
              <p:cNvPr id="32" name="Freeform: Shape 31">
                <a:extLst>
                  <a:ext uri="{FF2B5EF4-FFF2-40B4-BE49-F238E27FC236}">
                    <a16:creationId xmlns:a16="http://schemas.microsoft.com/office/drawing/2014/main" id="{FC4D1900-D812-4B27-AC50-B2795AD953C3}"/>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483ECFC2-9749-4525-973B-EAA0BC0FC62B}"/>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4" name="Freeform: Shape 33">
                <a:extLst>
                  <a:ext uri="{FF2B5EF4-FFF2-40B4-BE49-F238E27FC236}">
                    <a16:creationId xmlns:a16="http://schemas.microsoft.com/office/drawing/2014/main" id="{0A3ABF7E-B2D4-4B7A-9B6E-0EB3223E4EE4}"/>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spTree>
    <p:extLst>
      <p:ext uri="{BB962C8B-B14F-4D97-AF65-F5344CB8AC3E}">
        <p14:creationId xmlns:p14="http://schemas.microsoft.com/office/powerpoint/2010/main" val="6667084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Content and Gradient Icon Box">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4C9B54-83A1-409D-8F13-B5981C0FC07C}"/>
              </a:ext>
            </a:extLst>
          </p:cNvPr>
          <p:cNvSpPr>
            <a:spLocks noGrp="1"/>
          </p:cNvSpPr>
          <p:nvPr>
            <p:ph type="title" hasCustomPrompt="1"/>
          </p:nvPr>
        </p:nvSpPr>
        <p:spPr>
          <a:xfrm>
            <a:off x="344731" y="230665"/>
            <a:ext cx="11504375" cy="988535"/>
          </a:xfrm>
          <a:prstGeom prst="rect">
            <a:avLst/>
          </a:prstGeom>
        </p:spPr>
        <p:txBody>
          <a:bodyPr/>
          <a:lstStyle>
            <a:lvl1pPr>
              <a:defRPr b="1" i="0">
                <a:latin typeface="Arial"/>
                <a:cs typeface="Arial"/>
              </a:defRPr>
            </a:lvl1pPr>
          </a:lstStyle>
          <a:p>
            <a:r>
              <a:rPr lang="en-US" dirty="0"/>
              <a:t>Primary header/content</a:t>
            </a:r>
          </a:p>
        </p:txBody>
      </p:sp>
      <p:sp>
        <p:nvSpPr>
          <p:cNvPr id="3" name="Content Placeholder 2">
            <a:extLst>
              <a:ext uri="{FF2B5EF4-FFF2-40B4-BE49-F238E27FC236}">
                <a16:creationId xmlns:a16="http://schemas.microsoft.com/office/drawing/2014/main" id="{111DF78B-2B5A-4C16-A430-C31632D0AA10}"/>
              </a:ext>
            </a:extLst>
          </p:cNvPr>
          <p:cNvSpPr>
            <a:spLocks noGrp="1"/>
          </p:cNvSpPr>
          <p:nvPr>
            <p:ph sz="half" idx="1" hasCustomPrompt="1"/>
          </p:nvPr>
        </p:nvSpPr>
        <p:spPr>
          <a:xfrm>
            <a:off x="344730" y="1449626"/>
            <a:ext cx="5560775" cy="4341576"/>
          </a:xfrm>
          <a:prstGeom prst="rect">
            <a:avLst/>
          </a:prstGeom>
          <a:solidFill>
            <a:srgbClr val="071E44"/>
          </a:solidFill>
        </p:spPr>
        <p:txBody>
          <a:bodyPr lIns="122516" tIns="1041379" rIns="122516" bIns="122516"/>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Edit master text styles</a:t>
            </a:r>
          </a:p>
          <a:p>
            <a:pPr lvl="1"/>
            <a:r>
              <a:rPr lang="en-US" dirty="0"/>
              <a:t>Second level</a:t>
            </a:r>
          </a:p>
          <a:p>
            <a:pPr lvl="2"/>
            <a:r>
              <a:rPr lang="en-US" dirty="0"/>
              <a:t>Third level</a:t>
            </a:r>
          </a:p>
        </p:txBody>
      </p:sp>
      <p:sp>
        <p:nvSpPr>
          <p:cNvPr id="4" name="Content Placeholder 3">
            <a:extLst>
              <a:ext uri="{FF2B5EF4-FFF2-40B4-BE49-F238E27FC236}">
                <a16:creationId xmlns:a16="http://schemas.microsoft.com/office/drawing/2014/main" id="{2E307BEF-786C-4EF2-BD05-5319DADD9C46}"/>
              </a:ext>
            </a:extLst>
          </p:cNvPr>
          <p:cNvSpPr>
            <a:spLocks noGrp="1"/>
          </p:cNvSpPr>
          <p:nvPr>
            <p:ph sz="half" idx="2" hasCustomPrompt="1"/>
          </p:nvPr>
        </p:nvSpPr>
        <p:spPr>
          <a:xfrm>
            <a:off x="6286503" y="1449626"/>
            <a:ext cx="5562599" cy="4341576"/>
          </a:xfrm>
          <a:prstGeom prst="rect">
            <a:avLst/>
          </a:prstGeom>
        </p:spPr>
        <p:txBody>
          <a:bodyPr/>
          <a:lstStyle>
            <a:lvl1pPr>
              <a:defRPr b="0">
                <a:solidFill>
                  <a:srgbClr val="0082E6"/>
                </a:solidFill>
              </a:defRPr>
            </a:lvl1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7">
            <a:extLst>
              <a:ext uri="{FF2B5EF4-FFF2-40B4-BE49-F238E27FC236}">
                <a16:creationId xmlns:a16="http://schemas.microsoft.com/office/drawing/2014/main" id="{9C9D95F2-D39B-4D5A-B198-8958A263A192}"/>
              </a:ext>
            </a:extLst>
          </p:cNvPr>
          <p:cNvSpPr>
            <a:spLocks noGrp="1"/>
          </p:cNvSpPr>
          <p:nvPr>
            <p:ph type="body" sz="quarter" idx="10" hasCustomPrompt="1"/>
          </p:nvPr>
        </p:nvSpPr>
        <p:spPr>
          <a:xfrm>
            <a:off x="344490" y="772243"/>
            <a:ext cx="11503025" cy="446961"/>
          </a:xfrm>
          <a:prstGeom prst="rect">
            <a:avLst/>
          </a:prstGeom>
        </p:spPr>
        <p:txBody>
          <a:bodyPr/>
          <a:lstStyle>
            <a:lvl1pPr>
              <a:defRPr sz="2131" b="1" i="0">
                <a:solidFill>
                  <a:srgbClr val="0082E6"/>
                </a:solidFill>
                <a:latin typeface="Arial"/>
                <a:cs typeface="Arial"/>
              </a:defRPr>
            </a:lvl1pPr>
          </a:lstStyle>
          <a:p>
            <a:pPr lvl="0"/>
            <a:r>
              <a:rPr lang="en-US" dirty="0"/>
              <a:t>Subhead</a:t>
            </a:r>
          </a:p>
        </p:txBody>
      </p:sp>
    </p:spTree>
    <p:extLst>
      <p:ext uri="{BB962C8B-B14F-4D97-AF65-F5344CB8AC3E}">
        <p14:creationId xmlns:p14="http://schemas.microsoft.com/office/powerpoint/2010/main" val="3236205017"/>
      </p:ext>
    </p:extLst>
  </p:cSld>
  <p:clrMapOvr>
    <a:masterClrMapping/>
  </p:clrMapOvr>
  <p:extLst mod="1">
    <p:ext uri="{DCECCB84-F9BA-43D5-87BE-67443E8EF086}">
      <p15:sldGuideLst xmlns:p15="http://schemas.microsoft.com/office/powerpoint/2012/main">
        <p15:guide id="1" orient="horz" pos="1800">
          <p15:clr>
            <a:srgbClr val="FBAE4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1">
            <a:extLst>
              <a:ext uri="{FF2B5EF4-FFF2-40B4-BE49-F238E27FC236}">
                <a16:creationId xmlns:a16="http://schemas.microsoft.com/office/drawing/2014/main" id="{DDFD3761-4F1D-4624-A48B-A3A62F8BE0D4}"/>
              </a:ext>
            </a:extLst>
          </p:cNvPr>
          <p:cNvSpPr>
            <a:spLocks noGrp="1"/>
          </p:cNvSpPr>
          <p:nvPr>
            <p:ph type="title"/>
          </p:nvPr>
        </p:nvSpPr>
        <p:spPr>
          <a:xfrm>
            <a:off x="584200" y="457200"/>
            <a:ext cx="11018520" cy="553998"/>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844984001"/>
      </p:ext>
    </p:extLst>
  </p:cSld>
  <p:clrMapOvr>
    <a:overrideClrMapping bg1="lt1" tx1="dk1" bg2="lt2" tx2="dk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1">
            <a:extLst>
              <a:ext uri="{FF2B5EF4-FFF2-40B4-BE49-F238E27FC236}">
                <a16:creationId xmlns:a16="http://schemas.microsoft.com/office/drawing/2014/main" id="{B822D851-718C-46ED-8D59-B7005EE12ED1}"/>
              </a:ext>
            </a:extLst>
          </p:cNvPr>
          <p:cNvSpPr>
            <a:spLocks noGrp="1"/>
          </p:cNvSpPr>
          <p:nvPr>
            <p:ph type="title"/>
          </p:nvPr>
        </p:nvSpPr>
        <p:spPr>
          <a:xfrm>
            <a:off x="584200" y="457200"/>
            <a:ext cx="11018520" cy="553998"/>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3493556086"/>
      </p:ext>
    </p:extLst>
  </p:cSld>
  <p:clrMapOvr>
    <a:overrideClrMapping bg1="lt1" tx1="dk1" bg2="lt2" tx2="dk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1C092228-98FB-4B79-86CD-EB9BF7C81EE3}"/>
              </a:ext>
            </a:extLst>
          </p:cNvPr>
          <p:cNvSpPr>
            <a:spLocks noGrp="1"/>
          </p:cNvSpPr>
          <p:nvPr>
            <p:ph type="title"/>
          </p:nvPr>
        </p:nvSpPr>
        <p:spPr>
          <a:xfrm>
            <a:off x="584200" y="457200"/>
            <a:ext cx="11018520" cy="553998"/>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1707682063"/>
      </p:ext>
    </p:extLst>
  </p:cSld>
  <p:clrMapOvr>
    <a:overrideClrMapping bg1="lt1" tx1="dk1" bg2="lt2" tx2="dk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5509453" y="600825"/>
            <a:ext cx="6099936" cy="1107996"/>
          </a:xfrm>
          <a:prstGeom prst="rect">
            <a:avLst/>
          </a:prstGeom>
        </p:spPr>
        <p:txBody>
          <a:bodyPr/>
          <a:lstStyle>
            <a:lvl1pPr algn="l">
              <a:defRPr/>
            </a:lvl1pPr>
          </a:lstStyle>
          <a:p>
            <a:r>
              <a:rPr lang="en-US"/>
              <a:t>Click to edit Master title style</a:t>
            </a:r>
          </a:p>
        </p:txBody>
      </p:sp>
      <p:sp>
        <p:nvSpPr>
          <p:cNvPr id="3" name="Rectangle 2">
            <a:extLst>
              <a:ext uri="{FF2B5EF4-FFF2-40B4-BE49-F238E27FC236}">
                <a16:creationId xmlns:a16="http://schemas.microsoft.com/office/drawing/2014/main" id="{E7537FF0-A393-4686-BC5E-6600D31F0972}"/>
              </a:ext>
            </a:extLst>
          </p:cNvPr>
          <p:cNvSpPr/>
          <p:nvPr/>
        </p:nvSpPr>
        <p:spPr bwMode="auto">
          <a:xfrm>
            <a:off x="0" y="0"/>
            <a:ext cx="4993240" cy="6858000"/>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5" name="Text Placeholder 4">
            <a:extLst>
              <a:ext uri="{FF2B5EF4-FFF2-40B4-BE49-F238E27FC236}">
                <a16:creationId xmlns:a16="http://schemas.microsoft.com/office/drawing/2014/main" id="{ACC343D7-A804-4B58-BC9E-B0BDFD2044B8}"/>
              </a:ext>
            </a:extLst>
          </p:cNvPr>
          <p:cNvSpPr>
            <a:spLocks noGrp="1"/>
          </p:cNvSpPr>
          <p:nvPr>
            <p:ph type="body" sz="quarter" idx="10"/>
          </p:nvPr>
        </p:nvSpPr>
        <p:spPr>
          <a:xfrm>
            <a:off x="7489861" y="2280863"/>
            <a:ext cx="4119527" cy="1221873"/>
          </a:xfrm>
        </p:spPr>
        <p:txBody>
          <a:bodyPr/>
          <a:lstStyle>
            <a:lvl1pPr>
              <a:spcBef>
                <a:spcPts val="5400"/>
              </a:spcBef>
              <a:defRPr sz="1800" b="0">
                <a:latin typeface="Segoe UI" panose="020B0502040204020203" pitchFamily="34" charset="0"/>
                <a:cs typeface="Segoe UI" panose="020B0502040204020203" pitchFamily="34" charset="0"/>
              </a:defRPr>
            </a:lvl1pPr>
            <a:lvl2pPr>
              <a:defRPr sz="1400" b="0">
                <a:latin typeface="Segoe UI" panose="020B0502040204020203" pitchFamily="34" charset="0"/>
                <a:cs typeface="Segoe UI" panose="020B0502040204020203" pitchFamily="34" charset="0"/>
              </a:defRPr>
            </a:lvl2pPr>
            <a:lvl3pPr>
              <a:defRPr sz="1100" b="0">
                <a:latin typeface="Segoe UI" panose="020B0502040204020203" pitchFamily="34" charset="0"/>
                <a:cs typeface="Segoe UI" panose="020B0502040204020203" pitchFamily="34" charset="0"/>
              </a:defRPr>
            </a:lvl3pPr>
            <a:lvl4pPr>
              <a:defRPr sz="1050" b="0">
                <a:latin typeface="Segoe UI" panose="020B0502040204020203" pitchFamily="34" charset="0"/>
                <a:cs typeface="Segoe UI" panose="020B0502040204020203" pitchFamily="34" charset="0"/>
              </a:defRPr>
            </a:lvl4pPr>
            <a:lvl5pPr>
              <a:defRPr sz="1050" b="0">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50413735"/>
      </p:ext>
    </p:extLst>
  </p:cSld>
  <p:clrMapOvr>
    <a:overrideClrMapping bg1="lt1" tx1="dk1" bg2="lt2" tx2="dk2" accent1="accent1" accent2="accent2" accent3="accent3" accent4="accent4" accent5="accent5" accent6="accent6" hlink="hlink" folHlink="folHlink"/>
  </p:clrMapOvr>
  <p:transition>
    <p:fade/>
  </p:transition>
  <p:hf sldNum="0" hdr="0" ftr="0" dt="0"/>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6E82DDE-D1C8-4FA3-B8B1-60FABDA817CE}"/>
              </a:ext>
            </a:extLst>
          </p:cNvPr>
          <p:cNvSpPr>
            <a:spLocks noGrp="1"/>
          </p:cNvSpPr>
          <p:nvPr>
            <p:ph type="title"/>
          </p:nvPr>
        </p:nvSpPr>
        <p:spPr>
          <a:xfrm>
            <a:off x="584200" y="457200"/>
            <a:ext cx="11018520" cy="553998"/>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1547711163"/>
      </p:ext>
    </p:extLst>
  </p:cSld>
  <p:clrMapOvr>
    <a:overrideClrMapping bg1="lt1" tx1="dk1" bg2="lt2" tx2="dk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1_Title Only with gri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F8D4B60-A36D-466A-8704-C8062C252F79}"/>
              </a:ext>
            </a:extLst>
          </p:cNvPr>
          <p:cNvSpPr>
            <a:spLocks noGrp="1"/>
          </p:cNvSpPr>
          <p:nvPr>
            <p:ph type="body" sz="quarter" idx="10"/>
          </p:nvPr>
        </p:nvSpPr>
        <p:spPr>
          <a:xfrm>
            <a:off x="584199" y="1436688"/>
            <a:ext cx="7253289" cy="1440394"/>
          </a:xfrm>
        </p:spPr>
        <p:txBody>
          <a:bodyPr/>
          <a:lstStyle>
            <a:lvl1pPr marL="0" indent="0">
              <a:spcBef>
                <a:spcPts val="1200"/>
              </a:spcBef>
              <a:buNone/>
              <a:defRPr sz="2400"/>
            </a:lvl1pPr>
            <a:lvl2pPr marL="0" indent="0">
              <a:buNone/>
              <a:defRPr sz="1800"/>
            </a:lvl2pPr>
            <a:lvl3pPr marL="0" indent="0">
              <a:buNone/>
              <a:defRPr sz="1400"/>
            </a:lvl3pPr>
            <a:lvl4pPr marL="0" indent="0">
              <a:buNone/>
              <a:defRPr sz="1200"/>
            </a:lvl4pPr>
            <a:lvl5pPr marL="0" indent="0">
              <a:buNone/>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1">
            <a:extLst>
              <a:ext uri="{FF2B5EF4-FFF2-40B4-BE49-F238E27FC236}">
                <a16:creationId xmlns:a16="http://schemas.microsoft.com/office/drawing/2014/main" id="{A1404F95-BA58-4F8A-9757-FB13F3D704C0}"/>
              </a:ext>
            </a:extLst>
          </p:cNvPr>
          <p:cNvSpPr>
            <a:spLocks noGrp="1"/>
          </p:cNvSpPr>
          <p:nvPr>
            <p:ph type="title"/>
          </p:nvPr>
        </p:nvSpPr>
        <p:spPr>
          <a:xfrm>
            <a:off x="584200" y="457200"/>
            <a:ext cx="11018520" cy="553998"/>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2675925161"/>
      </p:ext>
    </p:extLst>
  </p:cSld>
  <p:clrMapOvr>
    <a:overrideClrMapping bg1="lt1" tx1="dk1" bg2="lt2" tx2="dk2" accent1="accent1" accent2="accent2" accent3="accent3" accent4="accent4" accent5="accent5" accent6="accent6" hlink="hlink" folHlink="folHlink"/>
  </p:clrMapOvr>
  <p:transition>
    <p:fade/>
  </p:transition>
  <p:hf sldNum="0" hdr="0" ftr="0" dt="0"/>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a:prstGeom prst="rect">
            <a:avLst/>
          </a:prstGeom>
        </p:spPr>
        <p:txBody>
          <a:bodyPr tIns="64008"/>
          <a:lstStyle>
            <a:lvl1pPr algn="l">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945491075"/>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p:cSld name="Title - Square Photo">
    <p:spTree>
      <p:nvGrpSpPr>
        <p:cNvPr id="1" name=""/>
        <p:cNvGrpSpPr/>
        <p:nvPr/>
      </p:nvGrpSpPr>
      <p:grpSpPr>
        <a:xfrm>
          <a:off x="0" y="0"/>
          <a:ext cx="0" cy="0"/>
          <a:chOff x="0" y="0"/>
          <a:chExt cx="0" cy="0"/>
        </a:xfrm>
      </p:grpSpPr>
      <p:grpSp>
        <p:nvGrpSpPr>
          <p:cNvPr id="55" name="Group 54">
            <a:extLst>
              <a:ext uri="{FF2B5EF4-FFF2-40B4-BE49-F238E27FC236}">
                <a16:creationId xmlns:a16="http://schemas.microsoft.com/office/drawing/2014/main" id="{200F7B6E-608C-4712-A939-BEBE059E295A}"/>
              </a:ext>
            </a:extLst>
          </p:cNvPr>
          <p:cNvGrpSpPr/>
          <p:nvPr/>
        </p:nvGrpSpPr>
        <p:grpSpPr bwMode="ltGray">
          <a:xfrm>
            <a:off x="6256117" y="-21839"/>
            <a:ext cx="5932086" cy="6890047"/>
            <a:chOff x="6256117" y="-21839"/>
            <a:chExt cx="5932086" cy="6890047"/>
          </a:xfrm>
        </p:grpSpPr>
        <p:grpSp>
          <p:nvGrpSpPr>
            <p:cNvPr id="56" name="Group 55">
              <a:extLst>
                <a:ext uri="{FF2B5EF4-FFF2-40B4-BE49-F238E27FC236}">
                  <a16:creationId xmlns:a16="http://schemas.microsoft.com/office/drawing/2014/main" id="{6DC5E8A2-8275-4F90-BA55-9B66D81C4A9F}"/>
                </a:ext>
              </a:extLst>
            </p:cNvPr>
            <p:cNvGrpSpPr/>
            <p:nvPr/>
          </p:nvGrpSpPr>
          <p:grpSpPr bwMode="ltGray">
            <a:xfrm>
              <a:off x="8507413" y="1457714"/>
              <a:ext cx="3680790" cy="5392441"/>
              <a:chOff x="8507413" y="1457714"/>
              <a:chExt cx="3680790" cy="5392441"/>
            </a:xfrm>
          </p:grpSpPr>
          <p:sp>
            <p:nvSpPr>
              <p:cNvPr id="65" name="Freeform: Shape 64">
                <a:extLst>
                  <a:ext uri="{FF2B5EF4-FFF2-40B4-BE49-F238E27FC236}">
                    <a16:creationId xmlns:a16="http://schemas.microsoft.com/office/drawing/2014/main" id="{6C563208-4732-48A3-81E6-533A2E2DD53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DD0ADC22-C4D5-4BE8-99A8-91566ADDBF5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91C4D457-0F93-4853-AB02-01C200DE6658}"/>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E8D605B0-4DEE-4101-AC83-CD1D15D14DB9}"/>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2EF14ED5-2275-4C01-96DD-1D24FE9FD6EE}"/>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F31E8C76-6A67-4E1C-BCC4-8D2ABCC0212A}"/>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9ABDD9FA-82C7-4E69-9895-354AD0BDD19E}"/>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2A7CD18E-2839-44B2-9BA7-6356529D686A}"/>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0B7E64CE-434E-410A-823C-4872E71DD278}"/>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0D92AA81-D52A-4877-AE2C-AB5B4D374D19}"/>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BE84D11A-0DE4-40A8-BB80-889FF30CCE03}"/>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6" name="Freeform: Shape 75">
                <a:extLst>
                  <a:ext uri="{FF2B5EF4-FFF2-40B4-BE49-F238E27FC236}">
                    <a16:creationId xmlns:a16="http://schemas.microsoft.com/office/drawing/2014/main" id="{A80E0B5D-2F12-4C6E-92C5-3765C579ADE8}"/>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7" name="Freeform: Shape 76">
                <a:extLst>
                  <a:ext uri="{FF2B5EF4-FFF2-40B4-BE49-F238E27FC236}">
                    <a16:creationId xmlns:a16="http://schemas.microsoft.com/office/drawing/2014/main" id="{765DAB00-242D-4D78-B6BF-F678C14B519F}"/>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8" name="Freeform: Shape 77">
                <a:extLst>
                  <a:ext uri="{FF2B5EF4-FFF2-40B4-BE49-F238E27FC236}">
                    <a16:creationId xmlns:a16="http://schemas.microsoft.com/office/drawing/2014/main" id="{D824698C-3D67-4D42-9DE6-531F5A0C7EA3}"/>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9" name="Freeform: Shape 78">
                <a:extLst>
                  <a:ext uri="{FF2B5EF4-FFF2-40B4-BE49-F238E27FC236}">
                    <a16:creationId xmlns:a16="http://schemas.microsoft.com/office/drawing/2014/main" id="{699246CD-F05A-4044-B7A4-384A7B272509}"/>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80" name="Freeform: Shape 79">
                <a:extLst>
                  <a:ext uri="{FF2B5EF4-FFF2-40B4-BE49-F238E27FC236}">
                    <a16:creationId xmlns:a16="http://schemas.microsoft.com/office/drawing/2014/main" id="{06930CAB-4305-4191-AD01-9D22AAD264D9}"/>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81" name="Straight Connector 80">
                <a:extLst>
                  <a:ext uri="{FF2B5EF4-FFF2-40B4-BE49-F238E27FC236}">
                    <a16:creationId xmlns:a16="http://schemas.microsoft.com/office/drawing/2014/main" id="{7FBC50E9-9F0E-4D62-9AA6-DC145681D1EA}"/>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57" name="Group 56">
              <a:extLst>
                <a:ext uri="{FF2B5EF4-FFF2-40B4-BE49-F238E27FC236}">
                  <a16:creationId xmlns:a16="http://schemas.microsoft.com/office/drawing/2014/main" id="{09610B7D-2856-472A-B98F-5684402C6C99}"/>
                </a:ext>
              </a:extLst>
            </p:cNvPr>
            <p:cNvGrpSpPr/>
            <p:nvPr/>
          </p:nvGrpSpPr>
          <p:grpSpPr bwMode="ltGray">
            <a:xfrm>
              <a:off x="7545167" y="-21839"/>
              <a:ext cx="1192433" cy="1098538"/>
              <a:chOff x="7545167" y="-9139"/>
              <a:chExt cx="1192433" cy="1098538"/>
            </a:xfrm>
          </p:grpSpPr>
          <p:sp>
            <p:nvSpPr>
              <p:cNvPr id="62" name="Freeform: Shape 61">
                <a:extLst>
                  <a:ext uri="{FF2B5EF4-FFF2-40B4-BE49-F238E27FC236}">
                    <a16:creationId xmlns:a16="http://schemas.microsoft.com/office/drawing/2014/main" id="{5173E078-D753-4C8F-98BB-75D0CBE314FE}"/>
                  </a:ext>
                </a:extLst>
              </p:cNvPr>
              <p:cNvSpPr/>
              <p:nvPr/>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3" name="Freeform: Shape 62">
                <a:extLst>
                  <a:ext uri="{FF2B5EF4-FFF2-40B4-BE49-F238E27FC236}">
                    <a16:creationId xmlns:a16="http://schemas.microsoft.com/office/drawing/2014/main" id="{EAA82456-62CD-4C42-91A4-3FFD8F19BCBD}"/>
                  </a:ext>
                </a:extLst>
              </p:cNvPr>
              <p:cNvSpPr/>
              <p:nvPr/>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4" name="Freeform: Shape 63">
                <a:extLst>
                  <a:ext uri="{FF2B5EF4-FFF2-40B4-BE49-F238E27FC236}">
                    <a16:creationId xmlns:a16="http://schemas.microsoft.com/office/drawing/2014/main" id="{41ABB687-FC0A-4A48-8466-BF8A1129E230}"/>
                  </a:ext>
                </a:extLst>
              </p:cNvPr>
              <p:cNvSpPr/>
              <p:nvPr/>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58" name="Group 57">
              <a:extLst>
                <a:ext uri="{FF2B5EF4-FFF2-40B4-BE49-F238E27FC236}">
                  <a16:creationId xmlns:a16="http://schemas.microsoft.com/office/drawing/2014/main" id="{8EEA91BF-1A44-4FB0-92F0-23098E7BBFCD}"/>
                </a:ext>
              </a:extLst>
            </p:cNvPr>
            <p:cNvGrpSpPr/>
            <p:nvPr/>
          </p:nvGrpSpPr>
          <p:grpSpPr bwMode="ltGray">
            <a:xfrm>
              <a:off x="6256117" y="5896894"/>
              <a:ext cx="1057910" cy="971314"/>
              <a:chOff x="6256117" y="5896894"/>
              <a:chExt cx="1057910" cy="971314"/>
            </a:xfrm>
          </p:grpSpPr>
          <p:sp>
            <p:nvSpPr>
              <p:cNvPr id="59" name="Freeform: Shape 58">
                <a:extLst>
                  <a:ext uri="{FF2B5EF4-FFF2-40B4-BE49-F238E27FC236}">
                    <a16:creationId xmlns:a16="http://schemas.microsoft.com/office/drawing/2014/main" id="{511C6A8E-CEC6-4129-9FB2-A426C6CE84EB}"/>
                  </a:ext>
                </a:extLst>
              </p:cNvPr>
              <p:cNvSpPr/>
              <p:nvPr/>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205B8F1F-9F8A-42BF-8770-AEABCEC35D18}"/>
                  </a:ext>
                </a:extLst>
              </p:cNvPr>
              <p:cNvSpPr/>
              <p:nvPr/>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36EE7F2A-0858-47D2-B1D0-D33BCD933ABE}"/>
                  </a:ext>
                </a:extLst>
              </p:cNvPr>
              <p:cNvSpPr/>
              <p:nvPr/>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
        <p:nvSpPr>
          <p:cNvPr id="5" name="Picture Placeholder 4">
            <a:extLst>
              <a:ext uri="{FF2B5EF4-FFF2-40B4-BE49-F238E27FC236}">
                <a16:creationId xmlns:a16="http://schemas.microsoft.com/office/drawing/2014/main" id="{6DF5D6DE-2629-4577-9B98-7A1666013D0A}"/>
              </a:ext>
            </a:extLst>
          </p:cNvPr>
          <p:cNvSpPr>
            <a:spLocks noGrp="1"/>
          </p:cNvSpPr>
          <p:nvPr>
            <p:ph type="pic" sz="quarter" idx="11" hasCustomPrompt="1"/>
          </p:nvPr>
        </p:nvSpPr>
        <p:spPr bwMode="gray">
          <a:xfrm>
            <a:off x="5016500" y="292100"/>
            <a:ext cx="6881813" cy="6272213"/>
          </a:xfrm>
          <a:blipFill>
            <a:blip r:embed="rId2"/>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Title 1"/>
          <p:cNvSpPr>
            <a:spLocks noGrp="1"/>
          </p:cNvSpPr>
          <p:nvPr>
            <p:ph type="title" hasCustomPrompt="1"/>
          </p:nvPr>
        </p:nvSpPr>
        <p:spPr>
          <a:xfrm>
            <a:off x="584201" y="2487315"/>
            <a:ext cx="3768898" cy="646331"/>
          </a:xfrm>
          <a:prstGeom prst="rect">
            <a:avLst/>
          </a:prstGeom>
        </p:spPr>
        <p:txBody>
          <a:bodyPr wrap="square" rIns="0" anchor="b">
            <a:spAutoFit/>
          </a:bodyPr>
          <a:lstStyle>
            <a:lvl1pPr algn="l">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Enter title text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1"/>
            <a:ext cx="3769300"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grpSp>
        <p:nvGrpSpPr>
          <p:cNvPr id="32" name="Group 31">
            <a:extLst>
              <a:ext uri="{FF2B5EF4-FFF2-40B4-BE49-F238E27FC236}">
                <a16:creationId xmlns:a16="http://schemas.microsoft.com/office/drawing/2014/main" id="{A554CF85-0841-41F0-B6F4-0311F20100EA}"/>
              </a:ext>
            </a:extLst>
          </p:cNvPr>
          <p:cNvGrpSpPr/>
          <p:nvPr userDrawn="1"/>
        </p:nvGrpSpPr>
        <p:grpSpPr bwMode="ltGray">
          <a:xfrm>
            <a:off x="6256117" y="-21839"/>
            <a:ext cx="5932086" cy="6890047"/>
            <a:chOff x="6256117" y="-21839"/>
            <a:chExt cx="5932086" cy="6890047"/>
          </a:xfrm>
        </p:grpSpPr>
        <p:grpSp>
          <p:nvGrpSpPr>
            <p:cNvPr id="33" name="Group 32">
              <a:extLst>
                <a:ext uri="{FF2B5EF4-FFF2-40B4-BE49-F238E27FC236}">
                  <a16:creationId xmlns:a16="http://schemas.microsoft.com/office/drawing/2014/main" id="{B5540783-DD16-4D96-AA93-69C82B10176D}"/>
                </a:ext>
              </a:extLst>
            </p:cNvPr>
            <p:cNvGrpSpPr/>
            <p:nvPr userDrawn="1"/>
          </p:nvGrpSpPr>
          <p:grpSpPr bwMode="ltGray">
            <a:xfrm>
              <a:off x="8507413" y="1457714"/>
              <a:ext cx="3680790" cy="5392441"/>
              <a:chOff x="8507413" y="1457714"/>
              <a:chExt cx="3680790" cy="5392441"/>
            </a:xfrm>
          </p:grpSpPr>
          <p:sp>
            <p:nvSpPr>
              <p:cNvPr id="42" name="Freeform: Shape 41">
                <a:extLst>
                  <a:ext uri="{FF2B5EF4-FFF2-40B4-BE49-F238E27FC236}">
                    <a16:creationId xmlns:a16="http://schemas.microsoft.com/office/drawing/2014/main" id="{F2A407C1-52D9-4CF5-BF32-AE2FE676BF40}"/>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3" name="Freeform: Shape 42">
                <a:extLst>
                  <a:ext uri="{FF2B5EF4-FFF2-40B4-BE49-F238E27FC236}">
                    <a16:creationId xmlns:a16="http://schemas.microsoft.com/office/drawing/2014/main" id="{560C4BEC-4A19-4CF9-97D0-D451B1DAEB0E}"/>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4" name="Freeform: Shape 43">
                <a:extLst>
                  <a:ext uri="{FF2B5EF4-FFF2-40B4-BE49-F238E27FC236}">
                    <a16:creationId xmlns:a16="http://schemas.microsoft.com/office/drawing/2014/main" id="{8B4B4966-D68F-49EC-BA64-0F5A479970B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5" name="Freeform: Shape 44">
                <a:extLst>
                  <a:ext uri="{FF2B5EF4-FFF2-40B4-BE49-F238E27FC236}">
                    <a16:creationId xmlns:a16="http://schemas.microsoft.com/office/drawing/2014/main" id="{73139EB2-111E-407D-B9A9-97FA3E63CFD2}"/>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6" name="Freeform: Shape 45">
                <a:extLst>
                  <a:ext uri="{FF2B5EF4-FFF2-40B4-BE49-F238E27FC236}">
                    <a16:creationId xmlns:a16="http://schemas.microsoft.com/office/drawing/2014/main" id="{98979ED9-7308-4771-8393-0ACF0477FC16}"/>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7" name="Freeform: Shape 46">
                <a:extLst>
                  <a:ext uri="{FF2B5EF4-FFF2-40B4-BE49-F238E27FC236}">
                    <a16:creationId xmlns:a16="http://schemas.microsoft.com/office/drawing/2014/main" id="{8BE909CD-A873-41C8-A103-5AA41A047A5E}"/>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8" name="Freeform: Shape 47">
                <a:extLst>
                  <a:ext uri="{FF2B5EF4-FFF2-40B4-BE49-F238E27FC236}">
                    <a16:creationId xmlns:a16="http://schemas.microsoft.com/office/drawing/2014/main" id="{3D17C884-0758-4C47-8451-B03F3BE5F6D4}"/>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9" name="Freeform: Shape 48">
                <a:extLst>
                  <a:ext uri="{FF2B5EF4-FFF2-40B4-BE49-F238E27FC236}">
                    <a16:creationId xmlns:a16="http://schemas.microsoft.com/office/drawing/2014/main" id="{393E4E8D-30D0-4059-AC6A-9F09AC8FBF73}"/>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0" name="Freeform: Shape 49">
                <a:extLst>
                  <a:ext uri="{FF2B5EF4-FFF2-40B4-BE49-F238E27FC236}">
                    <a16:creationId xmlns:a16="http://schemas.microsoft.com/office/drawing/2014/main" id="{FF49A554-CD2F-468E-A1B6-01021E0ACD2B}"/>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1" name="Freeform: Shape 50">
                <a:extLst>
                  <a:ext uri="{FF2B5EF4-FFF2-40B4-BE49-F238E27FC236}">
                    <a16:creationId xmlns:a16="http://schemas.microsoft.com/office/drawing/2014/main" id="{F4E80323-5CEA-4E7C-AF42-7EEA0CA6308F}"/>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2" name="Freeform: Shape 51">
                <a:extLst>
                  <a:ext uri="{FF2B5EF4-FFF2-40B4-BE49-F238E27FC236}">
                    <a16:creationId xmlns:a16="http://schemas.microsoft.com/office/drawing/2014/main" id="{7A9F02A4-DAB7-42AD-9E4E-B12D2D14DDE6}"/>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3" name="Freeform: Shape 52">
                <a:extLst>
                  <a:ext uri="{FF2B5EF4-FFF2-40B4-BE49-F238E27FC236}">
                    <a16:creationId xmlns:a16="http://schemas.microsoft.com/office/drawing/2014/main" id="{CE9BAC11-3CCA-42FC-8747-93F623629B7C}"/>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4" name="Freeform: Shape 53">
                <a:extLst>
                  <a:ext uri="{FF2B5EF4-FFF2-40B4-BE49-F238E27FC236}">
                    <a16:creationId xmlns:a16="http://schemas.microsoft.com/office/drawing/2014/main" id="{C96E6BE9-F00F-4C4A-AA5C-A5C2862DD22A}"/>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82" name="Freeform: Shape 81">
                <a:extLst>
                  <a:ext uri="{FF2B5EF4-FFF2-40B4-BE49-F238E27FC236}">
                    <a16:creationId xmlns:a16="http://schemas.microsoft.com/office/drawing/2014/main" id="{4AF527ED-9CE1-49AB-9357-3F4A1748FF33}"/>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83" name="Freeform: Shape 82">
                <a:extLst>
                  <a:ext uri="{FF2B5EF4-FFF2-40B4-BE49-F238E27FC236}">
                    <a16:creationId xmlns:a16="http://schemas.microsoft.com/office/drawing/2014/main" id="{7CB19142-4655-4FA7-B2BC-98628DA2B9D8}"/>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84" name="Freeform: Shape 83">
                <a:extLst>
                  <a:ext uri="{FF2B5EF4-FFF2-40B4-BE49-F238E27FC236}">
                    <a16:creationId xmlns:a16="http://schemas.microsoft.com/office/drawing/2014/main" id="{3C8368D7-97C0-4086-AD9D-25372CE7829A}"/>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85" name="Straight Connector 84">
                <a:extLst>
                  <a:ext uri="{FF2B5EF4-FFF2-40B4-BE49-F238E27FC236}">
                    <a16:creationId xmlns:a16="http://schemas.microsoft.com/office/drawing/2014/main" id="{53C9D79A-F7EC-4BA2-9D6B-2B6A7B833631}"/>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34" name="Group 33">
              <a:extLst>
                <a:ext uri="{FF2B5EF4-FFF2-40B4-BE49-F238E27FC236}">
                  <a16:creationId xmlns:a16="http://schemas.microsoft.com/office/drawing/2014/main" id="{C0F2279D-F32A-43A7-94B7-116995B5DB33}"/>
                </a:ext>
              </a:extLst>
            </p:cNvPr>
            <p:cNvGrpSpPr/>
            <p:nvPr userDrawn="1"/>
          </p:nvGrpSpPr>
          <p:grpSpPr bwMode="ltGray">
            <a:xfrm>
              <a:off x="7545167" y="-21839"/>
              <a:ext cx="1192433" cy="1098538"/>
              <a:chOff x="7545167" y="-9139"/>
              <a:chExt cx="1192433" cy="1098538"/>
            </a:xfrm>
          </p:grpSpPr>
          <p:sp>
            <p:nvSpPr>
              <p:cNvPr id="39" name="Freeform: Shape 38">
                <a:extLst>
                  <a:ext uri="{FF2B5EF4-FFF2-40B4-BE49-F238E27FC236}">
                    <a16:creationId xmlns:a16="http://schemas.microsoft.com/office/drawing/2014/main" id="{AEA1516F-F31B-4C8D-AD9D-A305272E8BB5}"/>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40" name="Freeform: Shape 39">
                <a:extLst>
                  <a:ext uri="{FF2B5EF4-FFF2-40B4-BE49-F238E27FC236}">
                    <a16:creationId xmlns:a16="http://schemas.microsoft.com/office/drawing/2014/main" id="{BD91CD73-D1A2-4BAA-A3F6-19F693FA6BE8}"/>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41" name="Freeform: Shape 40">
                <a:extLst>
                  <a:ext uri="{FF2B5EF4-FFF2-40B4-BE49-F238E27FC236}">
                    <a16:creationId xmlns:a16="http://schemas.microsoft.com/office/drawing/2014/main" id="{DA2BFF44-891E-471C-8E48-6AF8EE78EB8E}"/>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35" name="Group 34">
              <a:extLst>
                <a:ext uri="{FF2B5EF4-FFF2-40B4-BE49-F238E27FC236}">
                  <a16:creationId xmlns:a16="http://schemas.microsoft.com/office/drawing/2014/main" id="{CEB6AEF0-C1CD-46DD-B472-2E0A7DF0E5E3}"/>
                </a:ext>
              </a:extLst>
            </p:cNvPr>
            <p:cNvGrpSpPr/>
            <p:nvPr userDrawn="1"/>
          </p:nvGrpSpPr>
          <p:grpSpPr bwMode="ltGray">
            <a:xfrm>
              <a:off x="6256117" y="5896894"/>
              <a:ext cx="1057910" cy="971314"/>
              <a:chOff x="6256117" y="5896894"/>
              <a:chExt cx="1057910" cy="971314"/>
            </a:xfrm>
          </p:grpSpPr>
          <p:sp>
            <p:nvSpPr>
              <p:cNvPr id="36" name="Freeform: Shape 35">
                <a:extLst>
                  <a:ext uri="{FF2B5EF4-FFF2-40B4-BE49-F238E27FC236}">
                    <a16:creationId xmlns:a16="http://schemas.microsoft.com/office/drawing/2014/main" id="{0523A98A-D4A8-433E-B032-C0E273B5B528}"/>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7" name="Freeform: Shape 36">
                <a:extLst>
                  <a:ext uri="{FF2B5EF4-FFF2-40B4-BE49-F238E27FC236}">
                    <a16:creationId xmlns:a16="http://schemas.microsoft.com/office/drawing/2014/main" id="{7443288C-78B4-43F6-8626-D74D92E3BE8F}"/>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8" name="Freeform: Shape 37">
                <a:extLst>
                  <a:ext uri="{FF2B5EF4-FFF2-40B4-BE49-F238E27FC236}">
                    <a16:creationId xmlns:a16="http://schemas.microsoft.com/office/drawing/2014/main" id="{2A1B9AAE-6C51-4C02-9D9F-D96CB7F773CB}"/>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3746155539"/>
      </p:ext>
    </p:extLst>
  </p:cSld>
  <p:clrMapOvr>
    <a:masterClrMapping/>
  </p:clrMapOvr>
  <p:transition>
    <p:fade/>
  </p:transition>
  <p:extLst mod="1">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p:cSld name="Square Photo body text">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C39AAC9F-C8B8-422E-93FC-08A064104000}"/>
              </a:ext>
            </a:extLst>
          </p:cNvPr>
          <p:cNvGrpSpPr/>
          <p:nvPr/>
        </p:nvGrpSpPr>
        <p:grpSpPr bwMode="ltGray">
          <a:xfrm>
            <a:off x="6256117" y="-21839"/>
            <a:ext cx="5932086" cy="6890047"/>
            <a:chOff x="6256117" y="-21839"/>
            <a:chExt cx="5932086" cy="6890047"/>
          </a:xfrm>
        </p:grpSpPr>
        <p:grpSp>
          <p:nvGrpSpPr>
            <p:cNvPr id="31" name="Group 30">
              <a:extLst>
                <a:ext uri="{FF2B5EF4-FFF2-40B4-BE49-F238E27FC236}">
                  <a16:creationId xmlns:a16="http://schemas.microsoft.com/office/drawing/2014/main" id="{A09379AA-B540-4886-8794-46BA10F3D91B}"/>
                </a:ext>
              </a:extLst>
            </p:cNvPr>
            <p:cNvGrpSpPr/>
            <p:nvPr/>
          </p:nvGrpSpPr>
          <p:grpSpPr bwMode="ltGray">
            <a:xfrm>
              <a:off x="8507413" y="1457714"/>
              <a:ext cx="3680790" cy="5392441"/>
              <a:chOff x="8507413" y="1457714"/>
              <a:chExt cx="3680790" cy="5392441"/>
            </a:xfrm>
          </p:grpSpPr>
          <p:sp>
            <p:nvSpPr>
              <p:cNvPr id="64" name="Freeform: Shape 63">
                <a:extLst>
                  <a:ext uri="{FF2B5EF4-FFF2-40B4-BE49-F238E27FC236}">
                    <a16:creationId xmlns:a16="http://schemas.microsoft.com/office/drawing/2014/main" id="{9E5BC201-014B-48F5-BAC0-4FBBACCBF586}"/>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F72CD027-1ABE-4E4A-BE9E-EF73250F92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52C85D91-63CC-4FF7-A826-BE886CDB017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E55C67E6-D930-403F-9550-70EC2A102AB5}"/>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BDB9C074-A5A6-4082-9FCD-D487FD8013E5}"/>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4E3D79EB-E5E0-4CA3-A7CE-50069CC73F1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42F892FB-2465-40CF-A81F-AC989DC09CE4}"/>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E8BADF38-50C7-4E4B-AA00-660BF4161C96}"/>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A51B782C-38CF-4C16-8A55-9C1BEA5AF3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61A234A0-3B09-4E85-880A-C885FBEE2401}"/>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B6516D46-39CD-420E-9263-03065B10F8F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6B28F64C-F49A-4F09-A9C2-8502680A64D7}"/>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6" name="Freeform: Shape 75">
                <a:extLst>
                  <a:ext uri="{FF2B5EF4-FFF2-40B4-BE49-F238E27FC236}">
                    <a16:creationId xmlns:a16="http://schemas.microsoft.com/office/drawing/2014/main" id="{3AE00412-2C1C-4CAB-B1D4-B046A4B37C24}"/>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7" name="Freeform: Shape 76">
                <a:extLst>
                  <a:ext uri="{FF2B5EF4-FFF2-40B4-BE49-F238E27FC236}">
                    <a16:creationId xmlns:a16="http://schemas.microsoft.com/office/drawing/2014/main" id="{01030AB7-3DE7-407A-98DE-751351FCBFB5}"/>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8" name="Freeform: Shape 77">
                <a:extLst>
                  <a:ext uri="{FF2B5EF4-FFF2-40B4-BE49-F238E27FC236}">
                    <a16:creationId xmlns:a16="http://schemas.microsoft.com/office/drawing/2014/main" id="{0074BD83-98DD-4084-9D1E-CDACFD005AFF}"/>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9" name="Freeform: Shape 78">
                <a:extLst>
                  <a:ext uri="{FF2B5EF4-FFF2-40B4-BE49-F238E27FC236}">
                    <a16:creationId xmlns:a16="http://schemas.microsoft.com/office/drawing/2014/main" id="{47C85498-5D07-457D-BA73-99E2EB50130B}"/>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80" name="Straight Connector 79">
                <a:extLst>
                  <a:ext uri="{FF2B5EF4-FFF2-40B4-BE49-F238E27FC236}">
                    <a16:creationId xmlns:a16="http://schemas.microsoft.com/office/drawing/2014/main" id="{3DF2CE11-90A6-43A8-B2DC-45295F10CB64}"/>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32" name="Group 31">
              <a:extLst>
                <a:ext uri="{FF2B5EF4-FFF2-40B4-BE49-F238E27FC236}">
                  <a16:creationId xmlns:a16="http://schemas.microsoft.com/office/drawing/2014/main" id="{F65F154A-ABA1-4F9A-97F8-C50108DD1A97}"/>
                </a:ext>
              </a:extLst>
            </p:cNvPr>
            <p:cNvGrpSpPr/>
            <p:nvPr/>
          </p:nvGrpSpPr>
          <p:grpSpPr bwMode="ltGray">
            <a:xfrm>
              <a:off x="7545167" y="-21839"/>
              <a:ext cx="1192433" cy="1098538"/>
              <a:chOff x="7545167" y="-9139"/>
              <a:chExt cx="1192433" cy="1098538"/>
            </a:xfrm>
          </p:grpSpPr>
          <p:sp>
            <p:nvSpPr>
              <p:cNvPr id="61" name="Freeform: Shape 60">
                <a:extLst>
                  <a:ext uri="{FF2B5EF4-FFF2-40B4-BE49-F238E27FC236}">
                    <a16:creationId xmlns:a16="http://schemas.microsoft.com/office/drawing/2014/main" id="{54AC8DFE-7BB0-4D98-AA21-405DB4B06225}"/>
                  </a:ext>
                </a:extLst>
              </p:cNvPr>
              <p:cNvSpPr/>
              <p:nvPr/>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2" name="Freeform: Shape 61">
                <a:extLst>
                  <a:ext uri="{FF2B5EF4-FFF2-40B4-BE49-F238E27FC236}">
                    <a16:creationId xmlns:a16="http://schemas.microsoft.com/office/drawing/2014/main" id="{F39938CF-5CFF-4707-BBDD-DD19FA0A50F1}"/>
                  </a:ext>
                </a:extLst>
              </p:cNvPr>
              <p:cNvSpPr/>
              <p:nvPr/>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3" name="Freeform: Shape 62">
                <a:extLst>
                  <a:ext uri="{FF2B5EF4-FFF2-40B4-BE49-F238E27FC236}">
                    <a16:creationId xmlns:a16="http://schemas.microsoft.com/office/drawing/2014/main" id="{73332E5E-0308-4370-A841-A20570A69BDF}"/>
                  </a:ext>
                </a:extLst>
              </p:cNvPr>
              <p:cNvSpPr/>
              <p:nvPr/>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33" name="Group 32">
              <a:extLst>
                <a:ext uri="{FF2B5EF4-FFF2-40B4-BE49-F238E27FC236}">
                  <a16:creationId xmlns:a16="http://schemas.microsoft.com/office/drawing/2014/main" id="{9E46D602-7D42-411E-8BA6-6F74E13FE605}"/>
                </a:ext>
              </a:extLst>
            </p:cNvPr>
            <p:cNvGrpSpPr/>
            <p:nvPr/>
          </p:nvGrpSpPr>
          <p:grpSpPr bwMode="ltGray">
            <a:xfrm>
              <a:off x="6256117" y="5896894"/>
              <a:ext cx="1057910" cy="971314"/>
              <a:chOff x="6256117" y="5896894"/>
              <a:chExt cx="1057910" cy="971314"/>
            </a:xfrm>
          </p:grpSpPr>
          <p:sp>
            <p:nvSpPr>
              <p:cNvPr id="34" name="Freeform: Shape 33">
                <a:extLst>
                  <a:ext uri="{FF2B5EF4-FFF2-40B4-BE49-F238E27FC236}">
                    <a16:creationId xmlns:a16="http://schemas.microsoft.com/office/drawing/2014/main" id="{53F344C1-9929-4E86-BB1A-05E12D1570DF}"/>
                  </a:ext>
                </a:extLst>
              </p:cNvPr>
              <p:cNvSpPr/>
              <p:nvPr/>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5" name="Freeform: Shape 34">
                <a:extLst>
                  <a:ext uri="{FF2B5EF4-FFF2-40B4-BE49-F238E27FC236}">
                    <a16:creationId xmlns:a16="http://schemas.microsoft.com/office/drawing/2014/main" id="{B6933AFD-19AA-49B8-BCF7-2D0EAA89273D}"/>
                  </a:ext>
                </a:extLst>
              </p:cNvPr>
              <p:cNvSpPr/>
              <p:nvPr/>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6" name="Freeform: Shape 35">
                <a:extLst>
                  <a:ext uri="{FF2B5EF4-FFF2-40B4-BE49-F238E27FC236}">
                    <a16:creationId xmlns:a16="http://schemas.microsoft.com/office/drawing/2014/main" id="{9FB75AC2-D122-402F-B448-B0118576BB45}"/>
                  </a:ext>
                </a:extLst>
              </p:cNvPr>
              <p:cNvSpPr/>
              <p:nvPr/>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
        <p:nvSpPr>
          <p:cNvPr id="2" name="Title 1"/>
          <p:cNvSpPr>
            <a:spLocks noGrp="1"/>
          </p:cNvSpPr>
          <p:nvPr>
            <p:ph type="title" hasCustomPrompt="1"/>
          </p:nvPr>
        </p:nvSpPr>
        <p:spPr>
          <a:xfrm>
            <a:off x="584200" y="2981637"/>
            <a:ext cx="3769475" cy="861774"/>
          </a:xfrm>
          <a:prstGeom prst="rect">
            <a:avLst/>
          </a:prstGeo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60" name="Picture Placeholder 4">
            <a:extLst>
              <a:ext uri="{FF2B5EF4-FFF2-40B4-BE49-F238E27FC236}">
                <a16:creationId xmlns:a16="http://schemas.microsoft.com/office/drawing/2014/main" id="{D9BE8EAA-F7ED-46CD-A31F-E4299C08F5AD}"/>
              </a:ext>
            </a:extLst>
          </p:cNvPr>
          <p:cNvSpPr>
            <a:spLocks noGrp="1"/>
          </p:cNvSpPr>
          <p:nvPr>
            <p:ph type="pic" sz="quarter" idx="11" hasCustomPrompt="1"/>
          </p:nvPr>
        </p:nvSpPr>
        <p:spPr bwMode="gray">
          <a:xfrm>
            <a:off x="5016500" y="292100"/>
            <a:ext cx="6881813" cy="6272213"/>
          </a:xfrm>
          <a:blipFill>
            <a:blip r:embed="rId2"/>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grpSp>
        <p:nvGrpSpPr>
          <p:cNvPr id="37" name="Group 36">
            <a:extLst>
              <a:ext uri="{FF2B5EF4-FFF2-40B4-BE49-F238E27FC236}">
                <a16:creationId xmlns:a16="http://schemas.microsoft.com/office/drawing/2014/main" id="{16DD8738-4AF6-4799-9757-AA620DF6234A}"/>
              </a:ext>
            </a:extLst>
          </p:cNvPr>
          <p:cNvGrpSpPr/>
          <p:nvPr userDrawn="1"/>
        </p:nvGrpSpPr>
        <p:grpSpPr bwMode="ltGray">
          <a:xfrm>
            <a:off x="6256117" y="-21839"/>
            <a:ext cx="5932086" cy="6890047"/>
            <a:chOff x="6256117" y="-21839"/>
            <a:chExt cx="5932086" cy="6890047"/>
          </a:xfrm>
        </p:grpSpPr>
        <p:grpSp>
          <p:nvGrpSpPr>
            <p:cNvPr id="38" name="Group 37">
              <a:extLst>
                <a:ext uri="{FF2B5EF4-FFF2-40B4-BE49-F238E27FC236}">
                  <a16:creationId xmlns:a16="http://schemas.microsoft.com/office/drawing/2014/main" id="{89152A07-A20E-4C3A-98C5-F145798C3B82}"/>
                </a:ext>
              </a:extLst>
            </p:cNvPr>
            <p:cNvGrpSpPr/>
            <p:nvPr userDrawn="1"/>
          </p:nvGrpSpPr>
          <p:grpSpPr bwMode="ltGray">
            <a:xfrm>
              <a:off x="8507413" y="1457714"/>
              <a:ext cx="3680790" cy="5392441"/>
              <a:chOff x="8507413" y="1457714"/>
              <a:chExt cx="3680790" cy="5392441"/>
            </a:xfrm>
          </p:grpSpPr>
          <p:sp>
            <p:nvSpPr>
              <p:cNvPr id="47" name="Freeform: Shape 46">
                <a:extLst>
                  <a:ext uri="{FF2B5EF4-FFF2-40B4-BE49-F238E27FC236}">
                    <a16:creationId xmlns:a16="http://schemas.microsoft.com/office/drawing/2014/main" id="{3E335E85-9054-4B1A-BBD7-D8547B9DDD13}"/>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8" name="Freeform: Shape 47">
                <a:extLst>
                  <a:ext uri="{FF2B5EF4-FFF2-40B4-BE49-F238E27FC236}">
                    <a16:creationId xmlns:a16="http://schemas.microsoft.com/office/drawing/2014/main" id="{4969046C-B12A-40B5-B38B-AC10AE68B1E9}"/>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9" name="Freeform: Shape 48">
                <a:extLst>
                  <a:ext uri="{FF2B5EF4-FFF2-40B4-BE49-F238E27FC236}">
                    <a16:creationId xmlns:a16="http://schemas.microsoft.com/office/drawing/2014/main" id="{7C986313-F6D6-46D8-8362-E052B186BB60}"/>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0" name="Freeform: Shape 49">
                <a:extLst>
                  <a:ext uri="{FF2B5EF4-FFF2-40B4-BE49-F238E27FC236}">
                    <a16:creationId xmlns:a16="http://schemas.microsoft.com/office/drawing/2014/main" id="{49A96160-C72C-462C-BB5A-AD4A380E80CB}"/>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1" name="Freeform: Shape 50">
                <a:extLst>
                  <a:ext uri="{FF2B5EF4-FFF2-40B4-BE49-F238E27FC236}">
                    <a16:creationId xmlns:a16="http://schemas.microsoft.com/office/drawing/2014/main" id="{B7B0A59B-06ED-4CD7-8D8C-04123E2AB7A7}"/>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2" name="Freeform: Shape 51">
                <a:extLst>
                  <a:ext uri="{FF2B5EF4-FFF2-40B4-BE49-F238E27FC236}">
                    <a16:creationId xmlns:a16="http://schemas.microsoft.com/office/drawing/2014/main" id="{400BC2F7-8717-46B7-8FF5-3D819E92D1DA}"/>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3" name="Freeform: Shape 52">
                <a:extLst>
                  <a:ext uri="{FF2B5EF4-FFF2-40B4-BE49-F238E27FC236}">
                    <a16:creationId xmlns:a16="http://schemas.microsoft.com/office/drawing/2014/main" id="{CF09E159-DF4C-46D9-8215-EB6C6D20A6FE}"/>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4" name="Freeform: Shape 53">
                <a:extLst>
                  <a:ext uri="{FF2B5EF4-FFF2-40B4-BE49-F238E27FC236}">
                    <a16:creationId xmlns:a16="http://schemas.microsoft.com/office/drawing/2014/main" id="{22E93D7F-DDB6-453B-AFD3-D3712C8E9047}"/>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5" name="Freeform: Shape 54">
                <a:extLst>
                  <a:ext uri="{FF2B5EF4-FFF2-40B4-BE49-F238E27FC236}">
                    <a16:creationId xmlns:a16="http://schemas.microsoft.com/office/drawing/2014/main" id="{7D5EDE3D-3C57-4A02-8B3B-64CCE47716D3}"/>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6" name="Freeform: Shape 55">
                <a:extLst>
                  <a:ext uri="{FF2B5EF4-FFF2-40B4-BE49-F238E27FC236}">
                    <a16:creationId xmlns:a16="http://schemas.microsoft.com/office/drawing/2014/main" id="{2C5D5CBB-3E31-48CD-9F42-DDC7FE75EE32}"/>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7" name="Freeform: Shape 56">
                <a:extLst>
                  <a:ext uri="{FF2B5EF4-FFF2-40B4-BE49-F238E27FC236}">
                    <a16:creationId xmlns:a16="http://schemas.microsoft.com/office/drawing/2014/main" id="{CFED7E41-E78E-4F25-89E9-5FD84F291419}"/>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8" name="Freeform: Shape 57">
                <a:extLst>
                  <a:ext uri="{FF2B5EF4-FFF2-40B4-BE49-F238E27FC236}">
                    <a16:creationId xmlns:a16="http://schemas.microsoft.com/office/drawing/2014/main" id="{994B2576-1C0E-4446-9014-E4BE8E3D007E}"/>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9" name="Freeform: Shape 58">
                <a:extLst>
                  <a:ext uri="{FF2B5EF4-FFF2-40B4-BE49-F238E27FC236}">
                    <a16:creationId xmlns:a16="http://schemas.microsoft.com/office/drawing/2014/main" id="{978779D1-893E-490B-A44B-5C4D234F3B75}"/>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81" name="Freeform: Shape 80">
                <a:extLst>
                  <a:ext uri="{FF2B5EF4-FFF2-40B4-BE49-F238E27FC236}">
                    <a16:creationId xmlns:a16="http://schemas.microsoft.com/office/drawing/2014/main" id="{1156F5B5-4590-4CEE-A1CB-6FA39D664D90}"/>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82" name="Freeform: Shape 81">
                <a:extLst>
                  <a:ext uri="{FF2B5EF4-FFF2-40B4-BE49-F238E27FC236}">
                    <a16:creationId xmlns:a16="http://schemas.microsoft.com/office/drawing/2014/main" id="{0DB35E58-0BF2-4A87-95C2-A1FA7A039230}"/>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83" name="Freeform: Shape 82">
                <a:extLst>
                  <a:ext uri="{FF2B5EF4-FFF2-40B4-BE49-F238E27FC236}">
                    <a16:creationId xmlns:a16="http://schemas.microsoft.com/office/drawing/2014/main" id="{A002564A-3F52-43A5-969C-9C5C99CBBF1F}"/>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84" name="Straight Connector 83">
                <a:extLst>
                  <a:ext uri="{FF2B5EF4-FFF2-40B4-BE49-F238E27FC236}">
                    <a16:creationId xmlns:a16="http://schemas.microsoft.com/office/drawing/2014/main" id="{12439588-6B1C-492A-A1D1-99465909942D}"/>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39" name="Group 38">
              <a:extLst>
                <a:ext uri="{FF2B5EF4-FFF2-40B4-BE49-F238E27FC236}">
                  <a16:creationId xmlns:a16="http://schemas.microsoft.com/office/drawing/2014/main" id="{91B5C8DC-312B-41B1-94BF-C7E132873327}"/>
                </a:ext>
              </a:extLst>
            </p:cNvPr>
            <p:cNvGrpSpPr/>
            <p:nvPr userDrawn="1"/>
          </p:nvGrpSpPr>
          <p:grpSpPr bwMode="ltGray">
            <a:xfrm>
              <a:off x="7545167" y="-21839"/>
              <a:ext cx="1192433" cy="1098538"/>
              <a:chOff x="7545167" y="-9139"/>
              <a:chExt cx="1192433" cy="1098538"/>
            </a:xfrm>
          </p:grpSpPr>
          <p:sp>
            <p:nvSpPr>
              <p:cNvPr id="44" name="Freeform: Shape 43">
                <a:extLst>
                  <a:ext uri="{FF2B5EF4-FFF2-40B4-BE49-F238E27FC236}">
                    <a16:creationId xmlns:a16="http://schemas.microsoft.com/office/drawing/2014/main" id="{AC220856-25AB-4080-9BC4-80AA5F0A1A63}"/>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45" name="Freeform: Shape 44">
                <a:extLst>
                  <a:ext uri="{FF2B5EF4-FFF2-40B4-BE49-F238E27FC236}">
                    <a16:creationId xmlns:a16="http://schemas.microsoft.com/office/drawing/2014/main" id="{C196DC62-783C-4796-B1B9-A8CB24AE876E}"/>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46" name="Freeform: Shape 45">
                <a:extLst>
                  <a:ext uri="{FF2B5EF4-FFF2-40B4-BE49-F238E27FC236}">
                    <a16:creationId xmlns:a16="http://schemas.microsoft.com/office/drawing/2014/main" id="{AFFF3738-5CBB-43FD-BAF5-717C7707A8EF}"/>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40" name="Group 39">
              <a:extLst>
                <a:ext uri="{FF2B5EF4-FFF2-40B4-BE49-F238E27FC236}">
                  <a16:creationId xmlns:a16="http://schemas.microsoft.com/office/drawing/2014/main" id="{8506971A-4DD4-4934-A372-1A37720EC39F}"/>
                </a:ext>
              </a:extLst>
            </p:cNvPr>
            <p:cNvGrpSpPr/>
            <p:nvPr userDrawn="1"/>
          </p:nvGrpSpPr>
          <p:grpSpPr bwMode="ltGray">
            <a:xfrm>
              <a:off x="6256117" y="5896894"/>
              <a:ext cx="1057910" cy="971314"/>
              <a:chOff x="6256117" y="5896894"/>
              <a:chExt cx="1057910" cy="971314"/>
            </a:xfrm>
          </p:grpSpPr>
          <p:sp>
            <p:nvSpPr>
              <p:cNvPr id="41" name="Freeform: Shape 40">
                <a:extLst>
                  <a:ext uri="{FF2B5EF4-FFF2-40B4-BE49-F238E27FC236}">
                    <a16:creationId xmlns:a16="http://schemas.microsoft.com/office/drawing/2014/main" id="{8B2961D5-CF8B-4B1B-8725-16AFA9776537}"/>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2" name="Freeform: Shape 41">
                <a:extLst>
                  <a:ext uri="{FF2B5EF4-FFF2-40B4-BE49-F238E27FC236}">
                    <a16:creationId xmlns:a16="http://schemas.microsoft.com/office/drawing/2014/main" id="{A9A40CCE-8D68-4356-9409-2ADA1F6D0797}"/>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3" name="Freeform: Shape 42">
                <a:extLst>
                  <a:ext uri="{FF2B5EF4-FFF2-40B4-BE49-F238E27FC236}">
                    <a16:creationId xmlns:a16="http://schemas.microsoft.com/office/drawing/2014/main" id="{E0BBBBBA-1AB3-40A2-8D34-1E7917D8780F}"/>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1852985080"/>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400800" cy="498598"/>
          </a:xfrm>
          <a:prstGeom prst="rect">
            <a:avLst/>
          </a:prstGeo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grpSp>
        <p:nvGrpSpPr>
          <p:cNvPr id="6" name="Group 5">
            <a:extLst>
              <a:ext uri="{FF2B5EF4-FFF2-40B4-BE49-F238E27FC236}">
                <a16:creationId xmlns:a16="http://schemas.microsoft.com/office/drawing/2014/main" id="{44054ABD-D362-4EBB-AB27-E27002A8E6D3}"/>
              </a:ext>
            </a:extLst>
          </p:cNvPr>
          <p:cNvGrpSpPr/>
          <p:nvPr userDrawn="1"/>
        </p:nvGrpSpPr>
        <p:grpSpPr bwMode="ltGray">
          <a:xfrm>
            <a:off x="6256117" y="-21839"/>
            <a:ext cx="5932086" cy="6890047"/>
            <a:chOff x="6256117" y="-21839"/>
            <a:chExt cx="5932086" cy="6890047"/>
          </a:xfrm>
        </p:grpSpPr>
        <p:grpSp>
          <p:nvGrpSpPr>
            <p:cNvPr id="7" name="Group 6">
              <a:extLst>
                <a:ext uri="{FF2B5EF4-FFF2-40B4-BE49-F238E27FC236}">
                  <a16:creationId xmlns:a16="http://schemas.microsoft.com/office/drawing/2014/main" id="{6600A9ED-8756-4110-8FA3-03FB1631F436}"/>
                </a:ext>
              </a:extLst>
            </p:cNvPr>
            <p:cNvGrpSpPr/>
            <p:nvPr userDrawn="1"/>
          </p:nvGrpSpPr>
          <p:grpSpPr bwMode="ltGray">
            <a:xfrm>
              <a:off x="8507413" y="1457714"/>
              <a:ext cx="3680790" cy="5392441"/>
              <a:chOff x="8507413" y="1457714"/>
              <a:chExt cx="3680790" cy="5392441"/>
            </a:xfrm>
          </p:grpSpPr>
          <p:sp>
            <p:nvSpPr>
              <p:cNvPr id="16" name="Freeform: Shape 15">
                <a:extLst>
                  <a:ext uri="{FF2B5EF4-FFF2-40B4-BE49-F238E27FC236}">
                    <a16:creationId xmlns:a16="http://schemas.microsoft.com/office/drawing/2014/main" id="{20868475-FB70-4BC0-94B4-AB9513299C8D}"/>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7" name="Freeform: Shape 16">
                <a:extLst>
                  <a:ext uri="{FF2B5EF4-FFF2-40B4-BE49-F238E27FC236}">
                    <a16:creationId xmlns:a16="http://schemas.microsoft.com/office/drawing/2014/main" id="{6AAE2447-DA95-4F6C-9BF7-9DB1523BF344}"/>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8" name="Freeform: Shape 17">
                <a:extLst>
                  <a:ext uri="{FF2B5EF4-FFF2-40B4-BE49-F238E27FC236}">
                    <a16:creationId xmlns:a16="http://schemas.microsoft.com/office/drawing/2014/main" id="{F1386575-9A5B-4B67-BC65-7452636ABF0F}"/>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9" name="Freeform: Shape 18">
                <a:extLst>
                  <a:ext uri="{FF2B5EF4-FFF2-40B4-BE49-F238E27FC236}">
                    <a16:creationId xmlns:a16="http://schemas.microsoft.com/office/drawing/2014/main" id="{14EC7872-728B-46A1-892D-7BE018694686}"/>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0" name="Freeform: Shape 19">
                <a:extLst>
                  <a:ext uri="{FF2B5EF4-FFF2-40B4-BE49-F238E27FC236}">
                    <a16:creationId xmlns:a16="http://schemas.microsoft.com/office/drawing/2014/main" id="{A80318B3-F3BC-446C-9FD7-281A12E1514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1" name="Freeform: Shape 20">
                <a:extLst>
                  <a:ext uri="{FF2B5EF4-FFF2-40B4-BE49-F238E27FC236}">
                    <a16:creationId xmlns:a16="http://schemas.microsoft.com/office/drawing/2014/main" id="{2015DA15-78F2-4760-947B-4EAD1CF954DD}"/>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2" name="Freeform: Shape 21">
                <a:extLst>
                  <a:ext uri="{FF2B5EF4-FFF2-40B4-BE49-F238E27FC236}">
                    <a16:creationId xmlns:a16="http://schemas.microsoft.com/office/drawing/2014/main" id="{576E50B4-64C6-457F-90C6-6366B9979359}"/>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3" name="Freeform: Shape 22">
                <a:extLst>
                  <a:ext uri="{FF2B5EF4-FFF2-40B4-BE49-F238E27FC236}">
                    <a16:creationId xmlns:a16="http://schemas.microsoft.com/office/drawing/2014/main" id="{3372F1FA-99B7-4477-BB8C-65CFB141DC02}"/>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4" name="Freeform: Shape 23">
                <a:extLst>
                  <a:ext uri="{FF2B5EF4-FFF2-40B4-BE49-F238E27FC236}">
                    <a16:creationId xmlns:a16="http://schemas.microsoft.com/office/drawing/2014/main" id="{BFACF139-F33E-4045-A218-64548E76A967}"/>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5" name="Freeform: Shape 24">
                <a:extLst>
                  <a:ext uri="{FF2B5EF4-FFF2-40B4-BE49-F238E27FC236}">
                    <a16:creationId xmlns:a16="http://schemas.microsoft.com/office/drawing/2014/main" id="{B297C85B-8139-4CD0-AE7C-04E1E2DE07C0}"/>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6" name="Freeform: Shape 25">
                <a:extLst>
                  <a:ext uri="{FF2B5EF4-FFF2-40B4-BE49-F238E27FC236}">
                    <a16:creationId xmlns:a16="http://schemas.microsoft.com/office/drawing/2014/main" id="{4931FBDD-863C-4063-9F90-138F007F1D9F}"/>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7" name="Freeform: Shape 26">
                <a:extLst>
                  <a:ext uri="{FF2B5EF4-FFF2-40B4-BE49-F238E27FC236}">
                    <a16:creationId xmlns:a16="http://schemas.microsoft.com/office/drawing/2014/main" id="{A346AEC1-22F3-4207-8008-9303A0CA7896}"/>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8" name="Freeform: Shape 27">
                <a:extLst>
                  <a:ext uri="{FF2B5EF4-FFF2-40B4-BE49-F238E27FC236}">
                    <a16:creationId xmlns:a16="http://schemas.microsoft.com/office/drawing/2014/main" id="{03822AC4-FAFF-406C-9480-50243064F2D1}"/>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9" name="Freeform: Shape 28">
                <a:extLst>
                  <a:ext uri="{FF2B5EF4-FFF2-40B4-BE49-F238E27FC236}">
                    <a16:creationId xmlns:a16="http://schemas.microsoft.com/office/drawing/2014/main" id="{A6CF26DA-D3CA-495D-BB4F-83BFAA6794BD}"/>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0" name="Freeform: Shape 29">
                <a:extLst>
                  <a:ext uri="{FF2B5EF4-FFF2-40B4-BE49-F238E27FC236}">
                    <a16:creationId xmlns:a16="http://schemas.microsoft.com/office/drawing/2014/main" id="{A6CC74ED-13FF-417A-9255-59D6293B1F93}"/>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B796A4A5-6416-41E9-96A6-E7D89FD1E6A5}"/>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32" name="Straight Connector 31">
                <a:extLst>
                  <a:ext uri="{FF2B5EF4-FFF2-40B4-BE49-F238E27FC236}">
                    <a16:creationId xmlns:a16="http://schemas.microsoft.com/office/drawing/2014/main" id="{98DE6B32-31A4-42B4-9E3E-6657AF8B407A}"/>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8" name="Group 7">
              <a:extLst>
                <a:ext uri="{FF2B5EF4-FFF2-40B4-BE49-F238E27FC236}">
                  <a16:creationId xmlns:a16="http://schemas.microsoft.com/office/drawing/2014/main" id="{868982D5-04B9-4CFB-B66D-93AB6F2D06D0}"/>
                </a:ext>
              </a:extLst>
            </p:cNvPr>
            <p:cNvGrpSpPr/>
            <p:nvPr userDrawn="1"/>
          </p:nvGrpSpPr>
          <p:grpSpPr bwMode="ltGray">
            <a:xfrm>
              <a:off x="7545167" y="-21839"/>
              <a:ext cx="1192433" cy="1098538"/>
              <a:chOff x="7545167" y="-9139"/>
              <a:chExt cx="1192433" cy="1098538"/>
            </a:xfrm>
          </p:grpSpPr>
          <p:sp>
            <p:nvSpPr>
              <p:cNvPr id="13" name="Freeform: Shape 12">
                <a:extLst>
                  <a:ext uri="{FF2B5EF4-FFF2-40B4-BE49-F238E27FC236}">
                    <a16:creationId xmlns:a16="http://schemas.microsoft.com/office/drawing/2014/main" id="{092E2847-2E9E-48E8-A322-8BC1CED0FE54}"/>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14" name="Freeform: Shape 13">
                <a:extLst>
                  <a:ext uri="{FF2B5EF4-FFF2-40B4-BE49-F238E27FC236}">
                    <a16:creationId xmlns:a16="http://schemas.microsoft.com/office/drawing/2014/main" id="{31AE288B-9CE3-4B40-9184-898829BF351F}"/>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15" name="Freeform: Shape 14">
                <a:extLst>
                  <a:ext uri="{FF2B5EF4-FFF2-40B4-BE49-F238E27FC236}">
                    <a16:creationId xmlns:a16="http://schemas.microsoft.com/office/drawing/2014/main" id="{46122996-0CDA-4C0D-BE92-8E006C347E0A}"/>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9" name="Group 8">
              <a:extLst>
                <a:ext uri="{FF2B5EF4-FFF2-40B4-BE49-F238E27FC236}">
                  <a16:creationId xmlns:a16="http://schemas.microsoft.com/office/drawing/2014/main" id="{35256D3F-C33F-42E3-A8FD-920AB23FF012}"/>
                </a:ext>
              </a:extLst>
            </p:cNvPr>
            <p:cNvGrpSpPr/>
            <p:nvPr userDrawn="1"/>
          </p:nvGrpSpPr>
          <p:grpSpPr bwMode="ltGray">
            <a:xfrm>
              <a:off x="6256117" y="5896894"/>
              <a:ext cx="1057910" cy="971314"/>
              <a:chOff x="6256117" y="5896894"/>
              <a:chExt cx="1057910" cy="971314"/>
            </a:xfrm>
          </p:grpSpPr>
          <p:sp>
            <p:nvSpPr>
              <p:cNvPr id="10" name="Freeform: Shape 9">
                <a:extLst>
                  <a:ext uri="{FF2B5EF4-FFF2-40B4-BE49-F238E27FC236}">
                    <a16:creationId xmlns:a16="http://schemas.microsoft.com/office/drawing/2014/main" id="{F180C959-5044-456F-BD42-00A99C8CD807}"/>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1" name="Freeform: Shape 10">
                <a:extLst>
                  <a:ext uri="{FF2B5EF4-FFF2-40B4-BE49-F238E27FC236}">
                    <a16:creationId xmlns:a16="http://schemas.microsoft.com/office/drawing/2014/main" id="{94C2BD03-9D07-4647-A0BA-E4769A5D39DF}"/>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2" name="Freeform: Shape 11">
                <a:extLst>
                  <a:ext uri="{FF2B5EF4-FFF2-40B4-BE49-F238E27FC236}">
                    <a16:creationId xmlns:a16="http://schemas.microsoft.com/office/drawing/2014/main" id="{422D8C56-6018-4C71-B826-B239838DE38A}"/>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
        <p:nvSpPr>
          <p:cNvPr id="3" name="TextBox 2">
            <a:extLst>
              <a:ext uri="{FF2B5EF4-FFF2-40B4-BE49-F238E27FC236}">
                <a16:creationId xmlns:a16="http://schemas.microsoft.com/office/drawing/2014/main" id="{1725D44F-44FC-475C-98F6-37CFCCF9B1A5}"/>
              </a:ext>
            </a:extLst>
          </p:cNvPr>
          <p:cNvSpPr txBox="1"/>
          <p:nvPr/>
        </p:nvSpPr>
        <p:spPr>
          <a:xfrm>
            <a:off x="8064558" y="292100"/>
            <a:ext cx="3674083" cy="1477328"/>
          </a:xfrm>
          <a:prstGeom prst="rect">
            <a:avLst/>
          </a:prstGeom>
          <a:noFill/>
        </p:spPr>
        <p:txBody>
          <a:bodyPr wrap="none" lIns="0" tIns="0" rIns="0" bIns="0" rtlCol="0">
            <a:spAutoFit/>
          </a:bodyPr>
          <a:lstStyle/>
          <a:p>
            <a:pPr algn="l"/>
            <a:r>
              <a:rPr lang="en-US" sz="9600" b="1">
                <a:solidFill>
                  <a:schemeClr val="tx1"/>
                </a:solidFill>
              </a:rPr>
              <a:t>DEMO</a:t>
            </a:r>
          </a:p>
        </p:txBody>
      </p:sp>
    </p:spTree>
    <p:extLst>
      <p:ext uri="{BB962C8B-B14F-4D97-AF65-F5344CB8AC3E}">
        <p14:creationId xmlns:p14="http://schemas.microsoft.com/office/powerpoint/2010/main" val="15470722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Content and Picture Right">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8453379F-F1BB-486E-A2EA-F7E8FCE5E082}"/>
              </a:ext>
            </a:extLst>
          </p:cNvPr>
          <p:cNvSpPr>
            <a:spLocks noGrp="1"/>
          </p:cNvSpPr>
          <p:nvPr>
            <p:ph type="pic" sz="quarter" idx="10"/>
          </p:nvPr>
        </p:nvSpPr>
        <p:spPr>
          <a:xfrm>
            <a:off x="6286503" y="1450332"/>
            <a:ext cx="5562599" cy="4340870"/>
          </a:xfrm>
          <a:prstGeom prst="rect">
            <a:avLst/>
          </a:prstGeom>
          <a:pattFill prst="wdUpDiag">
            <a:fgClr>
              <a:schemeClr val="tx1">
                <a:lumMod val="20000"/>
                <a:lumOff val="80000"/>
              </a:schemeClr>
            </a:fgClr>
            <a:bgClr>
              <a:schemeClr val="bg1"/>
            </a:bgClr>
          </a:pattFill>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834C9B54-83A1-409D-8F13-B5981C0FC07C}"/>
              </a:ext>
            </a:extLst>
          </p:cNvPr>
          <p:cNvSpPr>
            <a:spLocks noGrp="1"/>
          </p:cNvSpPr>
          <p:nvPr>
            <p:ph type="title" hasCustomPrompt="1"/>
          </p:nvPr>
        </p:nvSpPr>
        <p:spPr>
          <a:xfrm>
            <a:off x="344731" y="230665"/>
            <a:ext cx="11504375" cy="988535"/>
          </a:xfrm>
          <a:prstGeom prst="rect">
            <a:avLst/>
          </a:prstGeom>
        </p:spPr>
        <p:txBody>
          <a:bodyPr/>
          <a:lstStyle>
            <a:lvl1pPr>
              <a:defRPr b="1" i="0">
                <a:latin typeface="Arial"/>
                <a:cs typeface="Arial"/>
              </a:defRPr>
            </a:lvl1pPr>
          </a:lstStyle>
          <a:p>
            <a:r>
              <a:rPr lang="en-US" dirty="0"/>
              <a:t>Primary header/content</a:t>
            </a:r>
          </a:p>
        </p:txBody>
      </p:sp>
      <p:sp>
        <p:nvSpPr>
          <p:cNvPr id="3" name="Content Placeholder 2">
            <a:extLst>
              <a:ext uri="{FF2B5EF4-FFF2-40B4-BE49-F238E27FC236}">
                <a16:creationId xmlns:a16="http://schemas.microsoft.com/office/drawing/2014/main" id="{111DF78B-2B5A-4C16-A430-C31632D0AA10}"/>
              </a:ext>
            </a:extLst>
          </p:cNvPr>
          <p:cNvSpPr>
            <a:spLocks noGrp="1"/>
          </p:cNvSpPr>
          <p:nvPr>
            <p:ph sz="half" idx="1" hasCustomPrompt="1"/>
          </p:nvPr>
        </p:nvSpPr>
        <p:spPr>
          <a:xfrm>
            <a:off x="344730" y="1450687"/>
            <a:ext cx="5560775" cy="4340519"/>
          </a:xfrm>
          <a:prstGeom prst="rect">
            <a:avLst/>
          </a:prstGeom>
        </p:spPr>
        <p:txBody>
          <a:bodyPr/>
          <a:lstStyle>
            <a:lvl1pPr>
              <a:defRPr b="0">
                <a:solidFill>
                  <a:srgbClr val="0082E6"/>
                </a:solidFill>
              </a:defRPr>
            </a:lvl1pPr>
            <a:lvl2pPr>
              <a:defRPr>
                <a:solidFill>
                  <a:schemeClr val="tx1">
                    <a:lumMod val="50000"/>
                  </a:schemeClr>
                </a:solidFill>
              </a:defRPr>
            </a:lvl2pPr>
            <a:lvl3pPr>
              <a:defRPr>
                <a:solidFill>
                  <a:schemeClr val="tx1">
                    <a:lumMod val="50000"/>
                  </a:schemeClr>
                </a:solidFill>
              </a:defRPr>
            </a:lvl3pPr>
            <a:lvl4pPr>
              <a:defRPr>
                <a:solidFill>
                  <a:schemeClr val="tx1">
                    <a:lumMod val="50000"/>
                  </a:schemeClr>
                </a:solidFill>
              </a:defRPr>
            </a:lvl4pPr>
            <a:lvl5pPr>
              <a:defRPr>
                <a:solidFill>
                  <a:schemeClr val="tx1">
                    <a:lumMod val="50000"/>
                  </a:schemeClr>
                </a:solidFil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7">
            <a:extLst>
              <a:ext uri="{FF2B5EF4-FFF2-40B4-BE49-F238E27FC236}">
                <a16:creationId xmlns:a16="http://schemas.microsoft.com/office/drawing/2014/main" id="{FE2BEBA4-6D13-4015-BD20-D00A672774AE}"/>
              </a:ext>
            </a:extLst>
          </p:cNvPr>
          <p:cNvSpPr>
            <a:spLocks noGrp="1"/>
          </p:cNvSpPr>
          <p:nvPr>
            <p:ph type="body" sz="quarter" idx="11" hasCustomPrompt="1"/>
          </p:nvPr>
        </p:nvSpPr>
        <p:spPr>
          <a:xfrm>
            <a:off x="344490" y="772243"/>
            <a:ext cx="11503025" cy="446961"/>
          </a:xfrm>
          <a:prstGeom prst="rect">
            <a:avLst/>
          </a:prstGeom>
        </p:spPr>
        <p:txBody>
          <a:bodyPr/>
          <a:lstStyle>
            <a:lvl1pPr>
              <a:defRPr sz="2131" b="1" i="0">
                <a:solidFill>
                  <a:srgbClr val="0082E6"/>
                </a:solidFill>
                <a:latin typeface="Arial"/>
                <a:cs typeface="Arial"/>
              </a:defRPr>
            </a:lvl1pPr>
          </a:lstStyle>
          <a:p>
            <a:pPr lvl="0"/>
            <a:r>
              <a:rPr lang="en-US" dirty="0"/>
              <a:t>Subhead</a:t>
            </a:r>
          </a:p>
        </p:txBody>
      </p:sp>
    </p:spTree>
    <p:extLst>
      <p:ext uri="{BB962C8B-B14F-4D97-AF65-F5344CB8AC3E}">
        <p14:creationId xmlns:p14="http://schemas.microsoft.com/office/powerpoint/2010/main" val="1710752035"/>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prstGeom prst="rect">
            <a:avLst/>
          </a:prstGeo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grpSp>
        <p:nvGrpSpPr>
          <p:cNvPr id="3" name="Group 2">
            <a:extLst>
              <a:ext uri="{FF2B5EF4-FFF2-40B4-BE49-F238E27FC236}">
                <a16:creationId xmlns:a16="http://schemas.microsoft.com/office/drawing/2014/main" id="{ADFD1D3D-FA62-4649-9C8A-CF8FF80AF864}"/>
              </a:ext>
            </a:extLst>
          </p:cNvPr>
          <p:cNvGrpSpPr/>
          <p:nvPr userDrawn="1"/>
        </p:nvGrpSpPr>
        <p:grpSpPr bwMode="ltGray">
          <a:xfrm>
            <a:off x="6256117" y="-21839"/>
            <a:ext cx="5932086" cy="6890047"/>
            <a:chOff x="6256117" y="-21839"/>
            <a:chExt cx="5932086" cy="6890047"/>
          </a:xfrm>
        </p:grpSpPr>
        <p:grpSp>
          <p:nvGrpSpPr>
            <p:cNvPr id="4" name="Group 3">
              <a:extLst>
                <a:ext uri="{FF2B5EF4-FFF2-40B4-BE49-F238E27FC236}">
                  <a16:creationId xmlns:a16="http://schemas.microsoft.com/office/drawing/2014/main" id="{4540C80B-ECD0-439F-AA29-86567657713A}"/>
                </a:ext>
              </a:extLst>
            </p:cNvPr>
            <p:cNvGrpSpPr/>
            <p:nvPr userDrawn="1"/>
          </p:nvGrpSpPr>
          <p:grpSpPr bwMode="ltGray">
            <a:xfrm>
              <a:off x="8507413" y="1457714"/>
              <a:ext cx="3680790" cy="5392441"/>
              <a:chOff x="8507413" y="1457714"/>
              <a:chExt cx="3680790" cy="5392441"/>
            </a:xfrm>
          </p:grpSpPr>
          <p:sp>
            <p:nvSpPr>
              <p:cNvPr id="13" name="Freeform: Shape 12">
                <a:extLst>
                  <a:ext uri="{FF2B5EF4-FFF2-40B4-BE49-F238E27FC236}">
                    <a16:creationId xmlns:a16="http://schemas.microsoft.com/office/drawing/2014/main" id="{E98C740D-4F91-48D9-8AC4-64A89D83EA3E}"/>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4" name="Freeform: Shape 13">
                <a:extLst>
                  <a:ext uri="{FF2B5EF4-FFF2-40B4-BE49-F238E27FC236}">
                    <a16:creationId xmlns:a16="http://schemas.microsoft.com/office/drawing/2014/main" id="{7EC2D0E8-DD1B-43CD-89CD-93F08CB5C9FC}"/>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5" name="Freeform: Shape 14">
                <a:extLst>
                  <a:ext uri="{FF2B5EF4-FFF2-40B4-BE49-F238E27FC236}">
                    <a16:creationId xmlns:a16="http://schemas.microsoft.com/office/drawing/2014/main" id="{30871137-B511-4012-AECB-D4214E8A6EE7}"/>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6" name="Freeform: Shape 15">
                <a:extLst>
                  <a:ext uri="{FF2B5EF4-FFF2-40B4-BE49-F238E27FC236}">
                    <a16:creationId xmlns:a16="http://schemas.microsoft.com/office/drawing/2014/main" id="{2AB04DB0-F801-450E-B636-BFC09FD7E83E}"/>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7" name="Freeform: Shape 16">
                <a:extLst>
                  <a:ext uri="{FF2B5EF4-FFF2-40B4-BE49-F238E27FC236}">
                    <a16:creationId xmlns:a16="http://schemas.microsoft.com/office/drawing/2014/main" id="{E436597C-108A-4604-816D-BE2F1B7281B5}"/>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8" name="Freeform: Shape 17">
                <a:extLst>
                  <a:ext uri="{FF2B5EF4-FFF2-40B4-BE49-F238E27FC236}">
                    <a16:creationId xmlns:a16="http://schemas.microsoft.com/office/drawing/2014/main" id="{83D0F6A2-B032-4F73-82DF-6A125E8C68DB}"/>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9" name="Freeform: Shape 18">
                <a:extLst>
                  <a:ext uri="{FF2B5EF4-FFF2-40B4-BE49-F238E27FC236}">
                    <a16:creationId xmlns:a16="http://schemas.microsoft.com/office/drawing/2014/main" id="{A0BBE5BA-3EF4-4ABA-8EB8-678189E685AD}"/>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0" name="Freeform: Shape 19">
                <a:extLst>
                  <a:ext uri="{FF2B5EF4-FFF2-40B4-BE49-F238E27FC236}">
                    <a16:creationId xmlns:a16="http://schemas.microsoft.com/office/drawing/2014/main" id="{9A548ABD-5296-4B59-B518-FB7B3CF5D427}"/>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1" name="Freeform: Shape 20">
                <a:extLst>
                  <a:ext uri="{FF2B5EF4-FFF2-40B4-BE49-F238E27FC236}">
                    <a16:creationId xmlns:a16="http://schemas.microsoft.com/office/drawing/2014/main" id="{3E8831FD-6056-47F8-B784-9D45756676DB}"/>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2" name="Freeform: Shape 21">
                <a:extLst>
                  <a:ext uri="{FF2B5EF4-FFF2-40B4-BE49-F238E27FC236}">
                    <a16:creationId xmlns:a16="http://schemas.microsoft.com/office/drawing/2014/main" id="{B25618AF-1FED-49F2-93E7-B0D1C0024DDF}"/>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3" name="Freeform: Shape 22">
                <a:extLst>
                  <a:ext uri="{FF2B5EF4-FFF2-40B4-BE49-F238E27FC236}">
                    <a16:creationId xmlns:a16="http://schemas.microsoft.com/office/drawing/2014/main" id="{00389AA1-8118-4048-8F5D-55C53EEE4098}"/>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4" name="Freeform: Shape 23">
                <a:extLst>
                  <a:ext uri="{FF2B5EF4-FFF2-40B4-BE49-F238E27FC236}">
                    <a16:creationId xmlns:a16="http://schemas.microsoft.com/office/drawing/2014/main" id="{FC440CC6-C14C-45CE-8958-1AF8389CE06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5" name="Freeform: Shape 24">
                <a:extLst>
                  <a:ext uri="{FF2B5EF4-FFF2-40B4-BE49-F238E27FC236}">
                    <a16:creationId xmlns:a16="http://schemas.microsoft.com/office/drawing/2014/main" id="{54F72E3B-8976-4800-B14A-393ECE49519C}"/>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6" name="Freeform: Shape 25">
                <a:extLst>
                  <a:ext uri="{FF2B5EF4-FFF2-40B4-BE49-F238E27FC236}">
                    <a16:creationId xmlns:a16="http://schemas.microsoft.com/office/drawing/2014/main" id="{A191FA79-943D-44A1-A7AD-7E11FE28349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7" name="Freeform: Shape 26">
                <a:extLst>
                  <a:ext uri="{FF2B5EF4-FFF2-40B4-BE49-F238E27FC236}">
                    <a16:creationId xmlns:a16="http://schemas.microsoft.com/office/drawing/2014/main" id="{BC90C3D5-487A-494D-93AC-45117DE8F2EE}"/>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8" name="Freeform: Shape 27">
                <a:extLst>
                  <a:ext uri="{FF2B5EF4-FFF2-40B4-BE49-F238E27FC236}">
                    <a16:creationId xmlns:a16="http://schemas.microsoft.com/office/drawing/2014/main" id="{D26F13A4-DCB4-4E3B-89AD-78E182E52E24}"/>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29" name="Straight Connector 28">
                <a:extLst>
                  <a:ext uri="{FF2B5EF4-FFF2-40B4-BE49-F238E27FC236}">
                    <a16:creationId xmlns:a16="http://schemas.microsoft.com/office/drawing/2014/main" id="{26BEC65A-FA14-4921-9785-7B78918F7492}"/>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5" name="Group 4">
              <a:extLst>
                <a:ext uri="{FF2B5EF4-FFF2-40B4-BE49-F238E27FC236}">
                  <a16:creationId xmlns:a16="http://schemas.microsoft.com/office/drawing/2014/main" id="{1583CAE1-7923-4019-9FF9-16E218133EF9}"/>
                </a:ext>
              </a:extLst>
            </p:cNvPr>
            <p:cNvGrpSpPr/>
            <p:nvPr userDrawn="1"/>
          </p:nvGrpSpPr>
          <p:grpSpPr bwMode="ltGray">
            <a:xfrm>
              <a:off x="7545167" y="-21839"/>
              <a:ext cx="1192433" cy="1098538"/>
              <a:chOff x="7545167" y="-9139"/>
              <a:chExt cx="1192433" cy="1098538"/>
            </a:xfrm>
          </p:grpSpPr>
          <p:sp>
            <p:nvSpPr>
              <p:cNvPr id="10" name="Freeform: Shape 9">
                <a:extLst>
                  <a:ext uri="{FF2B5EF4-FFF2-40B4-BE49-F238E27FC236}">
                    <a16:creationId xmlns:a16="http://schemas.microsoft.com/office/drawing/2014/main" id="{4CAA3CD0-C584-4371-9EB7-3F15A81F63CC}"/>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11" name="Freeform: Shape 10">
                <a:extLst>
                  <a:ext uri="{FF2B5EF4-FFF2-40B4-BE49-F238E27FC236}">
                    <a16:creationId xmlns:a16="http://schemas.microsoft.com/office/drawing/2014/main" id="{85025A77-A2E0-427E-AAD1-1B455AFEE327}"/>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12" name="Freeform: Shape 11">
                <a:extLst>
                  <a:ext uri="{FF2B5EF4-FFF2-40B4-BE49-F238E27FC236}">
                    <a16:creationId xmlns:a16="http://schemas.microsoft.com/office/drawing/2014/main" id="{06DDBD64-264B-4057-9129-B1A8B06636A5}"/>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6" name="Group 5">
              <a:extLst>
                <a:ext uri="{FF2B5EF4-FFF2-40B4-BE49-F238E27FC236}">
                  <a16:creationId xmlns:a16="http://schemas.microsoft.com/office/drawing/2014/main" id="{92A00891-D3D4-4FA0-BE43-FA192A85694D}"/>
                </a:ext>
              </a:extLst>
            </p:cNvPr>
            <p:cNvGrpSpPr/>
            <p:nvPr userDrawn="1"/>
          </p:nvGrpSpPr>
          <p:grpSpPr bwMode="ltGray">
            <a:xfrm>
              <a:off x="6256117" y="5896894"/>
              <a:ext cx="1057910" cy="971314"/>
              <a:chOff x="6256117" y="5896894"/>
              <a:chExt cx="1057910" cy="971314"/>
            </a:xfrm>
          </p:grpSpPr>
          <p:sp>
            <p:nvSpPr>
              <p:cNvPr id="7" name="Freeform: Shape 6">
                <a:extLst>
                  <a:ext uri="{FF2B5EF4-FFF2-40B4-BE49-F238E27FC236}">
                    <a16:creationId xmlns:a16="http://schemas.microsoft.com/office/drawing/2014/main" id="{17828CDA-322B-45BC-8522-8185D4C1EAE6}"/>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8" name="Freeform: Shape 7">
                <a:extLst>
                  <a:ext uri="{FF2B5EF4-FFF2-40B4-BE49-F238E27FC236}">
                    <a16:creationId xmlns:a16="http://schemas.microsoft.com/office/drawing/2014/main" id="{04EB1C63-85A3-405C-8354-4109F1FEBB2B}"/>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9" name="Freeform: Shape 8">
                <a:extLst>
                  <a:ext uri="{FF2B5EF4-FFF2-40B4-BE49-F238E27FC236}">
                    <a16:creationId xmlns:a16="http://schemas.microsoft.com/office/drawing/2014/main" id="{2B0D815E-8868-430D-AE99-9658DB7A0FDF}"/>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26155041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prstGeom prst="rect">
            <a:avLst/>
          </a:prstGeo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solidFill>
                  <a:schemeClr val="tx1"/>
                </a:solidFill>
                <a:effectLst/>
                <a:latin typeface="+mj-lt"/>
                <a:ea typeface="+mn-ea"/>
                <a:cs typeface="Segoe UI" pitchFamily="34" charset="0"/>
              </a:defRPr>
            </a:lvl1pPr>
          </a:lstStyle>
          <a:p>
            <a:r>
              <a:rPr lang="en-US"/>
              <a:t>Section title</a:t>
            </a:r>
          </a:p>
        </p:txBody>
      </p:sp>
      <p:grpSp>
        <p:nvGrpSpPr>
          <p:cNvPr id="3" name="Group 2">
            <a:extLst>
              <a:ext uri="{FF2B5EF4-FFF2-40B4-BE49-F238E27FC236}">
                <a16:creationId xmlns:a16="http://schemas.microsoft.com/office/drawing/2014/main" id="{4410A29B-F798-472B-84C0-F21E74A7E20D}"/>
              </a:ext>
            </a:extLst>
          </p:cNvPr>
          <p:cNvGrpSpPr/>
          <p:nvPr userDrawn="1"/>
        </p:nvGrpSpPr>
        <p:grpSpPr bwMode="ltGray">
          <a:xfrm>
            <a:off x="6256117" y="-21839"/>
            <a:ext cx="5932086" cy="6890047"/>
            <a:chOff x="6256117" y="-21839"/>
            <a:chExt cx="5932086" cy="6890047"/>
          </a:xfrm>
        </p:grpSpPr>
        <p:grpSp>
          <p:nvGrpSpPr>
            <p:cNvPr id="4" name="Group 3">
              <a:extLst>
                <a:ext uri="{FF2B5EF4-FFF2-40B4-BE49-F238E27FC236}">
                  <a16:creationId xmlns:a16="http://schemas.microsoft.com/office/drawing/2014/main" id="{D290487B-A6E9-437D-BF6B-DECA101861E0}"/>
                </a:ext>
              </a:extLst>
            </p:cNvPr>
            <p:cNvGrpSpPr/>
            <p:nvPr userDrawn="1"/>
          </p:nvGrpSpPr>
          <p:grpSpPr bwMode="ltGray">
            <a:xfrm>
              <a:off x="8507413" y="1457714"/>
              <a:ext cx="3680790" cy="5392441"/>
              <a:chOff x="8507413" y="1457714"/>
              <a:chExt cx="3680790" cy="5392441"/>
            </a:xfrm>
          </p:grpSpPr>
          <p:sp>
            <p:nvSpPr>
              <p:cNvPr id="13" name="Freeform: Shape 12">
                <a:extLst>
                  <a:ext uri="{FF2B5EF4-FFF2-40B4-BE49-F238E27FC236}">
                    <a16:creationId xmlns:a16="http://schemas.microsoft.com/office/drawing/2014/main" id="{285E805E-4231-45DB-8A14-5399CB45391A}"/>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4" name="Freeform: Shape 13">
                <a:extLst>
                  <a:ext uri="{FF2B5EF4-FFF2-40B4-BE49-F238E27FC236}">
                    <a16:creationId xmlns:a16="http://schemas.microsoft.com/office/drawing/2014/main" id="{DFDE39E9-1219-4051-9802-96EAB781F001}"/>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5" name="Freeform: Shape 14">
                <a:extLst>
                  <a:ext uri="{FF2B5EF4-FFF2-40B4-BE49-F238E27FC236}">
                    <a16:creationId xmlns:a16="http://schemas.microsoft.com/office/drawing/2014/main" id="{459518C0-9601-4903-8E64-59C2A5A74416}"/>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6" name="Freeform: Shape 15">
                <a:extLst>
                  <a:ext uri="{FF2B5EF4-FFF2-40B4-BE49-F238E27FC236}">
                    <a16:creationId xmlns:a16="http://schemas.microsoft.com/office/drawing/2014/main" id="{F7FCD084-9382-4C64-BDBC-4DCF28B3CD80}"/>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7" name="Freeform: Shape 16">
                <a:extLst>
                  <a:ext uri="{FF2B5EF4-FFF2-40B4-BE49-F238E27FC236}">
                    <a16:creationId xmlns:a16="http://schemas.microsoft.com/office/drawing/2014/main" id="{3243FCA5-0F8A-427A-880F-9F40160F12ED}"/>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8" name="Freeform: Shape 17">
                <a:extLst>
                  <a:ext uri="{FF2B5EF4-FFF2-40B4-BE49-F238E27FC236}">
                    <a16:creationId xmlns:a16="http://schemas.microsoft.com/office/drawing/2014/main" id="{EFF4C578-2440-4F26-A60F-5CA90CAA6D61}"/>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9" name="Freeform: Shape 18">
                <a:extLst>
                  <a:ext uri="{FF2B5EF4-FFF2-40B4-BE49-F238E27FC236}">
                    <a16:creationId xmlns:a16="http://schemas.microsoft.com/office/drawing/2014/main" id="{CEF7ADEA-8CEF-492D-9F92-190B55D2BED8}"/>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0" name="Freeform: Shape 19">
                <a:extLst>
                  <a:ext uri="{FF2B5EF4-FFF2-40B4-BE49-F238E27FC236}">
                    <a16:creationId xmlns:a16="http://schemas.microsoft.com/office/drawing/2014/main" id="{DB4B8DD8-A85E-44C1-9F54-53F39178CBCF}"/>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1" name="Freeform: Shape 20">
                <a:extLst>
                  <a:ext uri="{FF2B5EF4-FFF2-40B4-BE49-F238E27FC236}">
                    <a16:creationId xmlns:a16="http://schemas.microsoft.com/office/drawing/2014/main" id="{74ACCAE7-DDE4-434E-AF91-FAE821C7B9EE}"/>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2" name="Freeform: Shape 21">
                <a:extLst>
                  <a:ext uri="{FF2B5EF4-FFF2-40B4-BE49-F238E27FC236}">
                    <a16:creationId xmlns:a16="http://schemas.microsoft.com/office/drawing/2014/main" id="{E3FBD65C-1E45-47D6-95C6-95F373CBD00B}"/>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3" name="Freeform: Shape 22">
                <a:extLst>
                  <a:ext uri="{FF2B5EF4-FFF2-40B4-BE49-F238E27FC236}">
                    <a16:creationId xmlns:a16="http://schemas.microsoft.com/office/drawing/2014/main" id="{C0D964A9-D9A9-4848-87BC-70181C9D4740}"/>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4" name="Freeform: Shape 23">
                <a:extLst>
                  <a:ext uri="{FF2B5EF4-FFF2-40B4-BE49-F238E27FC236}">
                    <a16:creationId xmlns:a16="http://schemas.microsoft.com/office/drawing/2014/main" id="{A43537D6-BB34-46C2-BF66-56A2A3E99140}"/>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5" name="Freeform: Shape 24">
                <a:extLst>
                  <a:ext uri="{FF2B5EF4-FFF2-40B4-BE49-F238E27FC236}">
                    <a16:creationId xmlns:a16="http://schemas.microsoft.com/office/drawing/2014/main" id="{DDF001CE-D6E9-4370-8946-0D20518AB760}"/>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6" name="Freeform: Shape 25">
                <a:extLst>
                  <a:ext uri="{FF2B5EF4-FFF2-40B4-BE49-F238E27FC236}">
                    <a16:creationId xmlns:a16="http://schemas.microsoft.com/office/drawing/2014/main" id="{10E66189-95C6-4AC2-AC38-5713DA261DB4}"/>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7" name="Freeform: Shape 26">
                <a:extLst>
                  <a:ext uri="{FF2B5EF4-FFF2-40B4-BE49-F238E27FC236}">
                    <a16:creationId xmlns:a16="http://schemas.microsoft.com/office/drawing/2014/main" id="{2ED301EF-EA02-47F6-94C3-EA485129024E}"/>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8" name="Freeform: Shape 27">
                <a:extLst>
                  <a:ext uri="{FF2B5EF4-FFF2-40B4-BE49-F238E27FC236}">
                    <a16:creationId xmlns:a16="http://schemas.microsoft.com/office/drawing/2014/main" id="{5DD55226-388E-4C7E-BEE9-D6B0BB46DB96}"/>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29" name="Straight Connector 28">
                <a:extLst>
                  <a:ext uri="{FF2B5EF4-FFF2-40B4-BE49-F238E27FC236}">
                    <a16:creationId xmlns:a16="http://schemas.microsoft.com/office/drawing/2014/main" id="{E6F7A054-AA4C-4B39-86E9-0F4173740713}"/>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5" name="Group 4">
              <a:extLst>
                <a:ext uri="{FF2B5EF4-FFF2-40B4-BE49-F238E27FC236}">
                  <a16:creationId xmlns:a16="http://schemas.microsoft.com/office/drawing/2014/main" id="{27AEBCD3-EDEC-4B27-9067-0F3B05B9DB3F}"/>
                </a:ext>
              </a:extLst>
            </p:cNvPr>
            <p:cNvGrpSpPr/>
            <p:nvPr userDrawn="1"/>
          </p:nvGrpSpPr>
          <p:grpSpPr bwMode="ltGray">
            <a:xfrm>
              <a:off x="7545167" y="-21839"/>
              <a:ext cx="1192433" cy="1098538"/>
              <a:chOff x="7545167" y="-9139"/>
              <a:chExt cx="1192433" cy="1098538"/>
            </a:xfrm>
          </p:grpSpPr>
          <p:sp>
            <p:nvSpPr>
              <p:cNvPr id="10" name="Freeform: Shape 9">
                <a:extLst>
                  <a:ext uri="{FF2B5EF4-FFF2-40B4-BE49-F238E27FC236}">
                    <a16:creationId xmlns:a16="http://schemas.microsoft.com/office/drawing/2014/main" id="{C3A7B0A1-7844-4AD5-A50D-9977B2E8AD0E}"/>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11" name="Freeform: Shape 10">
                <a:extLst>
                  <a:ext uri="{FF2B5EF4-FFF2-40B4-BE49-F238E27FC236}">
                    <a16:creationId xmlns:a16="http://schemas.microsoft.com/office/drawing/2014/main" id="{73CE46AB-5DB8-444B-8481-67AC68678015}"/>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12" name="Freeform: Shape 11">
                <a:extLst>
                  <a:ext uri="{FF2B5EF4-FFF2-40B4-BE49-F238E27FC236}">
                    <a16:creationId xmlns:a16="http://schemas.microsoft.com/office/drawing/2014/main" id="{0F512D9B-5E7E-43FA-9697-E5B5332ACFBC}"/>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6" name="Group 5">
              <a:extLst>
                <a:ext uri="{FF2B5EF4-FFF2-40B4-BE49-F238E27FC236}">
                  <a16:creationId xmlns:a16="http://schemas.microsoft.com/office/drawing/2014/main" id="{E635C037-7D0B-4B10-9038-4977AE2EA9EB}"/>
                </a:ext>
              </a:extLst>
            </p:cNvPr>
            <p:cNvGrpSpPr/>
            <p:nvPr userDrawn="1"/>
          </p:nvGrpSpPr>
          <p:grpSpPr bwMode="ltGray">
            <a:xfrm>
              <a:off x="6256117" y="5896894"/>
              <a:ext cx="1057910" cy="971314"/>
              <a:chOff x="6256117" y="5896894"/>
              <a:chExt cx="1057910" cy="971314"/>
            </a:xfrm>
          </p:grpSpPr>
          <p:sp>
            <p:nvSpPr>
              <p:cNvPr id="7" name="Freeform: Shape 6">
                <a:extLst>
                  <a:ext uri="{FF2B5EF4-FFF2-40B4-BE49-F238E27FC236}">
                    <a16:creationId xmlns:a16="http://schemas.microsoft.com/office/drawing/2014/main" id="{101A346D-326A-4354-B739-05B02B738F73}"/>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8" name="Freeform: Shape 7">
                <a:extLst>
                  <a:ext uri="{FF2B5EF4-FFF2-40B4-BE49-F238E27FC236}">
                    <a16:creationId xmlns:a16="http://schemas.microsoft.com/office/drawing/2014/main" id="{1008E325-60B5-4A40-845B-F47C792F9F2D}"/>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9" name="Freeform: Shape 8">
                <a:extLst>
                  <a:ext uri="{FF2B5EF4-FFF2-40B4-BE49-F238E27FC236}">
                    <a16:creationId xmlns:a16="http://schemas.microsoft.com/office/drawing/2014/main" id="{ED41878C-7B67-4009-9C0E-73AD4D76C22D}"/>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32222180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p:cSld name="2_Section Title 2">
    <p:spTree>
      <p:nvGrpSpPr>
        <p:cNvPr id="1" name=""/>
        <p:cNvGrpSpPr/>
        <p:nvPr/>
      </p:nvGrpSpPr>
      <p:grpSpPr>
        <a:xfrm>
          <a:off x="0" y="0"/>
          <a:ext cx="0" cy="0"/>
          <a:chOff x="0" y="0"/>
          <a:chExt cx="0" cy="0"/>
        </a:xfrm>
      </p:grpSpPr>
      <p:grpSp>
        <p:nvGrpSpPr>
          <p:cNvPr id="27" name="Group 26">
            <a:extLst>
              <a:ext uri="{FF2B5EF4-FFF2-40B4-BE49-F238E27FC236}">
                <a16:creationId xmlns:a16="http://schemas.microsoft.com/office/drawing/2014/main" id="{F5B1D67C-D600-4009-9F96-DBD9F692B67A}"/>
              </a:ext>
            </a:extLst>
          </p:cNvPr>
          <p:cNvGrpSpPr/>
          <p:nvPr/>
        </p:nvGrpSpPr>
        <p:grpSpPr bwMode="ltGray">
          <a:xfrm>
            <a:off x="8511210" y="1770167"/>
            <a:ext cx="3680790" cy="5392441"/>
            <a:chOff x="8507413" y="1457714"/>
            <a:chExt cx="3680790" cy="5392441"/>
          </a:xfrm>
        </p:grpSpPr>
        <p:sp>
          <p:nvSpPr>
            <p:cNvPr id="59" name="Freeform: Shape 58">
              <a:extLst>
                <a:ext uri="{FF2B5EF4-FFF2-40B4-BE49-F238E27FC236}">
                  <a16:creationId xmlns:a16="http://schemas.microsoft.com/office/drawing/2014/main" id="{589ED409-83AE-42D1-A29E-F5ACE1D5379C}"/>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A47E83EE-C7AB-4851-AC1F-A2E965DE8A4F}"/>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117874BE-F982-46B6-83B3-569DB8A26C11}"/>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72B84FE-1FBD-4DB0-A1BB-1D393BABFD96}"/>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F0612185-AF46-47F9-B984-65C416463817}"/>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1F4FE628-8992-4D3C-9177-54650A419B37}"/>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9EB1F0C1-51BC-433D-B643-499296AD9EB3}"/>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1F95DA3E-A7A9-4898-8537-3057A04A80B1}"/>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A0885F40-F98C-4749-AF50-8D882201C7B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5DF4BDA5-0196-465B-9592-AD537FCE4B9C}"/>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2C953882-CF21-4072-808A-AFC6C6427081}"/>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24ACD3F6-35BF-4463-9A90-5F5B9025D6D9}"/>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36E0228F-415B-4662-977D-90C5D263A103}"/>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BBA85FE8-C6CE-42AD-9924-C426CEBA2C5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50FBB4D3-1D1C-41F7-856E-89287C5609D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F5EE762-48D4-46D8-8ECD-7595053F7D6E}"/>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5" name="Straight Connector 74">
              <a:extLst>
                <a:ext uri="{FF2B5EF4-FFF2-40B4-BE49-F238E27FC236}">
                  <a16:creationId xmlns:a16="http://schemas.microsoft.com/office/drawing/2014/main" id="{5602528A-0204-4F83-A3CC-B19E5ED41C75}"/>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570E694A-2FDE-4ED0-B17A-283BAEEEBC3F}"/>
              </a:ext>
            </a:extLst>
          </p:cNvPr>
          <p:cNvGrpSpPr/>
          <p:nvPr/>
        </p:nvGrpSpPr>
        <p:grpSpPr bwMode="ltGray">
          <a:xfrm>
            <a:off x="6821447" y="-1612378"/>
            <a:ext cx="1192433" cy="1098538"/>
            <a:chOff x="7545167" y="-9139"/>
            <a:chExt cx="1192433" cy="1098538"/>
          </a:xfrm>
        </p:grpSpPr>
        <p:sp>
          <p:nvSpPr>
            <p:cNvPr id="33" name="Freeform: Shape 32">
              <a:extLst>
                <a:ext uri="{FF2B5EF4-FFF2-40B4-BE49-F238E27FC236}">
                  <a16:creationId xmlns:a16="http://schemas.microsoft.com/office/drawing/2014/main" id="{3014F876-92BB-450A-A3A6-EB7B6C2CB558}"/>
                </a:ext>
              </a:extLst>
            </p:cNvPr>
            <p:cNvSpPr/>
            <p:nvPr/>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4" name="Freeform: Shape 33">
              <a:extLst>
                <a:ext uri="{FF2B5EF4-FFF2-40B4-BE49-F238E27FC236}">
                  <a16:creationId xmlns:a16="http://schemas.microsoft.com/office/drawing/2014/main" id="{1AFE4E51-6693-4C7C-9EE7-633EA9AAA2AC}"/>
                </a:ext>
              </a:extLst>
            </p:cNvPr>
            <p:cNvSpPr/>
            <p:nvPr/>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8" name="Freeform: Shape 57">
              <a:extLst>
                <a:ext uri="{FF2B5EF4-FFF2-40B4-BE49-F238E27FC236}">
                  <a16:creationId xmlns:a16="http://schemas.microsoft.com/office/drawing/2014/main" id="{522550D5-A578-4C33-B405-092D50801565}"/>
                </a:ext>
              </a:extLst>
            </p:cNvPr>
            <p:cNvSpPr/>
            <p:nvPr/>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35" name="Group 34">
            <a:extLst>
              <a:ext uri="{FF2B5EF4-FFF2-40B4-BE49-F238E27FC236}">
                <a16:creationId xmlns:a16="http://schemas.microsoft.com/office/drawing/2014/main" id="{040D4361-2E7B-41B7-BB56-30A520A3B3D6}"/>
              </a:ext>
            </a:extLst>
          </p:cNvPr>
          <p:cNvGrpSpPr/>
          <p:nvPr/>
        </p:nvGrpSpPr>
        <p:grpSpPr bwMode="ltGray">
          <a:xfrm flipH="1" flipV="1">
            <a:off x="0" y="0"/>
            <a:ext cx="5999658" cy="6968531"/>
            <a:chOff x="6256117" y="-21839"/>
            <a:chExt cx="5932086" cy="6890047"/>
          </a:xfrm>
        </p:grpSpPr>
        <p:grpSp>
          <p:nvGrpSpPr>
            <p:cNvPr id="36" name="Group 35">
              <a:extLst>
                <a:ext uri="{FF2B5EF4-FFF2-40B4-BE49-F238E27FC236}">
                  <a16:creationId xmlns:a16="http://schemas.microsoft.com/office/drawing/2014/main" id="{166F7B72-D5F0-4866-9B7A-16FD1B69D3C0}"/>
                </a:ext>
              </a:extLst>
            </p:cNvPr>
            <p:cNvGrpSpPr/>
            <p:nvPr/>
          </p:nvGrpSpPr>
          <p:grpSpPr bwMode="ltGray">
            <a:xfrm>
              <a:off x="8507413" y="1457714"/>
              <a:ext cx="3680790" cy="5392441"/>
              <a:chOff x="8507413" y="1457714"/>
              <a:chExt cx="3680790" cy="5392441"/>
            </a:xfrm>
          </p:grpSpPr>
          <p:sp>
            <p:nvSpPr>
              <p:cNvPr id="45" name="Freeform: Shape 44">
                <a:extLst>
                  <a:ext uri="{FF2B5EF4-FFF2-40B4-BE49-F238E27FC236}">
                    <a16:creationId xmlns:a16="http://schemas.microsoft.com/office/drawing/2014/main" id="{ED018A21-D2A6-40EC-BFAA-8B28F7F5AA72}"/>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6" name="Freeform: Shape 45">
                <a:extLst>
                  <a:ext uri="{FF2B5EF4-FFF2-40B4-BE49-F238E27FC236}">
                    <a16:creationId xmlns:a16="http://schemas.microsoft.com/office/drawing/2014/main" id="{C6639097-9EBC-4C81-8254-5B6963523C0C}"/>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7" name="Freeform: Shape 46">
                <a:extLst>
                  <a:ext uri="{FF2B5EF4-FFF2-40B4-BE49-F238E27FC236}">
                    <a16:creationId xmlns:a16="http://schemas.microsoft.com/office/drawing/2014/main" id="{9FA3D24F-5060-4D7C-8A29-CB280F4C0482}"/>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8" name="Freeform: Shape 47">
                <a:extLst>
                  <a:ext uri="{FF2B5EF4-FFF2-40B4-BE49-F238E27FC236}">
                    <a16:creationId xmlns:a16="http://schemas.microsoft.com/office/drawing/2014/main" id="{180BA6B4-6A7C-4052-BD81-8D8782D9CB57}"/>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9" name="Freeform: Shape 48">
                <a:extLst>
                  <a:ext uri="{FF2B5EF4-FFF2-40B4-BE49-F238E27FC236}">
                    <a16:creationId xmlns:a16="http://schemas.microsoft.com/office/drawing/2014/main" id="{F89CB84D-F598-4BBE-B24B-30EDA9AF5EB4}"/>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0" name="Freeform: Shape 49">
                <a:extLst>
                  <a:ext uri="{FF2B5EF4-FFF2-40B4-BE49-F238E27FC236}">
                    <a16:creationId xmlns:a16="http://schemas.microsoft.com/office/drawing/2014/main" id="{0005FFD8-4ED0-4780-9B59-370DC58A8CF5}"/>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1" name="Freeform: Shape 50">
                <a:extLst>
                  <a:ext uri="{FF2B5EF4-FFF2-40B4-BE49-F238E27FC236}">
                    <a16:creationId xmlns:a16="http://schemas.microsoft.com/office/drawing/2014/main" id="{E71247F8-A930-4D35-BA38-5E39C39808C5}"/>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2" name="Freeform: Shape 51">
                <a:extLst>
                  <a:ext uri="{FF2B5EF4-FFF2-40B4-BE49-F238E27FC236}">
                    <a16:creationId xmlns:a16="http://schemas.microsoft.com/office/drawing/2014/main" id="{3A637A80-9DFA-469B-BE8C-518E4F29C27B}"/>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3" name="Freeform: Shape 52">
                <a:extLst>
                  <a:ext uri="{FF2B5EF4-FFF2-40B4-BE49-F238E27FC236}">
                    <a16:creationId xmlns:a16="http://schemas.microsoft.com/office/drawing/2014/main" id="{61825135-CFEC-4B7D-9C39-14CA4A5964F9}"/>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4" name="Freeform: Shape 53">
                <a:extLst>
                  <a:ext uri="{FF2B5EF4-FFF2-40B4-BE49-F238E27FC236}">
                    <a16:creationId xmlns:a16="http://schemas.microsoft.com/office/drawing/2014/main" id="{E9D53EB0-A823-4C9B-815F-5B6ABBA0F80F}"/>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5" name="Freeform: Shape 54">
                <a:extLst>
                  <a:ext uri="{FF2B5EF4-FFF2-40B4-BE49-F238E27FC236}">
                    <a16:creationId xmlns:a16="http://schemas.microsoft.com/office/drawing/2014/main" id="{CD6D411C-E5D5-49C6-B185-96EDE19322FA}"/>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6" name="Freeform: Shape 55">
                <a:extLst>
                  <a:ext uri="{FF2B5EF4-FFF2-40B4-BE49-F238E27FC236}">
                    <a16:creationId xmlns:a16="http://schemas.microsoft.com/office/drawing/2014/main" id="{11E5CABA-FEA4-4CEF-B3DE-A8298A6D534E}"/>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7" name="Freeform: Shape 56">
                <a:extLst>
                  <a:ext uri="{FF2B5EF4-FFF2-40B4-BE49-F238E27FC236}">
                    <a16:creationId xmlns:a16="http://schemas.microsoft.com/office/drawing/2014/main" id="{E6507184-73A6-4DDF-8FD5-68F29CEFBED5}"/>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6" name="Freeform: Shape 75">
                <a:extLst>
                  <a:ext uri="{FF2B5EF4-FFF2-40B4-BE49-F238E27FC236}">
                    <a16:creationId xmlns:a16="http://schemas.microsoft.com/office/drawing/2014/main" id="{36F19DBD-9757-4AC1-A971-41D7C761F35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7" name="Freeform: Shape 76">
                <a:extLst>
                  <a:ext uri="{FF2B5EF4-FFF2-40B4-BE49-F238E27FC236}">
                    <a16:creationId xmlns:a16="http://schemas.microsoft.com/office/drawing/2014/main" id="{92F9B809-9AFF-47D0-917A-93E4473182EC}"/>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8" name="Freeform: Shape 77">
                <a:extLst>
                  <a:ext uri="{FF2B5EF4-FFF2-40B4-BE49-F238E27FC236}">
                    <a16:creationId xmlns:a16="http://schemas.microsoft.com/office/drawing/2014/main" id="{ECF1BFB3-3D23-42B4-A601-675EAE41DD8C}"/>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9" name="Straight Connector 78">
                <a:extLst>
                  <a:ext uri="{FF2B5EF4-FFF2-40B4-BE49-F238E27FC236}">
                    <a16:creationId xmlns:a16="http://schemas.microsoft.com/office/drawing/2014/main" id="{F2F69E86-4CBF-4621-BC16-81F1B99B5E49}"/>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37" name="Group 36">
              <a:extLst>
                <a:ext uri="{FF2B5EF4-FFF2-40B4-BE49-F238E27FC236}">
                  <a16:creationId xmlns:a16="http://schemas.microsoft.com/office/drawing/2014/main" id="{682DC86F-D4AB-4082-86BC-19E8547FEE52}"/>
                </a:ext>
              </a:extLst>
            </p:cNvPr>
            <p:cNvGrpSpPr/>
            <p:nvPr/>
          </p:nvGrpSpPr>
          <p:grpSpPr bwMode="ltGray">
            <a:xfrm>
              <a:off x="7545167" y="-21839"/>
              <a:ext cx="1192433" cy="1098538"/>
              <a:chOff x="7545167" y="-9139"/>
              <a:chExt cx="1192433" cy="1098538"/>
            </a:xfrm>
          </p:grpSpPr>
          <p:sp>
            <p:nvSpPr>
              <p:cNvPr id="42" name="Freeform: Shape 41">
                <a:extLst>
                  <a:ext uri="{FF2B5EF4-FFF2-40B4-BE49-F238E27FC236}">
                    <a16:creationId xmlns:a16="http://schemas.microsoft.com/office/drawing/2014/main" id="{F0A227F7-0873-4775-ACB8-C16378C50F67}"/>
                  </a:ext>
                </a:extLst>
              </p:cNvPr>
              <p:cNvSpPr/>
              <p:nvPr/>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43" name="Freeform: Shape 42">
                <a:extLst>
                  <a:ext uri="{FF2B5EF4-FFF2-40B4-BE49-F238E27FC236}">
                    <a16:creationId xmlns:a16="http://schemas.microsoft.com/office/drawing/2014/main" id="{CE96E0FD-ABF5-4BBC-895B-B6CB793A6E1B}"/>
                  </a:ext>
                </a:extLst>
              </p:cNvPr>
              <p:cNvSpPr/>
              <p:nvPr/>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44" name="Freeform: Shape 43">
                <a:extLst>
                  <a:ext uri="{FF2B5EF4-FFF2-40B4-BE49-F238E27FC236}">
                    <a16:creationId xmlns:a16="http://schemas.microsoft.com/office/drawing/2014/main" id="{AEDCF37F-B382-45DF-99FB-EC2610AB7263}"/>
                  </a:ext>
                </a:extLst>
              </p:cNvPr>
              <p:cNvSpPr/>
              <p:nvPr/>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38" name="Group 37">
              <a:extLst>
                <a:ext uri="{FF2B5EF4-FFF2-40B4-BE49-F238E27FC236}">
                  <a16:creationId xmlns:a16="http://schemas.microsoft.com/office/drawing/2014/main" id="{6189FDA9-5189-4084-BBF1-0073873DC90E}"/>
                </a:ext>
              </a:extLst>
            </p:cNvPr>
            <p:cNvGrpSpPr/>
            <p:nvPr/>
          </p:nvGrpSpPr>
          <p:grpSpPr bwMode="ltGray">
            <a:xfrm>
              <a:off x="6256117" y="5896894"/>
              <a:ext cx="1057910" cy="971314"/>
              <a:chOff x="6256117" y="5896894"/>
              <a:chExt cx="1057910" cy="971314"/>
            </a:xfrm>
          </p:grpSpPr>
          <p:sp>
            <p:nvSpPr>
              <p:cNvPr id="39" name="Freeform: Shape 38">
                <a:extLst>
                  <a:ext uri="{FF2B5EF4-FFF2-40B4-BE49-F238E27FC236}">
                    <a16:creationId xmlns:a16="http://schemas.microsoft.com/office/drawing/2014/main" id="{14193CF6-5017-4942-8A0D-EAE2FD716588}"/>
                  </a:ext>
                </a:extLst>
              </p:cNvPr>
              <p:cNvSpPr/>
              <p:nvPr/>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0" name="Freeform: Shape 39">
                <a:extLst>
                  <a:ext uri="{FF2B5EF4-FFF2-40B4-BE49-F238E27FC236}">
                    <a16:creationId xmlns:a16="http://schemas.microsoft.com/office/drawing/2014/main" id="{24F838C6-381B-4108-AC93-60D8FAECAFB0}"/>
                  </a:ext>
                </a:extLst>
              </p:cNvPr>
              <p:cNvSpPr/>
              <p:nvPr/>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1" name="Freeform: Shape 40">
                <a:extLst>
                  <a:ext uri="{FF2B5EF4-FFF2-40B4-BE49-F238E27FC236}">
                    <a16:creationId xmlns:a16="http://schemas.microsoft.com/office/drawing/2014/main" id="{0F749661-E287-4140-A56B-7A3D355E88A6}"/>
                  </a:ext>
                </a:extLst>
              </p:cNvPr>
              <p:cNvSpPr/>
              <p:nvPr/>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379751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guide id="5" pos="3840">
          <p15:clr>
            <a:srgbClr val="FBAE40"/>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p:cSld name="4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B6277-6DB6-47BF-93FA-7E4DA530C18C}"/>
              </a:ext>
            </a:extLst>
          </p:cNvPr>
          <p:cNvSpPr>
            <a:spLocks noGrp="1"/>
          </p:cNvSpPr>
          <p:nvPr>
            <p:ph type="title"/>
          </p:nvPr>
        </p:nvSpPr>
        <p:spPr>
          <a:xfrm>
            <a:off x="584200" y="2563906"/>
            <a:ext cx="3316101" cy="1775012"/>
          </a:xfrm>
          <a:prstGeom prst="rect">
            <a:avLst/>
          </a:prstGeom>
        </p:spPr>
        <p:txBody>
          <a:bodyPr anchor="b"/>
          <a:lstStyle>
            <a:lvl1pPr algn="l">
              <a:defRPr/>
            </a:lvl1pPr>
          </a:lstStyle>
          <a:p>
            <a:r>
              <a:rPr lang="en-US"/>
              <a:t>Click to edit Master title style</a:t>
            </a:r>
          </a:p>
        </p:txBody>
      </p:sp>
    </p:spTree>
    <p:extLst>
      <p:ext uri="{BB962C8B-B14F-4D97-AF65-F5344CB8AC3E}">
        <p14:creationId xmlns:p14="http://schemas.microsoft.com/office/powerpoint/2010/main" val="3166494390"/>
      </p:ext>
    </p:extLst>
  </p:cSld>
  <p:clrMapOvr>
    <a:masterClrMapping/>
  </p:clrMapOvr>
  <p:transition>
    <p:fade/>
  </p:transition>
  <p:hf sldNum="0" hdr="0" ftr="0" dt="0"/>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p:cSld name="5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B6277-6DB6-47BF-93FA-7E4DA530C18C}"/>
              </a:ext>
            </a:extLst>
          </p:cNvPr>
          <p:cNvSpPr>
            <a:spLocks noGrp="1"/>
          </p:cNvSpPr>
          <p:nvPr>
            <p:ph type="title"/>
          </p:nvPr>
        </p:nvSpPr>
        <p:spPr>
          <a:xfrm>
            <a:off x="584200" y="1449209"/>
            <a:ext cx="3316101" cy="1661993"/>
          </a:xfrm>
          <a:prstGeom prst="rect">
            <a:avLst/>
          </a:prstGeom>
        </p:spPr>
        <p:txBody>
          <a:bodyPr anchor="t"/>
          <a:lstStyle>
            <a:lvl1pPr algn="l">
              <a:defRPr/>
            </a:lvl1pPr>
          </a:lstStyle>
          <a:p>
            <a:r>
              <a:rPr lang="en-US"/>
              <a:t>Click to edit Master title style</a:t>
            </a:r>
          </a:p>
        </p:txBody>
      </p:sp>
    </p:spTree>
    <p:extLst>
      <p:ext uri="{BB962C8B-B14F-4D97-AF65-F5344CB8AC3E}">
        <p14:creationId xmlns:p14="http://schemas.microsoft.com/office/powerpoint/2010/main" val="3862812568"/>
      </p:ext>
    </p:extLst>
  </p:cSld>
  <p:clrMapOvr>
    <a:masterClrMapping/>
  </p:clrMapOvr>
  <p:transition>
    <p:fade/>
  </p:transition>
  <p:hf sldNum="0" hdr="0" ftr="0" dt="0"/>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p:cSld name="2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B6277-6DB6-47BF-93FA-7E4DA530C18C}"/>
              </a:ext>
            </a:extLst>
          </p:cNvPr>
          <p:cNvSpPr>
            <a:spLocks noGrp="1"/>
          </p:cNvSpPr>
          <p:nvPr>
            <p:ph type="title"/>
          </p:nvPr>
        </p:nvSpPr>
        <p:spPr>
          <a:xfrm>
            <a:off x="584968" y="2019300"/>
            <a:ext cx="3907772" cy="1107996"/>
          </a:xfrm>
          <a:prstGeom prst="rect">
            <a:avLst/>
          </a:prstGeom>
        </p:spPr>
        <p:txBody>
          <a:bodyPr anchor="b"/>
          <a:lstStyle>
            <a:lvl1pPr algn="l">
              <a:defRPr/>
            </a:lvl1pPr>
          </a:lstStyle>
          <a:p>
            <a:r>
              <a:rPr lang="en-US"/>
              <a:t>Click to edit Master title style</a:t>
            </a:r>
          </a:p>
        </p:txBody>
      </p:sp>
      <p:sp>
        <p:nvSpPr>
          <p:cNvPr id="6" name="Text Placeholder 5">
            <a:extLst>
              <a:ext uri="{FF2B5EF4-FFF2-40B4-BE49-F238E27FC236}">
                <a16:creationId xmlns:a16="http://schemas.microsoft.com/office/drawing/2014/main" id="{E7511BAD-E75D-4CB3-99C7-568BF0EE3726}"/>
              </a:ext>
            </a:extLst>
          </p:cNvPr>
          <p:cNvSpPr>
            <a:spLocks noGrp="1"/>
          </p:cNvSpPr>
          <p:nvPr>
            <p:ph type="body" sz="quarter" idx="10"/>
          </p:nvPr>
        </p:nvSpPr>
        <p:spPr>
          <a:xfrm>
            <a:off x="584200" y="3284459"/>
            <a:ext cx="3907772" cy="1517338"/>
          </a:xfrm>
        </p:spPr>
        <p:txBody>
          <a:bodyPr/>
          <a:lstStyle>
            <a:lvl1pPr marL="0" indent="0" algn="l">
              <a:spcBef>
                <a:spcPts val="600"/>
              </a:spcBef>
              <a:spcAft>
                <a:spcPts val="600"/>
              </a:spcAft>
              <a:buNone/>
              <a:defRPr sz="2000">
                <a:latin typeface="+mn-lt"/>
              </a:defRPr>
            </a:lvl1pPr>
            <a:lvl2pPr marL="0" indent="0" algn="l">
              <a:spcBef>
                <a:spcPts val="600"/>
              </a:spcBef>
              <a:spcAft>
                <a:spcPts val="600"/>
              </a:spcAft>
              <a:buNone/>
              <a:defRPr sz="1800" b="0">
                <a:solidFill>
                  <a:schemeClr val="tx1"/>
                </a:solidFill>
              </a:defRPr>
            </a:lvl2pPr>
            <a:lvl3pPr marL="0" indent="0" algn="l">
              <a:buNone/>
              <a:defRPr sz="1400"/>
            </a:lvl3pPr>
            <a:lvl4pPr marL="0" indent="0" algn="l">
              <a:buNone/>
              <a:defRPr sz="1200"/>
            </a:lvl4pPr>
            <a:lvl5pPr marL="0" indent="0" algn="l">
              <a:buNone/>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40620094"/>
      </p:ext>
    </p:extLst>
  </p:cSld>
  <p:clrMapOvr>
    <a:overrideClrMapping bg1="lt1" tx1="dk1" bg2="lt2" tx2="dk2" accent1="accent1" accent2="accent2" accent3="accent3" accent4="accent4" accent5="accent5" accent6="accent6" hlink="hlink" folHlink="folHlink"/>
  </p:clrMapOvr>
  <p:transition>
    <p:fade/>
  </p:transition>
  <p:hf sldNum="0" hdr="0" ftr="0" dt="0"/>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p:cSld name="3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B6277-6DB6-47BF-93FA-7E4DA530C18C}"/>
              </a:ext>
            </a:extLst>
          </p:cNvPr>
          <p:cNvSpPr>
            <a:spLocks noGrp="1"/>
          </p:cNvSpPr>
          <p:nvPr>
            <p:ph type="title"/>
          </p:nvPr>
        </p:nvSpPr>
        <p:spPr>
          <a:xfrm>
            <a:off x="584967" y="2019300"/>
            <a:ext cx="5359401" cy="1107996"/>
          </a:xfrm>
          <a:prstGeom prst="rect">
            <a:avLst/>
          </a:prstGeom>
        </p:spPr>
        <p:txBody>
          <a:bodyPr anchor="b"/>
          <a:lstStyle>
            <a:lvl1pPr algn="l">
              <a:defRPr/>
            </a:lvl1pPr>
          </a:lstStyle>
          <a:p>
            <a:r>
              <a:rPr lang="en-US"/>
              <a:t>Click to edit Master title style</a:t>
            </a:r>
          </a:p>
        </p:txBody>
      </p:sp>
      <p:sp>
        <p:nvSpPr>
          <p:cNvPr id="6" name="Text Placeholder 5">
            <a:extLst>
              <a:ext uri="{FF2B5EF4-FFF2-40B4-BE49-F238E27FC236}">
                <a16:creationId xmlns:a16="http://schemas.microsoft.com/office/drawing/2014/main" id="{E7511BAD-E75D-4CB3-99C7-568BF0EE3726}"/>
              </a:ext>
            </a:extLst>
          </p:cNvPr>
          <p:cNvSpPr>
            <a:spLocks noGrp="1"/>
          </p:cNvSpPr>
          <p:nvPr>
            <p:ph type="body" sz="quarter" idx="10"/>
          </p:nvPr>
        </p:nvSpPr>
        <p:spPr>
          <a:xfrm>
            <a:off x="584199" y="3284459"/>
            <a:ext cx="5359401" cy="1517338"/>
          </a:xfrm>
        </p:spPr>
        <p:txBody>
          <a:bodyPr/>
          <a:lstStyle>
            <a:lvl1pPr marL="0" indent="0" algn="l">
              <a:spcBef>
                <a:spcPts val="600"/>
              </a:spcBef>
              <a:spcAft>
                <a:spcPts val="600"/>
              </a:spcAft>
              <a:buNone/>
              <a:defRPr sz="2000">
                <a:latin typeface="+mn-lt"/>
              </a:defRPr>
            </a:lvl1pPr>
            <a:lvl2pPr marL="0" indent="0" algn="l">
              <a:spcBef>
                <a:spcPts val="600"/>
              </a:spcBef>
              <a:spcAft>
                <a:spcPts val="600"/>
              </a:spcAft>
              <a:buNone/>
              <a:defRPr sz="1800" b="0">
                <a:solidFill>
                  <a:schemeClr val="tx1"/>
                </a:solidFill>
              </a:defRPr>
            </a:lvl2pPr>
            <a:lvl3pPr marL="0" indent="0" algn="l">
              <a:buNone/>
              <a:defRPr sz="1400"/>
            </a:lvl3pPr>
            <a:lvl4pPr marL="0" indent="0" algn="l">
              <a:buNone/>
              <a:defRPr sz="1200"/>
            </a:lvl4pPr>
            <a:lvl5pPr marL="0" indent="0" algn="l">
              <a:buNone/>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14563817"/>
      </p:ext>
    </p:extLst>
  </p:cSld>
  <p:clrMapOvr>
    <a:overrideClrMapping bg1="lt1" tx1="dk1" bg2="lt2" tx2="dk2" accent1="accent1" accent2="accent2" accent3="accent3" accent4="accent4" accent5="accent5" accent6="accent6" hlink="hlink" folHlink="folHlink"/>
  </p:clrMapOvr>
  <p:transition>
    <p:fade/>
  </p:transition>
  <p:hf sldNum="0" hdr="0" ftr="0" dt="0"/>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p:cSld name="6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B6277-6DB6-47BF-93FA-7E4DA530C18C}"/>
              </a:ext>
            </a:extLst>
          </p:cNvPr>
          <p:cNvSpPr>
            <a:spLocks noGrp="1"/>
          </p:cNvSpPr>
          <p:nvPr>
            <p:ph type="title"/>
          </p:nvPr>
        </p:nvSpPr>
        <p:spPr>
          <a:xfrm>
            <a:off x="584967" y="2697032"/>
            <a:ext cx="5359401" cy="1107996"/>
          </a:xfrm>
          <a:prstGeom prst="rect">
            <a:avLst/>
          </a:prstGeom>
        </p:spPr>
        <p:txBody>
          <a:bodyPr anchor="b"/>
          <a:lstStyle>
            <a:lvl1pPr algn="l">
              <a:defRPr/>
            </a:lvl1pPr>
          </a:lstStyle>
          <a:p>
            <a:r>
              <a:rPr lang="en-US"/>
              <a:t>Click to edit Master title style</a:t>
            </a:r>
          </a:p>
        </p:txBody>
      </p:sp>
    </p:spTree>
    <p:extLst>
      <p:ext uri="{BB962C8B-B14F-4D97-AF65-F5344CB8AC3E}">
        <p14:creationId xmlns:p14="http://schemas.microsoft.com/office/powerpoint/2010/main" val="3765441217"/>
      </p:ext>
    </p:extLst>
  </p:cSld>
  <p:clrMapOvr>
    <a:overrideClrMapping bg1="lt1" tx1="dk1" bg2="lt2" tx2="dk2" accent1="accent1" accent2="accent2" accent3="accent3" accent4="accent4" accent5="accent5" accent6="accent6" hlink="hlink" folHlink="folHlink"/>
  </p:clrMapOvr>
  <p:transition>
    <p:fade/>
  </p:transition>
  <p:hf sldNum="0" hdr="0" ftr="0" dt="0"/>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8476279"/>
      </p:ext>
    </p:extLst>
  </p:cSld>
  <p:clrMapOvr>
    <a:overrideClrMapping bg1="lt1" tx1="dk1" bg2="lt2" tx2="dk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a:extLst>
              <a:ext uri="{FF2B5EF4-FFF2-40B4-BE49-F238E27FC236}">
                <a16:creationId xmlns:a16="http://schemas.microsoft.com/office/drawing/2014/main" id="{2AF1B466-0564-43F9-8D6C-164B32A60AE3}"/>
              </a:ext>
            </a:extLst>
          </p:cNvPr>
          <p:cNvSpPr>
            <a:spLocks noGrp="1"/>
          </p:cNvSpPr>
          <p:nvPr>
            <p:ph type="title" hasCustomPrompt="1"/>
          </p:nvPr>
        </p:nvSpPr>
        <p:spPr>
          <a:xfrm>
            <a:off x="584200" y="457200"/>
            <a:ext cx="11018520" cy="553998"/>
          </a:xfrm>
          <a:prstGeom prst="rect">
            <a:avLst/>
          </a:prstGeom>
        </p:spPr>
        <p:txBody>
          <a:bodyPr/>
          <a:lstStyle>
            <a:lvl1pPr>
              <a:defRPr/>
            </a:lvl1pPr>
          </a:lstStyle>
          <a:p>
            <a:r>
              <a:rPr lang="en-US"/>
              <a:t>Software Code Slide</a:t>
            </a:r>
          </a:p>
        </p:txBody>
      </p:sp>
    </p:spTree>
    <p:extLst>
      <p:ext uri="{BB962C8B-B14F-4D97-AF65-F5344CB8AC3E}">
        <p14:creationId xmlns:p14="http://schemas.microsoft.com/office/powerpoint/2010/main" val="1355895914"/>
      </p:ext>
    </p:extLst>
  </p:cSld>
  <p:clrMapOvr>
    <a:overrideClrMapping bg1="lt1" tx1="dk1" bg2="lt2" tx2="dk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Three Content and Header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4C9B54-83A1-409D-8F13-B5981C0FC07C}"/>
              </a:ext>
            </a:extLst>
          </p:cNvPr>
          <p:cNvSpPr>
            <a:spLocks noGrp="1"/>
          </p:cNvSpPr>
          <p:nvPr>
            <p:ph type="title" hasCustomPrompt="1"/>
          </p:nvPr>
        </p:nvSpPr>
        <p:spPr>
          <a:xfrm>
            <a:off x="344731" y="230665"/>
            <a:ext cx="11504375" cy="988535"/>
          </a:xfrm>
          <a:prstGeom prst="rect">
            <a:avLst/>
          </a:prstGeom>
        </p:spPr>
        <p:txBody>
          <a:bodyPr/>
          <a:lstStyle>
            <a:lvl1pPr>
              <a:defRPr b="1" i="0">
                <a:latin typeface="Arial"/>
                <a:cs typeface="Arial"/>
              </a:defRPr>
            </a:lvl1pPr>
          </a:lstStyle>
          <a:p>
            <a:r>
              <a:rPr lang="en-US" dirty="0"/>
              <a:t>Primary header/content</a:t>
            </a:r>
          </a:p>
        </p:txBody>
      </p:sp>
      <p:sp>
        <p:nvSpPr>
          <p:cNvPr id="3" name="Content Placeholder 2">
            <a:extLst>
              <a:ext uri="{FF2B5EF4-FFF2-40B4-BE49-F238E27FC236}">
                <a16:creationId xmlns:a16="http://schemas.microsoft.com/office/drawing/2014/main" id="{111DF78B-2B5A-4C16-A430-C31632D0AA10}"/>
              </a:ext>
            </a:extLst>
          </p:cNvPr>
          <p:cNvSpPr>
            <a:spLocks noGrp="1"/>
          </p:cNvSpPr>
          <p:nvPr>
            <p:ph sz="half" idx="1" hasCustomPrompt="1"/>
          </p:nvPr>
        </p:nvSpPr>
        <p:spPr>
          <a:xfrm>
            <a:off x="344727" y="1998463"/>
            <a:ext cx="3575304" cy="3792740"/>
          </a:xfrm>
          <a:prstGeom prst="rect">
            <a:avLst/>
          </a:prstGeom>
          <a:solidFill>
            <a:srgbClr val="EBEBEB"/>
          </a:solidFill>
        </p:spPr>
        <p:txBody>
          <a:bodyPr lIns="122516" tIns="122516" rIns="122516" bIns="122516"/>
          <a:lstStyle>
            <a:lvl1pPr>
              <a:defRPr sz="1465" b="0">
                <a:solidFill>
                  <a:srgbClr val="0082E6"/>
                </a:solidFill>
              </a:defRPr>
            </a:lvl1pPr>
            <a:lvl2pPr>
              <a:defRPr sz="1465"/>
            </a:lvl2pPr>
            <a:lvl3pPr>
              <a:defRPr sz="1465"/>
            </a:lvl3pPr>
            <a:lvl4pPr>
              <a:defRPr sz="1332"/>
            </a:lvl4pPr>
            <a:lvl5pPr>
              <a:defRPr sz="1066"/>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2E307BEF-786C-4EF2-BD05-5319DADD9C46}"/>
              </a:ext>
            </a:extLst>
          </p:cNvPr>
          <p:cNvSpPr>
            <a:spLocks noGrp="1"/>
          </p:cNvSpPr>
          <p:nvPr>
            <p:ph sz="half" idx="2" hasCustomPrompt="1"/>
          </p:nvPr>
        </p:nvSpPr>
        <p:spPr>
          <a:xfrm>
            <a:off x="4309493" y="1998463"/>
            <a:ext cx="3575304" cy="3792740"/>
          </a:xfrm>
          <a:prstGeom prst="rect">
            <a:avLst/>
          </a:prstGeom>
          <a:solidFill>
            <a:srgbClr val="EBEBEB"/>
          </a:solidFill>
        </p:spPr>
        <p:txBody>
          <a:bodyPr lIns="122516" tIns="122516" rIns="122516" bIns="122516"/>
          <a:lstStyle>
            <a:lvl1pPr>
              <a:defRPr sz="1465" b="0">
                <a:solidFill>
                  <a:srgbClr val="0082E6"/>
                </a:solidFill>
              </a:defRPr>
            </a:lvl1pPr>
            <a:lvl2pPr>
              <a:defRPr sz="1465"/>
            </a:lvl2pPr>
            <a:lvl3pPr>
              <a:defRPr sz="1465"/>
            </a:lvl3pPr>
            <a:lvl4pPr>
              <a:defRPr sz="1332"/>
            </a:lvl4pPr>
            <a:lvl5pPr>
              <a:defRPr sz="1066"/>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3">
            <a:extLst>
              <a:ext uri="{FF2B5EF4-FFF2-40B4-BE49-F238E27FC236}">
                <a16:creationId xmlns:a16="http://schemas.microsoft.com/office/drawing/2014/main" id="{C2C1A99D-71BC-422A-B7D8-8401EFD2A531}"/>
              </a:ext>
            </a:extLst>
          </p:cNvPr>
          <p:cNvSpPr>
            <a:spLocks noGrp="1"/>
          </p:cNvSpPr>
          <p:nvPr>
            <p:ph sz="half" idx="10" hasCustomPrompt="1"/>
          </p:nvPr>
        </p:nvSpPr>
        <p:spPr>
          <a:xfrm>
            <a:off x="8274259" y="1998463"/>
            <a:ext cx="3575304" cy="3792740"/>
          </a:xfrm>
          <a:prstGeom prst="rect">
            <a:avLst/>
          </a:prstGeom>
          <a:solidFill>
            <a:srgbClr val="EBEBEB"/>
          </a:solidFill>
        </p:spPr>
        <p:txBody>
          <a:bodyPr lIns="122516" tIns="122516" rIns="122516" bIns="122516"/>
          <a:lstStyle>
            <a:lvl1pPr>
              <a:defRPr sz="1465" b="0">
                <a:solidFill>
                  <a:srgbClr val="0082E6"/>
                </a:solidFill>
              </a:defRPr>
            </a:lvl1pPr>
            <a:lvl2pPr>
              <a:defRPr sz="1465"/>
            </a:lvl2pPr>
            <a:lvl3pPr>
              <a:defRPr sz="1465"/>
            </a:lvl3pPr>
            <a:lvl4pPr>
              <a:defRPr sz="1332"/>
            </a:lvl4pPr>
            <a:lvl5pPr>
              <a:defRPr sz="1066"/>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10">
            <a:extLst>
              <a:ext uri="{FF2B5EF4-FFF2-40B4-BE49-F238E27FC236}">
                <a16:creationId xmlns:a16="http://schemas.microsoft.com/office/drawing/2014/main" id="{DCCF79F6-4B07-4C93-BA60-90609D863C51}"/>
              </a:ext>
            </a:extLst>
          </p:cNvPr>
          <p:cNvSpPr>
            <a:spLocks noGrp="1"/>
          </p:cNvSpPr>
          <p:nvPr>
            <p:ph type="body" sz="quarter" idx="11" hasCustomPrompt="1"/>
          </p:nvPr>
        </p:nvSpPr>
        <p:spPr>
          <a:xfrm>
            <a:off x="346191" y="1449822"/>
            <a:ext cx="3573839" cy="548640"/>
          </a:xfrm>
          <a:prstGeom prst="rect">
            <a:avLst/>
          </a:prstGeom>
          <a:solidFill>
            <a:schemeClr val="accent2"/>
          </a:solidFill>
        </p:spPr>
        <p:txBody>
          <a:bodyPr lIns="122516" tIns="85761" rIns="122516" bIns="85761" anchor="ctr" anchorCtr="0"/>
          <a:lstStyle>
            <a:lvl1pPr>
              <a:defRPr lang="en-US" sz="1465" b="1" kern="1200" baseline="0" dirty="0" smtClean="0">
                <a:solidFill>
                  <a:schemeClr val="bg1"/>
                </a:solidFill>
                <a:latin typeface="+mn-lt"/>
                <a:ea typeface="+mn-ea"/>
                <a:cs typeface="+mn-cs"/>
              </a:defRPr>
            </a:lvl1pPr>
          </a:lstStyle>
          <a:p>
            <a:pPr lvl="0"/>
            <a:r>
              <a:rPr lang="en-US" dirty="0"/>
              <a:t>Click to edit master text styles</a:t>
            </a:r>
          </a:p>
        </p:txBody>
      </p:sp>
      <p:sp>
        <p:nvSpPr>
          <p:cNvPr id="7" name="Text Placeholder 10">
            <a:extLst>
              <a:ext uri="{FF2B5EF4-FFF2-40B4-BE49-F238E27FC236}">
                <a16:creationId xmlns:a16="http://schemas.microsoft.com/office/drawing/2014/main" id="{0FBC28C4-0B4B-4119-A131-E5EA75524861}"/>
              </a:ext>
            </a:extLst>
          </p:cNvPr>
          <p:cNvSpPr>
            <a:spLocks noGrp="1"/>
          </p:cNvSpPr>
          <p:nvPr>
            <p:ph type="body" sz="quarter" idx="12" hasCustomPrompt="1"/>
          </p:nvPr>
        </p:nvSpPr>
        <p:spPr>
          <a:xfrm>
            <a:off x="4310957" y="1449822"/>
            <a:ext cx="3573839" cy="548640"/>
          </a:xfrm>
          <a:prstGeom prst="rect">
            <a:avLst/>
          </a:prstGeom>
          <a:solidFill>
            <a:schemeClr val="accent1"/>
          </a:solidFill>
        </p:spPr>
        <p:txBody>
          <a:bodyPr lIns="122516" tIns="85761" rIns="122516" bIns="85761" anchor="ctr" anchorCtr="0"/>
          <a:lstStyle>
            <a:lvl1pPr>
              <a:defRPr lang="en-US" sz="1465" b="1" kern="1200" dirty="0" smtClean="0">
                <a:solidFill>
                  <a:schemeClr val="bg1"/>
                </a:solidFill>
                <a:latin typeface="+mn-lt"/>
                <a:ea typeface="+mn-ea"/>
                <a:cs typeface="+mn-cs"/>
              </a:defRPr>
            </a:lvl1pPr>
          </a:lstStyle>
          <a:p>
            <a:pPr lvl="0"/>
            <a:r>
              <a:rPr lang="en-US" dirty="0"/>
              <a:t>Click to edit master text styles</a:t>
            </a:r>
          </a:p>
        </p:txBody>
      </p:sp>
      <p:sp>
        <p:nvSpPr>
          <p:cNvPr id="8" name="Text Placeholder 10">
            <a:extLst>
              <a:ext uri="{FF2B5EF4-FFF2-40B4-BE49-F238E27FC236}">
                <a16:creationId xmlns:a16="http://schemas.microsoft.com/office/drawing/2014/main" id="{D0195AF3-63CD-4301-82E7-96A2ED9339FE}"/>
              </a:ext>
            </a:extLst>
          </p:cNvPr>
          <p:cNvSpPr>
            <a:spLocks noGrp="1"/>
          </p:cNvSpPr>
          <p:nvPr>
            <p:ph type="body" sz="quarter" idx="13" hasCustomPrompt="1"/>
          </p:nvPr>
        </p:nvSpPr>
        <p:spPr>
          <a:xfrm>
            <a:off x="8275723" y="1449822"/>
            <a:ext cx="3573839" cy="548640"/>
          </a:xfrm>
          <a:prstGeom prst="rect">
            <a:avLst/>
          </a:prstGeom>
          <a:solidFill>
            <a:srgbClr val="14AAB4"/>
          </a:solidFill>
        </p:spPr>
        <p:txBody>
          <a:bodyPr lIns="122516" tIns="85761" rIns="122516" bIns="85761" anchor="ctr" anchorCtr="0"/>
          <a:lstStyle>
            <a:lvl1pPr>
              <a:defRPr lang="en-US" sz="1465" b="1" kern="1200" dirty="0" smtClean="0">
                <a:solidFill>
                  <a:schemeClr val="bg1"/>
                </a:solidFill>
                <a:latin typeface="+mn-lt"/>
                <a:ea typeface="+mn-ea"/>
                <a:cs typeface="+mn-cs"/>
              </a:defRPr>
            </a:lvl1pPr>
          </a:lstStyle>
          <a:p>
            <a:pPr lvl="0"/>
            <a:r>
              <a:rPr lang="en-US" dirty="0"/>
              <a:t>Click to edit master text styles</a:t>
            </a:r>
          </a:p>
        </p:txBody>
      </p:sp>
      <p:sp>
        <p:nvSpPr>
          <p:cNvPr id="9" name="Text Placeholder 7">
            <a:extLst>
              <a:ext uri="{FF2B5EF4-FFF2-40B4-BE49-F238E27FC236}">
                <a16:creationId xmlns:a16="http://schemas.microsoft.com/office/drawing/2014/main" id="{71259252-5FA0-4082-80C0-6898D9E96DE3}"/>
              </a:ext>
            </a:extLst>
          </p:cNvPr>
          <p:cNvSpPr>
            <a:spLocks noGrp="1"/>
          </p:cNvSpPr>
          <p:nvPr>
            <p:ph type="body" sz="quarter" idx="14" hasCustomPrompt="1"/>
          </p:nvPr>
        </p:nvSpPr>
        <p:spPr>
          <a:xfrm>
            <a:off x="344490" y="772243"/>
            <a:ext cx="11503025" cy="446961"/>
          </a:xfrm>
          <a:prstGeom prst="rect">
            <a:avLst/>
          </a:prstGeom>
        </p:spPr>
        <p:txBody>
          <a:bodyPr/>
          <a:lstStyle>
            <a:lvl1pPr>
              <a:defRPr sz="2131" b="1" i="0">
                <a:solidFill>
                  <a:srgbClr val="0082E6"/>
                </a:solidFill>
                <a:latin typeface="Arial"/>
                <a:cs typeface="Arial"/>
              </a:defRPr>
            </a:lvl1pPr>
          </a:lstStyle>
          <a:p>
            <a:pPr lvl="0"/>
            <a:r>
              <a:rPr lang="en-US" dirty="0"/>
              <a:t>Subhead</a:t>
            </a:r>
          </a:p>
        </p:txBody>
      </p:sp>
    </p:spTree>
    <p:extLst>
      <p:ext uri="{BB962C8B-B14F-4D97-AF65-F5344CB8AC3E}">
        <p14:creationId xmlns:p14="http://schemas.microsoft.com/office/powerpoint/2010/main" val="3866201343"/>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p:cSld name="Evaluation Slide">
    <p:spTree>
      <p:nvGrpSpPr>
        <p:cNvPr id="1" name=""/>
        <p:cNvGrpSpPr/>
        <p:nvPr/>
      </p:nvGrpSpPr>
      <p:grpSpPr>
        <a:xfrm>
          <a:off x="0" y="0"/>
          <a:ext cx="0" cy="0"/>
          <a:chOff x="0" y="0"/>
          <a:chExt cx="0" cy="0"/>
        </a:xfrm>
      </p:grpSpPr>
      <p:sp>
        <p:nvSpPr>
          <p:cNvPr id="2" name="Title 1"/>
          <p:cNvSpPr>
            <a:spLocks noGrp="1"/>
          </p:cNvSpPr>
          <p:nvPr>
            <p:ph type="title"/>
          </p:nvPr>
        </p:nvSpPr>
        <p:spPr>
          <a:xfrm>
            <a:off x="5129268" y="291068"/>
            <a:ext cx="6769045" cy="553998"/>
          </a:xfrm>
          <a:prstGeom prst="rect">
            <a:avLst/>
          </a:prstGeom>
        </p:spPr>
        <p:txBody>
          <a:bodyPr/>
          <a:lstStyle>
            <a:lvl1pPr>
              <a:defRPr sz="3600"/>
            </a:lvl1pPr>
          </a:lstStyle>
          <a:p>
            <a:r>
              <a:rPr lang="en-US"/>
              <a:t>Click to edit Master title style</a:t>
            </a:r>
          </a:p>
        </p:txBody>
      </p:sp>
      <p:sp>
        <p:nvSpPr>
          <p:cNvPr id="4" name="Text Placeholder 3"/>
          <p:cNvSpPr>
            <a:spLocks noGrp="1"/>
          </p:cNvSpPr>
          <p:nvPr>
            <p:ph type="body" sz="quarter" idx="10"/>
          </p:nvPr>
        </p:nvSpPr>
        <p:spPr>
          <a:xfrm>
            <a:off x="5129267" y="4773828"/>
            <a:ext cx="6769045" cy="1793104"/>
          </a:xfrm>
        </p:spPr>
        <p:txBody>
          <a:bodyPr wrap="square">
            <a:noAutofit/>
          </a:bodyPr>
          <a:lstStyle>
            <a:lvl1pPr marL="0" indent="0">
              <a:spcBef>
                <a:spcPts val="1765"/>
              </a:spcBef>
              <a:buNone/>
              <a:defRPr sz="2000">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p:txBody>
      </p:sp>
      <p:pic>
        <p:nvPicPr>
          <p:cNvPr id="5" name="Picture 4" descr="Image of Ignite app on a Windows Device." title="Ignite event image">
            <a:extLst>
              <a:ext uri="{FF2B5EF4-FFF2-40B4-BE49-F238E27FC236}">
                <a16:creationId xmlns:a16="http://schemas.microsoft.com/office/drawing/2014/main" id="{E803C22C-E970-4ADA-A60C-5127C1C2C1DE}"/>
              </a:ext>
            </a:extLst>
          </p:cNvPr>
          <p:cNvPicPr>
            <a:picLocks noChangeAspect="1"/>
          </p:cNvPicPr>
          <p:nvPr/>
        </p:nvPicPr>
        <p:blipFill rotWithShape="1">
          <a:blip r:embed="rId2"/>
          <a:srcRect l="17119" r="5881"/>
          <a:stretch/>
        </p:blipFill>
        <p:spPr>
          <a:xfrm>
            <a:off x="0" y="-1"/>
            <a:ext cx="4828867" cy="6858623"/>
          </a:xfrm>
          <a:prstGeom prst="rect">
            <a:avLst/>
          </a:prstGeom>
        </p:spPr>
      </p:pic>
    </p:spTree>
    <p:extLst>
      <p:ext uri="{BB962C8B-B14F-4D97-AF65-F5344CB8AC3E}">
        <p14:creationId xmlns:p14="http://schemas.microsoft.com/office/powerpoint/2010/main" val="3143383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221.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03D917D-70CA-49CE-9A4B-614F3D3864AD}"/>
              </a:ext>
            </a:extLst>
          </p:cNvPr>
          <p:cNvSpPr>
            <a:spLocks noGrp="1"/>
          </p:cNvSpPr>
          <p:nvPr>
            <p:ph type="title"/>
          </p:nvPr>
        </p:nvSpPr>
        <p:spPr>
          <a:xfrm>
            <a:off x="584200" y="457200"/>
            <a:ext cx="11018520" cy="553998"/>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3661481608"/>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1417102000"/>
      </p:ext>
    </p:extLst>
  </p:cSld>
  <p:clrMapOvr>
    <a:overrideClrMapping bg1="lt1" tx1="dk1" bg2="lt2" tx2="dk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p:cSld name="8_Company History 1">
    <p:spTree>
      <p:nvGrpSpPr>
        <p:cNvPr id="1" name=""/>
        <p:cNvGrpSpPr/>
        <p:nvPr/>
      </p:nvGrpSpPr>
      <p:grpSpPr>
        <a:xfrm>
          <a:off x="0" y="0"/>
          <a:ext cx="0" cy="0"/>
          <a:chOff x="0" y="0"/>
          <a:chExt cx="0" cy="0"/>
        </a:xfrm>
      </p:grpSpPr>
      <p:sp>
        <p:nvSpPr>
          <p:cNvPr id="12" name="Rectangle 11"/>
          <p:cNvSpPr>
            <a:spLocks/>
          </p:cNvSpPr>
          <p:nvPr/>
        </p:nvSpPr>
        <p:spPr>
          <a:xfrm>
            <a:off x="2" y="3210472"/>
            <a:ext cx="7268306"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13" name="Rectangle 12"/>
          <p:cNvSpPr>
            <a:spLocks/>
          </p:cNvSpPr>
          <p:nvPr/>
        </p:nvSpPr>
        <p:spPr>
          <a:xfrm>
            <a:off x="11772900" y="3194954"/>
            <a:ext cx="419100"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2" name="Rectangle 1">
            <a:extLst>
              <a:ext uri="{FF2B5EF4-FFF2-40B4-BE49-F238E27FC236}">
                <a16:creationId xmlns:a16="http://schemas.microsoft.com/office/drawing/2014/main" id="{F88134B9-5097-4FAD-8319-91ED71F0E18C}"/>
              </a:ext>
            </a:extLst>
          </p:cNvPr>
          <p:cNvSpPr/>
          <p:nvPr/>
        </p:nvSpPr>
        <p:spPr bwMode="auto">
          <a:xfrm>
            <a:off x="574197" y="292100"/>
            <a:ext cx="6119680" cy="6069746"/>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9" name="Rectangle 8">
            <a:extLst>
              <a:ext uri="{FF2B5EF4-FFF2-40B4-BE49-F238E27FC236}">
                <a16:creationId xmlns:a16="http://schemas.microsoft.com/office/drawing/2014/main" id="{0AF01A1F-BCB5-46A9-86EF-63067BAEC4B7}"/>
              </a:ext>
            </a:extLst>
          </p:cNvPr>
          <p:cNvSpPr/>
          <p:nvPr/>
        </p:nvSpPr>
        <p:spPr bwMode="auto">
          <a:xfrm rot="5400000">
            <a:off x="8506722" y="-1716764"/>
            <a:ext cx="901334" cy="530399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100">
              <a:gradFill>
                <a:gsLst>
                  <a:gs pos="40075">
                    <a:srgbClr val="FFFFFF"/>
                  </a:gs>
                  <a:gs pos="30000">
                    <a:srgbClr val="FFFFFF"/>
                  </a:gs>
                </a:gsLst>
                <a:lin ang="5400000" scaled="0"/>
              </a:gradFill>
            </a:endParaRPr>
          </a:p>
        </p:txBody>
      </p:sp>
      <p:sp>
        <p:nvSpPr>
          <p:cNvPr id="10" name="TextBox 9">
            <a:extLst>
              <a:ext uri="{FF2B5EF4-FFF2-40B4-BE49-F238E27FC236}">
                <a16:creationId xmlns:a16="http://schemas.microsoft.com/office/drawing/2014/main" id="{8AFFD15B-500C-49EB-AF81-92975033A65F}"/>
              </a:ext>
            </a:extLst>
          </p:cNvPr>
          <p:cNvSpPr txBox="1"/>
          <p:nvPr/>
        </p:nvSpPr>
        <p:spPr>
          <a:xfrm>
            <a:off x="6705531" y="673397"/>
            <a:ext cx="4503715" cy="534187"/>
          </a:xfrm>
          <a:prstGeom prst="rect">
            <a:avLst/>
          </a:prstGeom>
          <a:noFill/>
        </p:spPr>
        <p:txBody>
          <a:bodyPr wrap="none" lIns="0" tIns="0" rIns="0" bIns="0" rtlCol="0">
            <a:spAutoFit/>
          </a:bodyPr>
          <a:lstStyle/>
          <a:p>
            <a:pPr algn="ctr"/>
            <a:r>
              <a:rPr lang="en-US" sz="3200" b="1" spc="1000" baseline="0">
                <a:solidFill>
                  <a:schemeClr val="bg1"/>
                </a:solidFill>
              </a:rPr>
              <a:t>ANNOUNCING</a:t>
            </a:r>
          </a:p>
        </p:txBody>
      </p:sp>
      <p:sp>
        <p:nvSpPr>
          <p:cNvPr id="11" name="Title 3">
            <a:extLst>
              <a:ext uri="{FF2B5EF4-FFF2-40B4-BE49-F238E27FC236}">
                <a16:creationId xmlns:a16="http://schemas.microsoft.com/office/drawing/2014/main" id="{78CFD2CA-0E44-4E6A-A6E0-EC065054CD72}"/>
              </a:ext>
            </a:extLst>
          </p:cNvPr>
          <p:cNvSpPr>
            <a:spLocks noGrp="1"/>
          </p:cNvSpPr>
          <p:nvPr>
            <p:ph type="title"/>
          </p:nvPr>
        </p:nvSpPr>
        <p:spPr>
          <a:xfrm>
            <a:off x="7510198" y="3229795"/>
            <a:ext cx="4020811" cy="611356"/>
          </a:xfrm>
          <a:prstGeom prst="rect">
            <a:avLst/>
          </a:prstGeom>
        </p:spPr>
        <p:txBody>
          <a:bodyPr/>
          <a:lstStyle>
            <a:lvl1pPr algn="l">
              <a:defRPr/>
            </a:lvl1pPr>
          </a:lstStyle>
          <a:p>
            <a:r>
              <a:rPr lang="en-US"/>
              <a:t>Click to edit Master title style</a:t>
            </a:r>
          </a:p>
        </p:txBody>
      </p:sp>
      <p:grpSp>
        <p:nvGrpSpPr>
          <p:cNvPr id="8" name="Group 7">
            <a:extLst>
              <a:ext uri="{FF2B5EF4-FFF2-40B4-BE49-F238E27FC236}">
                <a16:creationId xmlns:a16="http://schemas.microsoft.com/office/drawing/2014/main" id="{DFF14F15-29DA-49D8-BC4E-3860504929CD}"/>
              </a:ext>
            </a:extLst>
          </p:cNvPr>
          <p:cNvGrpSpPr/>
          <p:nvPr/>
        </p:nvGrpSpPr>
        <p:grpSpPr>
          <a:xfrm>
            <a:off x="960254" y="1821523"/>
            <a:ext cx="5347566" cy="3093377"/>
            <a:chOff x="670952" y="1151068"/>
            <a:chExt cx="5783636" cy="3345628"/>
          </a:xfrm>
        </p:grpSpPr>
        <p:sp>
          <p:nvSpPr>
            <p:cNvPr id="14" name="Rectangle: Rounded Corners 13">
              <a:extLst>
                <a:ext uri="{FF2B5EF4-FFF2-40B4-BE49-F238E27FC236}">
                  <a16:creationId xmlns:a16="http://schemas.microsoft.com/office/drawing/2014/main" id="{33FFB8B9-2642-4EBF-A299-6BBDE0B64666}"/>
                </a:ext>
              </a:extLst>
            </p:cNvPr>
            <p:cNvSpPr/>
            <p:nvPr/>
          </p:nvSpPr>
          <p:spPr bwMode="auto">
            <a:xfrm>
              <a:off x="670952" y="1151068"/>
              <a:ext cx="5783636" cy="3345628"/>
            </a:xfrm>
            <a:prstGeom prst="roundRect">
              <a:avLst>
                <a:gd name="adj" fmla="val 3537"/>
              </a:avLst>
            </a:prstGeom>
            <a:solidFill>
              <a:schemeClr val="tx1"/>
            </a:solidFill>
            <a:ln>
              <a:noFill/>
              <a:headEnd type="none" w="med" len="med"/>
              <a:tailEnd type="none" w="med" len="med"/>
            </a:ln>
            <a:effectLst>
              <a:outerShdw blurRad="152400" sx="102000" sy="102000" algn="ctr"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15" name="Rectangle 14">
              <a:extLst>
                <a:ext uri="{FF2B5EF4-FFF2-40B4-BE49-F238E27FC236}">
                  <a16:creationId xmlns:a16="http://schemas.microsoft.com/office/drawing/2014/main" id="{07255E1D-120F-4B1E-BE18-B2DA968053E0}"/>
                </a:ext>
              </a:extLst>
            </p:cNvPr>
            <p:cNvSpPr/>
            <p:nvPr/>
          </p:nvSpPr>
          <p:spPr bwMode="auto">
            <a:xfrm>
              <a:off x="943283" y="1376979"/>
              <a:ext cx="5238974" cy="2893807"/>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grpSp>
      <p:sp>
        <p:nvSpPr>
          <p:cNvPr id="4" name="Picture Placeholder 3">
            <a:extLst>
              <a:ext uri="{FF2B5EF4-FFF2-40B4-BE49-F238E27FC236}">
                <a16:creationId xmlns:a16="http://schemas.microsoft.com/office/drawing/2014/main" id="{F779E66B-9D65-4C6B-926C-296F99F454E3}"/>
              </a:ext>
            </a:extLst>
          </p:cNvPr>
          <p:cNvSpPr>
            <a:spLocks noGrp="1"/>
          </p:cNvSpPr>
          <p:nvPr>
            <p:ph type="pic" sz="quarter" idx="10"/>
          </p:nvPr>
        </p:nvSpPr>
        <p:spPr>
          <a:xfrm>
            <a:off x="1201738" y="2026775"/>
            <a:ext cx="4854284" cy="2682875"/>
          </a:xfrm>
          <a:pattFill prst="pct5">
            <a:fgClr>
              <a:schemeClr val="accent1"/>
            </a:fgClr>
            <a:bgClr>
              <a:schemeClr val="bg1"/>
            </a:bgClr>
          </a:pattFill>
        </p:spPr>
        <p:txBody>
          <a:bodyPr/>
          <a:lstStyle/>
          <a:p>
            <a:r>
              <a:rPr lang="en-US"/>
              <a:t>Click icon to add picture</a:t>
            </a:r>
          </a:p>
        </p:txBody>
      </p:sp>
    </p:spTree>
    <p:extLst>
      <p:ext uri="{BB962C8B-B14F-4D97-AF65-F5344CB8AC3E}">
        <p14:creationId xmlns:p14="http://schemas.microsoft.com/office/powerpoint/2010/main" val="75660653"/>
      </p:ext>
    </p:extLst>
  </p:cSld>
  <p:clrMapOvr>
    <a:masterClrMapping/>
  </p:clrMapOvr>
  <p:hf sldNum="0" hdr="0" ftr="0" dt="0"/>
  <p:extLst mod="1">
    <p:ext uri="{DCECCB84-F9BA-43D5-87BE-67443E8EF086}">
      <p15:sldGuideLst xmlns:p15="http://schemas.microsoft.com/office/powerpoint/2012/main">
        <p15:guide id="1" pos="2280">
          <p15:clr>
            <a:srgbClr val="FBAE40"/>
          </p15:clr>
        </p15:guide>
        <p15:guide id="2" orient="horz" pos="2016">
          <p15:clr>
            <a:srgbClr val="FBAE40"/>
          </p15:clr>
        </p15:guide>
        <p15:guide id="3" orient="horz" pos="2256">
          <p15:clr>
            <a:srgbClr val="FBAE40"/>
          </p15:clr>
        </p15:guide>
        <p15:guide id="4" orient="horz" pos="864">
          <p15:clr>
            <a:srgbClr val="FBAE40"/>
          </p15:clr>
        </p15:guide>
        <p15:guide id="5" orient="horz" pos="2832">
          <p15:clr>
            <a:srgbClr val="FBAE40"/>
          </p15:clr>
        </p15:guide>
        <p15:guide id="6" orient="horz" pos="3336">
          <p15:clr>
            <a:srgbClr val="FBAE40"/>
          </p15:clr>
        </p15:guide>
      </p15:sldGuideLst>
    </p:ext>
  </p:extLs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p:cSld name="5_Company History 1">
    <p:spTree>
      <p:nvGrpSpPr>
        <p:cNvPr id="1" name=""/>
        <p:cNvGrpSpPr/>
        <p:nvPr/>
      </p:nvGrpSpPr>
      <p:grpSpPr>
        <a:xfrm>
          <a:off x="0" y="0"/>
          <a:ext cx="0" cy="0"/>
          <a:chOff x="0" y="0"/>
          <a:chExt cx="0" cy="0"/>
        </a:xfrm>
      </p:grpSpPr>
      <p:sp>
        <p:nvSpPr>
          <p:cNvPr id="12" name="Rectangle 11"/>
          <p:cNvSpPr>
            <a:spLocks/>
          </p:cNvSpPr>
          <p:nvPr/>
        </p:nvSpPr>
        <p:spPr>
          <a:xfrm>
            <a:off x="2" y="3210472"/>
            <a:ext cx="7268306"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13" name="Rectangle 12"/>
          <p:cNvSpPr>
            <a:spLocks/>
          </p:cNvSpPr>
          <p:nvPr/>
        </p:nvSpPr>
        <p:spPr>
          <a:xfrm>
            <a:off x="11772900" y="3194954"/>
            <a:ext cx="419100"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2" name="Rectangle 1">
            <a:extLst>
              <a:ext uri="{FF2B5EF4-FFF2-40B4-BE49-F238E27FC236}">
                <a16:creationId xmlns:a16="http://schemas.microsoft.com/office/drawing/2014/main" id="{F88134B9-5097-4FAD-8319-91ED71F0E18C}"/>
              </a:ext>
            </a:extLst>
          </p:cNvPr>
          <p:cNvSpPr/>
          <p:nvPr/>
        </p:nvSpPr>
        <p:spPr bwMode="auto">
          <a:xfrm>
            <a:off x="574197" y="292100"/>
            <a:ext cx="6119680" cy="6069746"/>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9" name="Rectangle 8">
            <a:extLst>
              <a:ext uri="{FF2B5EF4-FFF2-40B4-BE49-F238E27FC236}">
                <a16:creationId xmlns:a16="http://schemas.microsoft.com/office/drawing/2014/main" id="{0AF01A1F-BCB5-46A9-86EF-63067BAEC4B7}"/>
              </a:ext>
            </a:extLst>
          </p:cNvPr>
          <p:cNvSpPr/>
          <p:nvPr/>
        </p:nvSpPr>
        <p:spPr bwMode="auto">
          <a:xfrm rot="5400000">
            <a:off x="8506722" y="-1716764"/>
            <a:ext cx="901334" cy="530399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100">
              <a:gradFill>
                <a:gsLst>
                  <a:gs pos="40075">
                    <a:srgbClr val="FFFFFF"/>
                  </a:gs>
                  <a:gs pos="30000">
                    <a:srgbClr val="FFFFFF"/>
                  </a:gs>
                </a:gsLst>
                <a:lin ang="5400000" scaled="0"/>
              </a:gradFill>
            </a:endParaRPr>
          </a:p>
        </p:txBody>
      </p:sp>
      <p:sp>
        <p:nvSpPr>
          <p:cNvPr id="10" name="TextBox 9">
            <a:extLst>
              <a:ext uri="{FF2B5EF4-FFF2-40B4-BE49-F238E27FC236}">
                <a16:creationId xmlns:a16="http://schemas.microsoft.com/office/drawing/2014/main" id="{8AFFD15B-500C-49EB-AF81-92975033A65F}"/>
              </a:ext>
            </a:extLst>
          </p:cNvPr>
          <p:cNvSpPr txBox="1"/>
          <p:nvPr/>
        </p:nvSpPr>
        <p:spPr>
          <a:xfrm>
            <a:off x="6705531" y="673397"/>
            <a:ext cx="4503715" cy="534187"/>
          </a:xfrm>
          <a:prstGeom prst="rect">
            <a:avLst/>
          </a:prstGeom>
          <a:noFill/>
        </p:spPr>
        <p:txBody>
          <a:bodyPr wrap="none" lIns="0" tIns="0" rIns="0" bIns="0" rtlCol="0">
            <a:spAutoFit/>
          </a:bodyPr>
          <a:lstStyle/>
          <a:p>
            <a:pPr algn="ctr"/>
            <a:r>
              <a:rPr lang="en-US" sz="3200" b="1" spc="1000" baseline="0">
                <a:solidFill>
                  <a:schemeClr val="bg1"/>
                </a:solidFill>
              </a:rPr>
              <a:t>ANNOUNCING</a:t>
            </a:r>
          </a:p>
        </p:txBody>
      </p:sp>
      <p:sp>
        <p:nvSpPr>
          <p:cNvPr id="11" name="Title 3">
            <a:extLst>
              <a:ext uri="{FF2B5EF4-FFF2-40B4-BE49-F238E27FC236}">
                <a16:creationId xmlns:a16="http://schemas.microsoft.com/office/drawing/2014/main" id="{78CFD2CA-0E44-4E6A-A6E0-EC065054CD72}"/>
              </a:ext>
            </a:extLst>
          </p:cNvPr>
          <p:cNvSpPr>
            <a:spLocks noGrp="1"/>
          </p:cNvSpPr>
          <p:nvPr>
            <p:ph type="title"/>
          </p:nvPr>
        </p:nvSpPr>
        <p:spPr>
          <a:xfrm>
            <a:off x="7510198" y="3229795"/>
            <a:ext cx="4020811" cy="611356"/>
          </a:xfrm>
          <a:prstGeom prst="rect">
            <a:avLst/>
          </a:prstGeom>
        </p:spPr>
        <p:txBody>
          <a:bodyPr/>
          <a:lstStyle>
            <a:lvl1pPr algn="l">
              <a:defRPr/>
            </a:lvl1pPr>
          </a:lstStyle>
          <a:p>
            <a:r>
              <a:rPr lang="en-US"/>
              <a:t>Click to edit Master title style</a:t>
            </a:r>
          </a:p>
        </p:txBody>
      </p:sp>
    </p:spTree>
    <p:extLst>
      <p:ext uri="{BB962C8B-B14F-4D97-AF65-F5344CB8AC3E}">
        <p14:creationId xmlns:p14="http://schemas.microsoft.com/office/powerpoint/2010/main" val="261204252"/>
      </p:ext>
    </p:extLst>
  </p:cSld>
  <p:clrMapOvr>
    <a:masterClrMapping/>
  </p:clrMapOvr>
  <p:hf sldNum="0" hdr="0" ftr="0" dt="0"/>
  <p:extLst mod="1">
    <p:ext uri="{DCECCB84-F9BA-43D5-87BE-67443E8EF086}">
      <p15:sldGuideLst xmlns:p15="http://schemas.microsoft.com/office/powerpoint/2012/main">
        <p15:guide id="1" pos="2280">
          <p15:clr>
            <a:srgbClr val="FBAE40"/>
          </p15:clr>
        </p15:guide>
        <p15:guide id="2" orient="horz" pos="2016">
          <p15:clr>
            <a:srgbClr val="FBAE40"/>
          </p15:clr>
        </p15:guide>
        <p15:guide id="3" orient="horz" pos="2256">
          <p15:clr>
            <a:srgbClr val="FBAE40"/>
          </p15:clr>
        </p15:guide>
        <p15:guide id="4" orient="horz" pos="864">
          <p15:clr>
            <a:srgbClr val="FBAE40"/>
          </p15:clr>
        </p15:guide>
        <p15:guide id="5" orient="horz" pos="2832">
          <p15:clr>
            <a:srgbClr val="FBAE40"/>
          </p15:clr>
        </p15:guide>
        <p15:guide id="6" orient="horz" pos="3096">
          <p15:clr>
            <a:srgbClr val="FBAE40"/>
          </p15:clr>
        </p15:guide>
      </p15:sldGuideLst>
    </p:ext>
  </p:extLs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p:cSld name="3_Company History 1">
    <p:spTree>
      <p:nvGrpSpPr>
        <p:cNvPr id="1" name=""/>
        <p:cNvGrpSpPr/>
        <p:nvPr/>
      </p:nvGrpSpPr>
      <p:grpSpPr>
        <a:xfrm>
          <a:off x="0" y="0"/>
          <a:ext cx="0" cy="0"/>
          <a:chOff x="0" y="0"/>
          <a:chExt cx="0" cy="0"/>
        </a:xfrm>
      </p:grpSpPr>
      <p:sp>
        <p:nvSpPr>
          <p:cNvPr id="12" name="Rectangle 11"/>
          <p:cNvSpPr>
            <a:spLocks/>
          </p:cNvSpPr>
          <p:nvPr/>
        </p:nvSpPr>
        <p:spPr>
          <a:xfrm>
            <a:off x="2" y="3210472"/>
            <a:ext cx="7268306"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13" name="Rectangle 12"/>
          <p:cNvSpPr>
            <a:spLocks/>
          </p:cNvSpPr>
          <p:nvPr/>
        </p:nvSpPr>
        <p:spPr>
          <a:xfrm>
            <a:off x="11772900" y="3194954"/>
            <a:ext cx="419100"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2" name="Rectangle 1">
            <a:extLst>
              <a:ext uri="{FF2B5EF4-FFF2-40B4-BE49-F238E27FC236}">
                <a16:creationId xmlns:a16="http://schemas.microsoft.com/office/drawing/2014/main" id="{F88134B9-5097-4FAD-8319-91ED71F0E18C}"/>
              </a:ext>
            </a:extLst>
          </p:cNvPr>
          <p:cNvSpPr/>
          <p:nvPr/>
        </p:nvSpPr>
        <p:spPr bwMode="auto">
          <a:xfrm>
            <a:off x="574197" y="292100"/>
            <a:ext cx="6119680" cy="6069746"/>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4" name="Title 3">
            <a:extLst>
              <a:ext uri="{FF2B5EF4-FFF2-40B4-BE49-F238E27FC236}">
                <a16:creationId xmlns:a16="http://schemas.microsoft.com/office/drawing/2014/main" id="{8532C83A-B88B-4A55-BA18-E59545991B27}"/>
              </a:ext>
            </a:extLst>
          </p:cNvPr>
          <p:cNvSpPr>
            <a:spLocks noGrp="1"/>
          </p:cNvSpPr>
          <p:nvPr>
            <p:ph type="title"/>
          </p:nvPr>
        </p:nvSpPr>
        <p:spPr>
          <a:xfrm>
            <a:off x="7659445" y="3210472"/>
            <a:ext cx="3599603" cy="725417"/>
          </a:xfrm>
          <a:prstGeom prst="rect">
            <a:avLst/>
          </a:prstGeom>
        </p:spPr>
        <p:txBody>
          <a:bodyPr/>
          <a:lstStyle>
            <a:lvl1pPr algn="l">
              <a:defRPr/>
            </a:lvl1pPr>
          </a:lstStyle>
          <a:p>
            <a:r>
              <a:rPr lang="en-US"/>
              <a:t>Click to edit Master title style</a:t>
            </a:r>
          </a:p>
        </p:txBody>
      </p:sp>
      <p:sp>
        <p:nvSpPr>
          <p:cNvPr id="6" name="Rectangle 5">
            <a:extLst>
              <a:ext uri="{FF2B5EF4-FFF2-40B4-BE49-F238E27FC236}">
                <a16:creationId xmlns:a16="http://schemas.microsoft.com/office/drawing/2014/main" id="{3AD46170-1303-4040-8C68-0B6DC1AC7A1B}"/>
              </a:ext>
            </a:extLst>
          </p:cNvPr>
          <p:cNvSpPr/>
          <p:nvPr/>
        </p:nvSpPr>
        <p:spPr bwMode="auto">
          <a:xfrm rot="5400000">
            <a:off x="8506722" y="-1716764"/>
            <a:ext cx="901334" cy="530399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100">
              <a:gradFill>
                <a:gsLst>
                  <a:gs pos="40075">
                    <a:srgbClr val="FFFFFF"/>
                  </a:gs>
                  <a:gs pos="30000">
                    <a:srgbClr val="FFFFFF"/>
                  </a:gs>
                </a:gsLst>
                <a:lin ang="5400000" scaled="0"/>
              </a:gradFill>
            </a:endParaRPr>
          </a:p>
        </p:txBody>
      </p:sp>
      <p:sp>
        <p:nvSpPr>
          <p:cNvPr id="7" name="TextBox 6">
            <a:extLst>
              <a:ext uri="{FF2B5EF4-FFF2-40B4-BE49-F238E27FC236}">
                <a16:creationId xmlns:a16="http://schemas.microsoft.com/office/drawing/2014/main" id="{E362E056-E126-4AF7-94AD-BDF3AD8D62A6}"/>
              </a:ext>
            </a:extLst>
          </p:cNvPr>
          <p:cNvSpPr txBox="1"/>
          <p:nvPr/>
        </p:nvSpPr>
        <p:spPr>
          <a:xfrm>
            <a:off x="6705531" y="673397"/>
            <a:ext cx="4503715" cy="534187"/>
          </a:xfrm>
          <a:prstGeom prst="rect">
            <a:avLst/>
          </a:prstGeom>
          <a:noFill/>
        </p:spPr>
        <p:txBody>
          <a:bodyPr wrap="none" lIns="0" tIns="0" rIns="0" bIns="0" rtlCol="0">
            <a:spAutoFit/>
          </a:bodyPr>
          <a:lstStyle/>
          <a:p>
            <a:pPr algn="ctr"/>
            <a:r>
              <a:rPr lang="en-US" sz="3200" b="1" spc="1000" baseline="0">
                <a:solidFill>
                  <a:schemeClr val="bg1"/>
                </a:solidFill>
              </a:rPr>
              <a:t>ANNOUNCING</a:t>
            </a:r>
          </a:p>
        </p:txBody>
      </p:sp>
    </p:spTree>
    <p:extLst>
      <p:ext uri="{BB962C8B-B14F-4D97-AF65-F5344CB8AC3E}">
        <p14:creationId xmlns:p14="http://schemas.microsoft.com/office/powerpoint/2010/main" val="3969009487"/>
      </p:ext>
    </p:extLst>
  </p:cSld>
  <p:clrMapOvr>
    <a:masterClrMapping/>
  </p:clrMapOvr>
  <p:hf sldNum="0" hdr="0" ftr="0" dt="0"/>
  <p:extLst mod="1">
    <p:ext uri="{DCECCB84-F9BA-43D5-87BE-67443E8EF086}">
      <p15:sldGuideLst xmlns:p15="http://schemas.microsoft.com/office/powerpoint/2012/main">
        <p15:guide id="1" pos="2280">
          <p15:clr>
            <a:srgbClr val="FBAE40"/>
          </p15:clr>
        </p15:guide>
        <p15:guide id="2" orient="horz" pos="2016">
          <p15:clr>
            <a:srgbClr val="FBAE40"/>
          </p15:clr>
        </p15:guide>
      </p15:sldGuideLst>
    </p:ext>
  </p:extLs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p:cSld name="7_Company History 1">
    <p:spTree>
      <p:nvGrpSpPr>
        <p:cNvPr id="1" name=""/>
        <p:cNvGrpSpPr/>
        <p:nvPr/>
      </p:nvGrpSpPr>
      <p:grpSpPr>
        <a:xfrm>
          <a:off x="0" y="0"/>
          <a:ext cx="0" cy="0"/>
          <a:chOff x="0" y="0"/>
          <a:chExt cx="0" cy="0"/>
        </a:xfrm>
      </p:grpSpPr>
      <p:sp>
        <p:nvSpPr>
          <p:cNvPr id="12" name="Rectangle 11"/>
          <p:cNvSpPr>
            <a:spLocks/>
          </p:cNvSpPr>
          <p:nvPr/>
        </p:nvSpPr>
        <p:spPr>
          <a:xfrm>
            <a:off x="2" y="3210472"/>
            <a:ext cx="7268306"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13" name="Rectangle 12"/>
          <p:cNvSpPr>
            <a:spLocks/>
          </p:cNvSpPr>
          <p:nvPr/>
        </p:nvSpPr>
        <p:spPr>
          <a:xfrm>
            <a:off x="11772900" y="3194954"/>
            <a:ext cx="419100"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2" name="Rectangle 1">
            <a:extLst>
              <a:ext uri="{FF2B5EF4-FFF2-40B4-BE49-F238E27FC236}">
                <a16:creationId xmlns:a16="http://schemas.microsoft.com/office/drawing/2014/main" id="{F88134B9-5097-4FAD-8319-91ED71F0E18C}"/>
              </a:ext>
            </a:extLst>
          </p:cNvPr>
          <p:cNvSpPr/>
          <p:nvPr/>
        </p:nvSpPr>
        <p:spPr bwMode="auto">
          <a:xfrm>
            <a:off x="574197" y="292100"/>
            <a:ext cx="6119680" cy="6069746"/>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11" name="Title 3">
            <a:extLst>
              <a:ext uri="{FF2B5EF4-FFF2-40B4-BE49-F238E27FC236}">
                <a16:creationId xmlns:a16="http://schemas.microsoft.com/office/drawing/2014/main" id="{78CFD2CA-0E44-4E6A-A6E0-EC065054CD72}"/>
              </a:ext>
            </a:extLst>
          </p:cNvPr>
          <p:cNvSpPr>
            <a:spLocks noGrp="1"/>
          </p:cNvSpPr>
          <p:nvPr>
            <p:ph type="title"/>
          </p:nvPr>
        </p:nvSpPr>
        <p:spPr>
          <a:xfrm>
            <a:off x="7624355" y="3210472"/>
            <a:ext cx="3896693" cy="549357"/>
          </a:xfrm>
          <a:prstGeom prst="rect">
            <a:avLst/>
          </a:prstGeom>
        </p:spPr>
        <p:txBody>
          <a:bodyPr anchor="b"/>
          <a:lstStyle>
            <a:lvl1pPr algn="l">
              <a:defRPr sz="3200"/>
            </a:lvl1pPr>
          </a:lstStyle>
          <a:p>
            <a:r>
              <a:rPr lang="en-US"/>
              <a:t>Click to edit Master title style</a:t>
            </a:r>
          </a:p>
        </p:txBody>
      </p:sp>
      <p:sp>
        <p:nvSpPr>
          <p:cNvPr id="14" name="Text Placeholder 13">
            <a:extLst>
              <a:ext uri="{FF2B5EF4-FFF2-40B4-BE49-F238E27FC236}">
                <a16:creationId xmlns:a16="http://schemas.microsoft.com/office/drawing/2014/main" id="{6926640A-F191-44FA-A44B-06F3FAE032ED}"/>
              </a:ext>
            </a:extLst>
          </p:cNvPr>
          <p:cNvSpPr>
            <a:spLocks noGrp="1"/>
          </p:cNvSpPr>
          <p:nvPr>
            <p:ph type="body" sz="quarter" idx="10"/>
          </p:nvPr>
        </p:nvSpPr>
        <p:spPr>
          <a:xfrm>
            <a:off x="7620000" y="3888921"/>
            <a:ext cx="3901048" cy="409754"/>
          </a:xfrm>
        </p:spPr>
        <p:txBody>
          <a:bodyPr/>
          <a:lstStyle>
            <a:lvl1pPr marL="0" indent="0">
              <a:spcBef>
                <a:spcPts val="600"/>
              </a:spcBef>
              <a:buFont typeface="Arial" panose="020B0604020202020204" pitchFamily="34" charset="0"/>
              <a:buNone/>
              <a:defRPr sz="1400">
                <a:solidFill>
                  <a:schemeClr val="accent3"/>
                </a:solidFill>
              </a:defRPr>
            </a:lvl1pPr>
            <a:lvl2pPr marL="0" indent="0">
              <a:spcBef>
                <a:spcPts val="0"/>
              </a:spcBef>
              <a:buFont typeface="Arial" panose="020B0604020202020204" pitchFamily="34" charset="0"/>
              <a:buNone/>
              <a:defRPr sz="1200"/>
            </a:lvl2pPr>
            <a:lvl3pPr marL="0" indent="0">
              <a:buFont typeface="Arial" panose="020B0604020202020204" pitchFamily="34" charset="0"/>
              <a:buNone/>
              <a:defRPr sz="1400"/>
            </a:lvl3pPr>
            <a:lvl4pPr marL="0" indent="0">
              <a:buFont typeface="Arial" panose="020B0604020202020204" pitchFamily="34" charset="0"/>
              <a:buNone/>
              <a:defRPr sz="1200"/>
            </a:lvl4pPr>
            <a:lvl5pPr marL="0" indent="0">
              <a:buFont typeface="Arial" panose="020B0604020202020204" pitchFamily="34" charset="0"/>
              <a:buNone/>
              <a:defRPr sz="1200"/>
            </a:lvl5pPr>
          </a:lstStyle>
          <a:p>
            <a:pPr lvl="0"/>
            <a:r>
              <a:rPr lang="en-US"/>
              <a:t>Edit Master text styles</a:t>
            </a:r>
          </a:p>
          <a:p>
            <a:pPr lvl="1"/>
            <a:r>
              <a:rPr lang="en-US"/>
              <a:t>Second level</a:t>
            </a:r>
          </a:p>
        </p:txBody>
      </p:sp>
    </p:spTree>
    <p:extLst>
      <p:ext uri="{BB962C8B-B14F-4D97-AF65-F5344CB8AC3E}">
        <p14:creationId xmlns:p14="http://schemas.microsoft.com/office/powerpoint/2010/main" val="2400534426"/>
      </p:ext>
    </p:extLst>
  </p:cSld>
  <p:clrMapOvr>
    <a:masterClrMapping/>
  </p:clrMapOvr>
  <p:hf sldNum="0" hdr="0" ftr="0" dt="0"/>
  <p:extLst mod="1">
    <p:ext uri="{DCECCB84-F9BA-43D5-87BE-67443E8EF086}">
      <p15:sldGuideLst xmlns:p15="http://schemas.microsoft.com/office/powerpoint/2012/main">
        <p15:guide id="1" pos="2280">
          <p15:clr>
            <a:srgbClr val="FBAE40"/>
          </p15:clr>
        </p15:guide>
        <p15:guide id="2" orient="horz" pos="1992">
          <p15:clr>
            <a:srgbClr val="FBAE40"/>
          </p15:clr>
        </p15:guide>
        <p15:guide id="3" pos="4800">
          <p15:clr>
            <a:srgbClr val="FBAE40"/>
          </p15:clr>
        </p15:guide>
      </p15:sldGuideLst>
    </p:ext>
  </p:extLs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p:cSld name="6_Company History 1">
    <p:spTree>
      <p:nvGrpSpPr>
        <p:cNvPr id="1" name=""/>
        <p:cNvGrpSpPr/>
        <p:nvPr/>
      </p:nvGrpSpPr>
      <p:grpSpPr>
        <a:xfrm>
          <a:off x="0" y="0"/>
          <a:ext cx="0" cy="0"/>
          <a:chOff x="0" y="0"/>
          <a:chExt cx="0" cy="0"/>
        </a:xfrm>
      </p:grpSpPr>
      <p:sp>
        <p:nvSpPr>
          <p:cNvPr id="12" name="Rectangle 11"/>
          <p:cNvSpPr>
            <a:spLocks/>
          </p:cNvSpPr>
          <p:nvPr/>
        </p:nvSpPr>
        <p:spPr>
          <a:xfrm>
            <a:off x="2" y="3210472"/>
            <a:ext cx="7268306"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13" name="Rectangle 12"/>
          <p:cNvSpPr>
            <a:spLocks/>
          </p:cNvSpPr>
          <p:nvPr/>
        </p:nvSpPr>
        <p:spPr>
          <a:xfrm>
            <a:off x="11772900" y="3194954"/>
            <a:ext cx="419100"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2" name="Rectangle 1">
            <a:extLst>
              <a:ext uri="{FF2B5EF4-FFF2-40B4-BE49-F238E27FC236}">
                <a16:creationId xmlns:a16="http://schemas.microsoft.com/office/drawing/2014/main" id="{F88134B9-5097-4FAD-8319-91ED71F0E18C}"/>
              </a:ext>
            </a:extLst>
          </p:cNvPr>
          <p:cNvSpPr/>
          <p:nvPr/>
        </p:nvSpPr>
        <p:spPr bwMode="auto">
          <a:xfrm>
            <a:off x="574197" y="292100"/>
            <a:ext cx="6119680" cy="6069746"/>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9" name="Rectangle 8">
            <a:extLst>
              <a:ext uri="{FF2B5EF4-FFF2-40B4-BE49-F238E27FC236}">
                <a16:creationId xmlns:a16="http://schemas.microsoft.com/office/drawing/2014/main" id="{0AF01A1F-BCB5-46A9-86EF-63067BAEC4B7}"/>
              </a:ext>
            </a:extLst>
          </p:cNvPr>
          <p:cNvSpPr/>
          <p:nvPr/>
        </p:nvSpPr>
        <p:spPr bwMode="auto">
          <a:xfrm rot="5400000">
            <a:off x="8506722" y="-1716764"/>
            <a:ext cx="901334" cy="530399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100">
              <a:gradFill>
                <a:gsLst>
                  <a:gs pos="40075">
                    <a:srgbClr val="FFFFFF"/>
                  </a:gs>
                  <a:gs pos="30000">
                    <a:srgbClr val="FFFFFF"/>
                  </a:gs>
                </a:gsLst>
                <a:lin ang="5400000" scaled="0"/>
              </a:gradFill>
            </a:endParaRPr>
          </a:p>
        </p:txBody>
      </p:sp>
      <p:sp>
        <p:nvSpPr>
          <p:cNvPr id="10" name="TextBox 9">
            <a:extLst>
              <a:ext uri="{FF2B5EF4-FFF2-40B4-BE49-F238E27FC236}">
                <a16:creationId xmlns:a16="http://schemas.microsoft.com/office/drawing/2014/main" id="{8AFFD15B-500C-49EB-AF81-92975033A65F}"/>
              </a:ext>
            </a:extLst>
          </p:cNvPr>
          <p:cNvSpPr txBox="1"/>
          <p:nvPr/>
        </p:nvSpPr>
        <p:spPr>
          <a:xfrm>
            <a:off x="6705531" y="673397"/>
            <a:ext cx="4503715" cy="534187"/>
          </a:xfrm>
          <a:prstGeom prst="rect">
            <a:avLst/>
          </a:prstGeom>
          <a:noFill/>
        </p:spPr>
        <p:txBody>
          <a:bodyPr wrap="none" lIns="0" tIns="0" rIns="0" bIns="0" rtlCol="0">
            <a:spAutoFit/>
          </a:bodyPr>
          <a:lstStyle/>
          <a:p>
            <a:pPr algn="ctr"/>
            <a:r>
              <a:rPr lang="en-US" sz="3200" b="1" spc="1000" baseline="0">
                <a:solidFill>
                  <a:schemeClr val="bg1"/>
                </a:solidFill>
              </a:rPr>
              <a:t>ANNOUNCING</a:t>
            </a:r>
          </a:p>
        </p:txBody>
      </p:sp>
      <p:sp>
        <p:nvSpPr>
          <p:cNvPr id="11" name="Title 3">
            <a:extLst>
              <a:ext uri="{FF2B5EF4-FFF2-40B4-BE49-F238E27FC236}">
                <a16:creationId xmlns:a16="http://schemas.microsoft.com/office/drawing/2014/main" id="{78CFD2CA-0E44-4E6A-A6E0-EC065054CD72}"/>
              </a:ext>
            </a:extLst>
          </p:cNvPr>
          <p:cNvSpPr>
            <a:spLocks noGrp="1"/>
          </p:cNvSpPr>
          <p:nvPr>
            <p:ph type="title"/>
          </p:nvPr>
        </p:nvSpPr>
        <p:spPr>
          <a:xfrm>
            <a:off x="7624355" y="3210472"/>
            <a:ext cx="3896693" cy="549357"/>
          </a:xfrm>
          <a:prstGeom prst="rect">
            <a:avLst/>
          </a:prstGeom>
        </p:spPr>
        <p:txBody>
          <a:bodyPr anchor="b"/>
          <a:lstStyle>
            <a:lvl1pPr algn="l">
              <a:defRPr sz="3200"/>
            </a:lvl1pPr>
          </a:lstStyle>
          <a:p>
            <a:r>
              <a:rPr lang="en-US"/>
              <a:t>Click to edit Master title style</a:t>
            </a:r>
          </a:p>
        </p:txBody>
      </p:sp>
      <p:sp>
        <p:nvSpPr>
          <p:cNvPr id="14" name="Text Placeholder 13">
            <a:extLst>
              <a:ext uri="{FF2B5EF4-FFF2-40B4-BE49-F238E27FC236}">
                <a16:creationId xmlns:a16="http://schemas.microsoft.com/office/drawing/2014/main" id="{6926640A-F191-44FA-A44B-06F3FAE032ED}"/>
              </a:ext>
            </a:extLst>
          </p:cNvPr>
          <p:cNvSpPr>
            <a:spLocks noGrp="1"/>
          </p:cNvSpPr>
          <p:nvPr>
            <p:ph type="body" sz="quarter" idx="10"/>
          </p:nvPr>
        </p:nvSpPr>
        <p:spPr>
          <a:xfrm>
            <a:off x="7620000" y="3888921"/>
            <a:ext cx="3901048" cy="409754"/>
          </a:xfrm>
        </p:spPr>
        <p:txBody>
          <a:bodyPr/>
          <a:lstStyle>
            <a:lvl1pPr marL="0" indent="0">
              <a:spcBef>
                <a:spcPts val="600"/>
              </a:spcBef>
              <a:buFont typeface="Arial" panose="020B0604020202020204" pitchFamily="34" charset="0"/>
              <a:buNone/>
              <a:defRPr sz="1400">
                <a:solidFill>
                  <a:schemeClr val="accent3"/>
                </a:solidFill>
              </a:defRPr>
            </a:lvl1pPr>
            <a:lvl2pPr marL="0" indent="0">
              <a:spcBef>
                <a:spcPts val="0"/>
              </a:spcBef>
              <a:buFont typeface="Arial" panose="020B0604020202020204" pitchFamily="34" charset="0"/>
              <a:buNone/>
              <a:defRPr sz="1200"/>
            </a:lvl2pPr>
            <a:lvl3pPr marL="0" indent="0">
              <a:buFont typeface="Arial" panose="020B0604020202020204" pitchFamily="34" charset="0"/>
              <a:buNone/>
              <a:defRPr sz="1400"/>
            </a:lvl3pPr>
            <a:lvl4pPr marL="0" indent="0">
              <a:buFont typeface="Arial" panose="020B0604020202020204" pitchFamily="34" charset="0"/>
              <a:buNone/>
              <a:defRPr sz="1200"/>
            </a:lvl4pPr>
            <a:lvl5pPr marL="0" indent="0">
              <a:buFont typeface="Arial" panose="020B0604020202020204" pitchFamily="34" charset="0"/>
              <a:buNone/>
              <a:defRPr sz="1200"/>
            </a:lvl5pPr>
          </a:lstStyle>
          <a:p>
            <a:pPr lvl="0"/>
            <a:r>
              <a:rPr lang="en-US"/>
              <a:t>Edit Master text styles</a:t>
            </a:r>
          </a:p>
          <a:p>
            <a:pPr lvl="1"/>
            <a:r>
              <a:rPr lang="en-US"/>
              <a:t>Second level</a:t>
            </a:r>
          </a:p>
        </p:txBody>
      </p:sp>
    </p:spTree>
    <p:extLst>
      <p:ext uri="{BB962C8B-B14F-4D97-AF65-F5344CB8AC3E}">
        <p14:creationId xmlns:p14="http://schemas.microsoft.com/office/powerpoint/2010/main" val="1909459900"/>
      </p:ext>
    </p:extLst>
  </p:cSld>
  <p:clrMapOvr>
    <a:masterClrMapping/>
  </p:clrMapOvr>
  <p:hf sldNum="0" hdr="0" ftr="0" dt="0"/>
  <p:extLst mod="1">
    <p:ext uri="{DCECCB84-F9BA-43D5-87BE-67443E8EF086}">
      <p15:sldGuideLst xmlns:p15="http://schemas.microsoft.com/office/powerpoint/2012/main">
        <p15:guide id="1" pos="2280">
          <p15:clr>
            <a:srgbClr val="FBAE40"/>
          </p15:clr>
        </p15:guide>
        <p15:guide id="2" orient="horz" pos="1992">
          <p15:clr>
            <a:srgbClr val="FBAE40"/>
          </p15:clr>
        </p15:guide>
        <p15:guide id="3" pos="4800">
          <p15:clr>
            <a:srgbClr val="FBAE40"/>
          </p15:clr>
        </p15:guide>
      </p15:sldGuideLst>
    </p:ext>
  </p:extLs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p:cSld name="9_Company History 1">
    <p:spTree>
      <p:nvGrpSpPr>
        <p:cNvPr id="1" name=""/>
        <p:cNvGrpSpPr/>
        <p:nvPr/>
      </p:nvGrpSpPr>
      <p:grpSpPr>
        <a:xfrm>
          <a:off x="0" y="0"/>
          <a:ext cx="0" cy="0"/>
          <a:chOff x="0" y="0"/>
          <a:chExt cx="0" cy="0"/>
        </a:xfrm>
      </p:grpSpPr>
      <p:sp>
        <p:nvSpPr>
          <p:cNvPr id="12" name="Rectangle 11"/>
          <p:cNvSpPr>
            <a:spLocks/>
          </p:cNvSpPr>
          <p:nvPr/>
        </p:nvSpPr>
        <p:spPr>
          <a:xfrm>
            <a:off x="2" y="3210472"/>
            <a:ext cx="7268306"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13" name="Rectangle 12"/>
          <p:cNvSpPr>
            <a:spLocks/>
          </p:cNvSpPr>
          <p:nvPr/>
        </p:nvSpPr>
        <p:spPr>
          <a:xfrm>
            <a:off x="11772900" y="3194954"/>
            <a:ext cx="419100"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2" name="Rectangle 1">
            <a:extLst>
              <a:ext uri="{FF2B5EF4-FFF2-40B4-BE49-F238E27FC236}">
                <a16:creationId xmlns:a16="http://schemas.microsoft.com/office/drawing/2014/main" id="{F88134B9-5097-4FAD-8319-91ED71F0E18C}"/>
              </a:ext>
            </a:extLst>
          </p:cNvPr>
          <p:cNvSpPr/>
          <p:nvPr/>
        </p:nvSpPr>
        <p:spPr bwMode="auto">
          <a:xfrm>
            <a:off x="574197" y="292100"/>
            <a:ext cx="6119680" cy="6069746"/>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9" name="Rectangle 8">
            <a:extLst>
              <a:ext uri="{FF2B5EF4-FFF2-40B4-BE49-F238E27FC236}">
                <a16:creationId xmlns:a16="http://schemas.microsoft.com/office/drawing/2014/main" id="{0AF01A1F-BCB5-46A9-86EF-63067BAEC4B7}"/>
              </a:ext>
            </a:extLst>
          </p:cNvPr>
          <p:cNvSpPr/>
          <p:nvPr/>
        </p:nvSpPr>
        <p:spPr bwMode="auto">
          <a:xfrm rot="5400000">
            <a:off x="8506722" y="-1716764"/>
            <a:ext cx="901334" cy="530399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100">
              <a:gradFill>
                <a:gsLst>
                  <a:gs pos="40075">
                    <a:srgbClr val="FFFFFF"/>
                  </a:gs>
                  <a:gs pos="30000">
                    <a:srgbClr val="FFFFFF"/>
                  </a:gs>
                </a:gsLst>
                <a:lin ang="5400000" scaled="0"/>
              </a:gradFill>
            </a:endParaRPr>
          </a:p>
        </p:txBody>
      </p:sp>
      <p:sp>
        <p:nvSpPr>
          <p:cNvPr id="10" name="TextBox 9">
            <a:extLst>
              <a:ext uri="{FF2B5EF4-FFF2-40B4-BE49-F238E27FC236}">
                <a16:creationId xmlns:a16="http://schemas.microsoft.com/office/drawing/2014/main" id="{8AFFD15B-500C-49EB-AF81-92975033A65F}"/>
              </a:ext>
            </a:extLst>
          </p:cNvPr>
          <p:cNvSpPr txBox="1"/>
          <p:nvPr/>
        </p:nvSpPr>
        <p:spPr>
          <a:xfrm>
            <a:off x="6705531" y="673397"/>
            <a:ext cx="4503715" cy="534187"/>
          </a:xfrm>
          <a:prstGeom prst="rect">
            <a:avLst/>
          </a:prstGeom>
          <a:noFill/>
        </p:spPr>
        <p:txBody>
          <a:bodyPr wrap="none" lIns="0" tIns="0" rIns="0" bIns="0" rtlCol="0">
            <a:spAutoFit/>
          </a:bodyPr>
          <a:lstStyle/>
          <a:p>
            <a:pPr algn="ctr"/>
            <a:r>
              <a:rPr lang="en-US" sz="3200" b="1" spc="1000" baseline="0">
                <a:solidFill>
                  <a:schemeClr val="bg1"/>
                </a:solidFill>
              </a:rPr>
              <a:t>ANNOUNCING</a:t>
            </a:r>
          </a:p>
        </p:txBody>
      </p:sp>
      <p:sp>
        <p:nvSpPr>
          <p:cNvPr id="11" name="Title 3">
            <a:extLst>
              <a:ext uri="{FF2B5EF4-FFF2-40B4-BE49-F238E27FC236}">
                <a16:creationId xmlns:a16="http://schemas.microsoft.com/office/drawing/2014/main" id="{78CFD2CA-0E44-4E6A-A6E0-EC065054CD72}"/>
              </a:ext>
            </a:extLst>
          </p:cNvPr>
          <p:cNvSpPr>
            <a:spLocks noGrp="1"/>
          </p:cNvSpPr>
          <p:nvPr>
            <p:ph type="title"/>
          </p:nvPr>
        </p:nvSpPr>
        <p:spPr>
          <a:xfrm>
            <a:off x="7624355" y="3210472"/>
            <a:ext cx="3896693" cy="549357"/>
          </a:xfrm>
          <a:prstGeom prst="rect">
            <a:avLst/>
          </a:prstGeom>
        </p:spPr>
        <p:txBody>
          <a:bodyPr anchor="b"/>
          <a:lstStyle>
            <a:lvl1pPr algn="l">
              <a:defRPr sz="3200"/>
            </a:lvl1pPr>
          </a:lstStyle>
          <a:p>
            <a:r>
              <a:rPr lang="en-US"/>
              <a:t>Click to edit Master title style</a:t>
            </a:r>
          </a:p>
        </p:txBody>
      </p:sp>
      <p:sp>
        <p:nvSpPr>
          <p:cNvPr id="14" name="Text Placeholder 13">
            <a:extLst>
              <a:ext uri="{FF2B5EF4-FFF2-40B4-BE49-F238E27FC236}">
                <a16:creationId xmlns:a16="http://schemas.microsoft.com/office/drawing/2014/main" id="{6926640A-F191-44FA-A44B-06F3FAE032ED}"/>
              </a:ext>
            </a:extLst>
          </p:cNvPr>
          <p:cNvSpPr>
            <a:spLocks noGrp="1"/>
          </p:cNvSpPr>
          <p:nvPr>
            <p:ph type="body" sz="quarter" idx="10"/>
          </p:nvPr>
        </p:nvSpPr>
        <p:spPr>
          <a:xfrm>
            <a:off x="7620000" y="3888921"/>
            <a:ext cx="3901048" cy="409754"/>
          </a:xfrm>
        </p:spPr>
        <p:txBody>
          <a:bodyPr/>
          <a:lstStyle>
            <a:lvl1pPr marL="0" indent="0">
              <a:spcBef>
                <a:spcPts val="600"/>
              </a:spcBef>
              <a:buFont typeface="Arial" panose="020B0604020202020204" pitchFamily="34" charset="0"/>
              <a:buNone/>
              <a:defRPr sz="1400">
                <a:solidFill>
                  <a:schemeClr val="accent3"/>
                </a:solidFill>
              </a:defRPr>
            </a:lvl1pPr>
            <a:lvl2pPr marL="0" indent="0">
              <a:spcBef>
                <a:spcPts val="0"/>
              </a:spcBef>
              <a:buFont typeface="Arial" panose="020B0604020202020204" pitchFamily="34" charset="0"/>
              <a:buNone/>
              <a:defRPr sz="1200"/>
            </a:lvl2pPr>
            <a:lvl3pPr marL="0" indent="0">
              <a:buFont typeface="Arial" panose="020B0604020202020204" pitchFamily="34" charset="0"/>
              <a:buNone/>
              <a:defRPr sz="1400"/>
            </a:lvl3pPr>
            <a:lvl4pPr marL="0" indent="0">
              <a:buFont typeface="Arial" panose="020B0604020202020204" pitchFamily="34" charset="0"/>
              <a:buNone/>
              <a:defRPr sz="1200"/>
            </a:lvl4pPr>
            <a:lvl5pPr marL="0" indent="0">
              <a:buFont typeface="Arial" panose="020B0604020202020204" pitchFamily="34" charset="0"/>
              <a:buNone/>
              <a:defRPr sz="1200"/>
            </a:lvl5pPr>
          </a:lstStyle>
          <a:p>
            <a:pPr lvl="0"/>
            <a:r>
              <a:rPr lang="en-US"/>
              <a:t>Edit Master text styles</a:t>
            </a:r>
          </a:p>
          <a:p>
            <a:pPr lvl="1"/>
            <a:r>
              <a:rPr lang="en-US"/>
              <a:t>Second level</a:t>
            </a:r>
          </a:p>
        </p:txBody>
      </p:sp>
      <p:grpSp>
        <p:nvGrpSpPr>
          <p:cNvPr id="15" name="Group 14">
            <a:extLst>
              <a:ext uri="{FF2B5EF4-FFF2-40B4-BE49-F238E27FC236}">
                <a16:creationId xmlns:a16="http://schemas.microsoft.com/office/drawing/2014/main" id="{1AB169BD-1499-4A2D-B0F4-B86ABBBD5679}"/>
              </a:ext>
            </a:extLst>
          </p:cNvPr>
          <p:cNvGrpSpPr/>
          <p:nvPr/>
        </p:nvGrpSpPr>
        <p:grpSpPr>
          <a:xfrm>
            <a:off x="960254" y="1821523"/>
            <a:ext cx="5347566" cy="3093377"/>
            <a:chOff x="670952" y="1151068"/>
            <a:chExt cx="5783636" cy="3345628"/>
          </a:xfrm>
        </p:grpSpPr>
        <p:sp>
          <p:nvSpPr>
            <p:cNvPr id="16" name="Rectangle: Rounded Corners 15">
              <a:extLst>
                <a:ext uri="{FF2B5EF4-FFF2-40B4-BE49-F238E27FC236}">
                  <a16:creationId xmlns:a16="http://schemas.microsoft.com/office/drawing/2014/main" id="{E34394EB-341B-4994-ACEB-057521B7F969}"/>
                </a:ext>
              </a:extLst>
            </p:cNvPr>
            <p:cNvSpPr/>
            <p:nvPr/>
          </p:nvSpPr>
          <p:spPr bwMode="auto">
            <a:xfrm>
              <a:off x="670952" y="1151068"/>
              <a:ext cx="5783636" cy="3345628"/>
            </a:xfrm>
            <a:prstGeom prst="roundRect">
              <a:avLst>
                <a:gd name="adj" fmla="val 3537"/>
              </a:avLst>
            </a:prstGeom>
            <a:solidFill>
              <a:schemeClr val="tx1"/>
            </a:solidFill>
            <a:ln>
              <a:noFill/>
              <a:headEnd type="none" w="med" len="med"/>
              <a:tailEnd type="none" w="med" len="med"/>
            </a:ln>
            <a:effectLst>
              <a:outerShdw blurRad="152400" sx="102000" sy="102000" algn="ctr"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17" name="Rectangle 16">
              <a:extLst>
                <a:ext uri="{FF2B5EF4-FFF2-40B4-BE49-F238E27FC236}">
                  <a16:creationId xmlns:a16="http://schemas.microsoft.com/office/drawing/2014/main" id="{A32020B5-58C1-4052-A573-1512B0F3F4B8}"/>
                </a:ext>
              </a:extLst>
            </p:cNvPr>
            <p:cNvSpPr/>
            <p:nvPr/>
          </p:nvSpPr>
          <p:spPr bwMode="auto">
            <a:xfrm>
              <a:off x="943283" y="1376979"/>
              <a:ext cx="5238974" cy="2893807"/>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grpSp>
      <p:sp>
        <p:nvSpPr>
          <p:cNvPr id="18" name="Picture Placeholder 3">
            <a:extLst>
              <a:ext uri="{FF2B5EF4-FFF2-40B4-BE49-F238E27FC236}">
                <a16:creationId xmlns:a16="http://schemas.microsoft.com/office/drawing/2014/main" id="{3114A655-2404-4CF7-8229-25F1231B0F44}"/>
              </a:ext>
            </a:extLst>
          </p:cNvPr>
          <p:cNvSpPr>
            <a:spLocks noGrp="1"/>
          </p:cNvSpPr>
          <p:nvPr>
            <p:ph type="pic" sz="quarter" idx="11"/>
          </p:nvPr>
        </p:nvSpPr>
        <p:spPr>
          <a:xfrm>
            <a:off x="1201738" y="2026775"/>
            <a:ext cx="4854284" cy="2682875"/>
          </a:xfrm>
          <a:pattFill prst="pct5">
            <a:fgClr>
              <a:schemeClr val="accent1"/>
            </a:fgClr>
            <a:bgClr>
              <a:schemeClr val="bg1"/>
            </a:bgClr>
          </a:pattFill>
        </p:spPr>
        <p:txBody>
          <a:bodyPr/>
          <a:lstStyle/>
          <a:p>
            <a:r>
              <a:rPr lang="en-US"/>
              <a:t>Click icon to add picture</a:t>
            </a:r>
          </a:p>
        </p:txBody>
      </p:sp>
    </p:spTree>
    <p:extLst>
      <p:ext uri="{BB962C8B-B14F-4D97-AF65-F5344CB8AC3E}">
        <p14:creationId xmlns:p14="http://schemas.microsoft.com/office/powerpoint/2010/main" val="4219995697"/>
      </p:ext>
    </p:extLst>
  </p:cSld>
  <p:clrMapOvr>
    <a:masterClrMapping/>
  </p:clrMapOvr>
  <p:hf sldNum="0" hdr="0" ftr="0" dt="0"/>
  <p:extLst mod="1">
    <p:ext uri="{DCECCB84-F9BA-43D5-87BE-67443E8EF086}">
      <p15:sldGuideLst xmlns:p15="http://schemas.microsoft.com/office/powerpoint/2012/main">
        <p15:guide id="1" pos="2280">
          <p15:clr>
            <a:srgbClr val="FBAE40"/>
          </p15:clr>
        </p15:guide>
        <p15:guide id="2" orient="horz" pos="1992">
          <p15:clr>
            <a:srgbClr val="FBAE40"/>
          </p15:clr>
        </p15:guide>
        <p15:guide id="3" pos="4800">
          <p15:clr>
            <a:srgbClr val="FBAE40"/>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p:cSld name="1_Company History 1">
    <p:spTree>
      <p:nvGrpSpPr>
        <p:cNvPr id="1" name=""/>
        <p:cNvGrpSpPr/>
        <p:nvPr/>
      </p:nvGrpSpPr>
      <p:grpSpPr>
        <a:xfrm>
          <a:off x="0" y="0"/>
          <a:ext cx="0" cy="0"/>
          <a:chOff x="0" y="0"/>
          <a:chExt cx="0" cy="0"/>
        </a:xfrm>
      </p:grpSpPr>
      <p:sp>
        <p:nvSpPr>
          <p:cNvPr id="12" name="Rectangle 11"/>
          <p:cNvSpPr>
            <a:spLocks/>
          </p:cNvSpPr>
          <p:nvPr/>
        </p:nvSpPr>
        <p:spPr>
          <a:xfrm>
            <a:off x="2" y="3210472"/>
            <a:ext cx="7268306"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13" name="Rectangle 12"/>
          <p:cNvSpPr>
            <a:spLocks/>
          </p:cNvSpPr>
          <p:nvPr/>
        </p:nvSpPr>
        <p:spPr>
          <a:xfrm>
            <a:off x="11772900" y="3194954"/>
            <a:ext cx="419100"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2" name="Rectangle 1">
            <a:extLst>
              <a:ext uri="{FF2B5EF4-FFF2-40B4-BE49-F238E27FC236}">
                <a16:creationId xmlns:a16="http://schemas.microsoft.com/office/drawing/2014/main" id="{F88134B9-5097-4FAD-8319-91ED71F0E18C}"/>
              </a:ext>
            </a:extLst>
          </p:cNvPr>
          <p:cNvSpPr/>
          <p:nvPr/>
        </p:nvSpPr>
        <p:spPr bwMode="auto">
          <a:xfrm>
            <a:off x="574197" y="292100"/>
            <a:ext cx="6119680" cy="6069746"/>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4" name="Title 3">
            <a:extLst>
              <a:ext uri="{FF2B5EF4-FFF2-40B4-BE49-F238E27FC236}">
                <a16:creationId xmlns:a16="http://schemas.microsoft.com/office/drawing/2014/main" id="{8532C83A-B88B-4A55-BA18-E59545991B27}"/>
              </a:ext>
            </a:extLst>
          </p:cNvPr>
          <p:cNvSpPr>
            <a:spLocks noGrp="1"/>
          </p:cNvSpPr>
          <p:nvPr>
            <p:ph type="title"/>
          </p:nvPr>
        </p:nvSpPr>
        <p:spPr>
          <a:xfrm>
            <a:off x="7728667" y="3210472"/>
            <a:ext cx="3469801" cy="630339"/>
          </a:xfrm>
          <a:prstGeom prst="rect">
            <a:avLst/>
          </a:prstGeom>
        </p:spPr>
        <p:txBody>
          <a:bodyPr/>
          <a:lstStyle>
            <a:lvl1pPr algn="l">
              <a:defRPr/>
            </a:lvl1pPr>
          </a:lstStyle>
          <a:p>
            <a:r>
              <a:rPr lang="en-US"/>
              <a:t>Click to edit Master title style</a:t>
            </a:r>
          </a:p>
        </p:txBody>
      </p:sp>
    </p:spTree>
    <p:extLst>
      <p:ext uri="{BB962C8B-B14F-4D97-AF65-F5344CB8AC3E}">
        <p14:creationId xmlns:p14="http://schemas.microsoft.com/office/powerpoint/2010/main" val="3440477101"/>
      </p:ext>
    </p:extLst>
  </p:cSld>
  <p:clrMapOvr>
    <a:masterClrMapping/>
  </p:clrMapOvr>
  <p:hf sldNum="0" hdr="0" ftr="0" dt="0"/>
  <p:extLst mod="1">
    <p:ext uri="{DCECCB84-F9BA-43D5-87BE-67443E8EF086}">
      <p15:sldGuideLst xmlns:p15="http://schemas.microsoft.com/office/powerpoint/2012/main">
        <p15:guide id="1" pos="2280">
          <p15:clr>
            <a:srgbClr val="FBAE40"/>
          </p15:clr>
        </p15:guide>
        <p15:guide id="2" orient="horz" pos="2016">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4C9B54-83A1-409D-8F13-B5981C0FC07C}"/>
              </a:ext>
            </a:extLst>
          </p:cNvPr>
          <p:cNvSpPr>
            <a:spLocks noGrp="1"/>
          </p:cNvSpPr>
          <p:nvPr>
            <p:ph type="title" hasCustomPrompt="1"/>
          </p:nvPr>
        </p:nvSpPr>
        <p:spPr>
          <a:xfrm>
            <a:off x="344731" y="230665"/>
            <a:ext cx="11504375" cy="988535"/>
          </a:xfrm>
          <a:prstGeom prst="rect">
            <a:avLst/>
          </a:prstGeom>
        </p:spPr>
        <p:txBody>
          <a:bodyPr/>
          <a:lstStyle>
            <a:lvl1pPr>
              <a:defRPr b="1" i="0">
                <a:latin typeface="Arial"/>
                <a:cs typeface="Arial"/>
              </a:defRPr>
            </a:lvl1pPr>
          </a:lstStyle>
          <a:p>
            <a:r>
              <a:rPr lang="en-US" dirty="0"/>
              <a:t>Primary header/content</a:t>
            </a:r>
          </a:p>
        </p:txBody>
      </p:sp>
      <p:sp>
        <p:nvSpPr>
          <p:cNvPr id="4" name="Content Placeholder 3">
            <a:extLst>
              <a:ext uri="{FF2B5EF4-FFF2-40B4-BE49-F238E27FC236}">
                <a16:creationId xmlns:a16="http://schemas.microsoft.com/office/drawing/2014/main" id="{2E307BEF-786C-4EF2-BD05-5319DADD9C46}"/>
              </a:ext>
            </a:extLst>
          </p:cNvPr>
          <p:cNvSpPr>
            <a:spLocks noGrp="1"/>
          </p:cNvSpPr>
          <p:nvPr>
            <p:ph sz="half" idx="2" hasCustomPrompt="1"/>
          </p:nvPr>
        </p:nvSpPr>
        <p:spPr>
          <a:xfrm>
            <a:off x="6288681" y="1447804"/>
            <a:ext cx="5562599" cy="4343401"/>
          </a:xfrm>
          <a:prstGeom prst="rect">
            <a:avLst/>
          </a:prstGeom>
        </p:spPr>
        <p:txBody>
          <a:bodyPr/>
          <a:lstStyle>
            <a:lvl1pPr>
              <a:defRPr b="0">
                <a:solidFill>
                  <a:srgbClr val="0082E6"/>
                </a:solidFill>
              </a:defRPr>
            </a:lvl1pPr>
            <a:lvl2pPr>
              <a:defRPr>
                <a:solidFill>
                  <a:schemeClr val="tx1">
                    <a:lumMod val="50000"/>
                  </a:schemeClr>
                </a:solidFill>
              </a:defRPr>
            </a:lvl2pPr>
            <a:lvl3pPr>
              <a:defRPr>
                <a:solidFill>
                  <a:schemeClr val="tx1">
                    <a:lumMod val="50000"/>
                  </a:schemeClr>
                </a:solidFill>
              </a:defRPr>
            </a:lvl3pPr>
            <a:lvl4pPr>
              <a:defRPr>
                <a:solidFill>
                  <a:schemeClr val="tx1">
                    <a:lumMod val="50000"/>
                  </a:schemeClr>
                </a:solidFill>
              </a:defRPr>
            </a:lvl4pPr>
            <a:lvl5pPr>
              <a:defRPr>
                <a:solidFill>
                  <a:schemeClr val="tx1">
                    <a:lumMod val="50000"/>
                  </a:schemeClr>
                </a:solidFil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a:extLst>
              <a:ext uri="{FF2B5EF4-FFF2-40B4-BE49-F238E27FC236}">
                <a16:creationId xmlns:a16="http://schemas.microsoft.com/office/drawing/2014/main" id="{A5CB0CF6-A215-4F26-A6F0-6F3057F0F2BB}"/>
              </a:ext>
            </a:extLst>
          </p:cNvPr>
          <p:cNvSpPr>
            <a:spLocks noGrp="1"/>
          </p:cNvSpPr>
          <p:nvPr>
            <p:ph type="body" sz="quarter" idx="10" hasCustomPrompt="1"/>
          </p:nvPr>
        </p:nvSpPr>
        <p:spPr>
          <a:xfrm>
            <a:off x="344490" y="772243"/>
            <a:ext cx="11503025" cy="446961"/>
          </a:xfrm>
          <a:prstGeom prst="rect">
            <a:avLst/>
          </a:prstGeom>
        </p:spPr>
        <p:txBody>
          <a:bodyPr/>
          <a:lstStyle>
            <a:lvl1pPr>
              <a:defRPr sz="2131" b="1" i="0">
                <a:solidFill>
                  <a:srgbClr val="0082E6"/>
                </a:solidFill>
                <a:latin typeface="Arial"/>
                <a:cs typeface="Arial"/>
              </a:defRPr>
            </a:lvl1pPr>
          </a:lstStyle>
          <a:p>
            <a:pPr lvl="0"/>
            <a:r>
              <a:rPr lang="en-US" dirty="0"/>
              <a:t>Subhead</a:t>
            </a:r>
          </a:p>
        </p:txBody>
      </p:sp>
      <p:sp>
        <p:nvSpPr>
          <p:cNvPr id="7" name="Content Placeholder 3">
            <a:extLst>
              <a:ext uri="{FF2B5EF4-FFF2-40B4-BE49-F238E27FC236}">
                <a16:creationId xmlns:a16="http://schemas.microsoft.com/office/drawing/2014/main" id="{2E307BEF-786C-4EF2-BD05-5319DADD9C46}"/>
              </a:ext>
            </a:extLst>
          </p:cNvPr>
          <p:cNvSpPr>
            <a:spLocks noGrp="1"/>
          </p:cNvSpPr>
          <p:nvPr>
            <p:ph sz="half" idx="11" hasCustomPrompt="1"/>
          </p:nvPr>
        </p:nvSpPr>
        <p:spPr>
          <a:xfrm>
            <a:off x="349446" y="1443652"/>
            <a:ext cx="5562599" cy="4343401"/>
          </a:xfrm>
          <a:prstGeom prst="rect">
            <a:avLst/>
          </a:prstGeom>
        </p:spPr>
        <p:txBody>
          <a:bodyPr/>
          <a:lstStyle>
            <a:lvl1pPr>
              <a:defRPr b="0" baseline="0">
                <a:solidFill>
                  <a:srgbClr val="0082E6"/>
                </a:solidFill>
              </a:defRPr>
            </a:lvl1pPr>
            <a:lvl2pPr>
              <a:defRPr>
                <a:solidFill>
                  <a:schemeClr val="tx1">
                    <a:lumMod val="50000"/>
                  </a:schemeClr>
                </a:solidFill>
              </a:defRPr>
            </a:lvl2pPr>
            <a:lvl3pPr>
              <a:defRPr>
                <a:solidFill>
                  <a:schemeClr val="tx1">
                    <a:lumMod val="50000"/>
                  </a:schemeClr>
                </a:solidFill>
              </a:defRPr>
            </a:lvl3pPr>
            <a:lvl4pPr>
              <a:defRPr>
                <a:solidFill>
                  <a:schemeClr val="tx1">
                    <a:lumMod val="50000"/>
                  </a:schemeClr>
                </a:solidFill>
              </a:defRPr>
            </a:lvl4pPr>
            <a:lvl5pPr>
              <a:defRPr>
                <a:solidFill>
                  <a:schemeClr val="tx1">
                    <a:lumMod val="50000"/>
                  </a:schemeClr>
                </a:solidFil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29851067"/>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p:cSld name="2_Company History 1">
    <p:spTree>
      <p:nvGrpSpPr>
        <p:cNvPr id="1" name=""/>
        <p:cNvGrpSpPr/>
        <p:nvPr/>
      </p:nvGrpSpPr>
      <p:grpSpPr>
        <a:xfrm>
          <a:off x="0" y="0"/>
          <a:ext cx="0" cy="0"/>
          <a:chOff x="0" y="0"/>
          <a:chExt cx="0" cy="0"/>
        </a:xfrm>
      </p:grpSpPr>
      <p:sp>
        <p:nvSpPr>
          <p:cNvPr id="12" name="Rectangle 11"/>
          <p:cNvSpPr>
            <a:spLocks/>
          </p:cNvSpPr>
          <p:nvPr/>
        </p:nvSpPr>
        <p:spPr>
          <a:xfrm>
            <a:off x="2" y="3210472"/>
            <a:ext cx="7268306"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13" name="Rectangle 12"/>
          <p:cNvSpPr>
            <a:spLocks/>
          </p:cNvSpPr>
          <p:nvPr/>
        </p:nvSpPr>
        <p:spPr>
          <a:xfrm>
            <a:off x="11772900" y="3194954"/>
            <a:ext cx="419100"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2" name="Rectangle 1">
            <a:extLst>
              <a:ext uri="{FF2B5EF4-FFF2-40B4-BE49-F238E27FC236}">
                <a16:creationId xmlns:a16="http://schemas.microsoft.com/office/drawing/2014/main" id="{F88134B9-5097-4FAD-8319-91ED71F0E18C}"/>
              </a:ext>
            </a:extLst>
          </p:cNvPr>
          <p:cNvSpPr/>
          <p:nvPr/>
        </p:nvSpPr>
        <p:spPr bwMode="auto">
          <a:xfrm>
            <a:off x="574197" y="292100"/>
            <a:ext cx="6119680" cy="6069746"/>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10" name="Title 3">
            <a:extLst>
              <a:ext uri="{FF2B5EF4-FFF2-40B4-BE49-F238E27FC236}">
                <a16:creationId xmlns:a16="http://schemas.microsoft.com/office/drawing/2014/main" id="{46719086-594E-4EFF-9A30-EDD535FD7DD3}"/>
              </a:ext>
            </a:extLst>
          </p:cNvPr>
          <p:cNvSpPr>
            <a:spLocks noGrp="1"/>
          </p:cNvSpPr>
          <p:nvPr>
            <p:ph type="title"/>
          </p:nvPr>
        </p:nvSpPr>
        <p:spPr>
          <a:xfrm>
            <a:off x="7624355" y="3210472"/>
            <a:ext cx="3896693" cy="549357"/>
          </a:xfrm>
          <a:prstGeom prst="rect">
            <a:avLst/>
          </a:prstGeom>
        </p:spPr>
        <p:txBody>
          <a:bodyPr anchor="b"/>
          <a:lstStyle>
            <a:lvl1pPr algn="l">
              <a:defRPr sz="3200"/>
            </a:lvl1pPr>
          </a:lstStyle>
          <a:p>
            <a:r>
              <a:rPr lang="en-US"/>
              <a:t>Click to edit Master title style</a:t>
            </a:r>
          </a:p>
        </p:txBody>
      </p:sp>
      <p:sp>
        <p:nvSpPr>
          <p:cNvPr id="11" name="Text Placeholder 13">
            <a:extLst>
              <a:ext uri="{FF2B5EF4-FFF2-40B4-BE49-F238E27FC236}">
                <a16:creationId xmlns:a16="http://schemas.microsoft.com/office/drawing/2014/main" id="{D4CB1C8C-E2A3-4E26-BEE3-4B538680F156}"/>
              </a:ext>
            </a:extLst>
          </p:cNvPr>
          <p:cNvSpPr>
            <a:spLocks noGrp="1"/>
          </p:cNvSpPr>
          <p:nvPr>
            <p:ph type="body" sz="quarter" idx="10"/>
          </p:nvPr>
        </p:nvSpPr>
        <p:spPr>
          <a:xfrm>
            <a:off x="7620000" y="3888921"/>
            <a:ext cx="3901048" cy="409754"/>
          </a:xfrm>
        </p:spPr>
        <p:txBody>
          <a:bodyPr/>
          <a:lstStyle>
            <a:lvl1pPr marL="0" indent="0">
              <a:spcBef>
                <a:spcPts val="600"/>
              </a:spcBef>
              <a:buFont typeface="Arial" panose="020B0604020202020204" pitchFamily="34" charset="0"/>
              <a:buNone/>
              <a:defRPr sz="1400">
                <a:solidFill>
                  <a:schemeClr val="accent3"/>
                </a:solidFill>
              </a:defRPr>
            </a:lvl1pPr>
            <a:lvl2pPr marL="0" indent="0">
              <a:spcBef>
                <a:spcPts val="0"/>
              </a:spcBef>
              <a:buFont typeface="Arial" panose="020B0604020202020204" pitchFamily="34" charset="0"/>
              <a:buNone/>
              <a:defRPr sz="1200"/>
            </a:lvl2pPr>
            <a:lvl3pPr marL="0" indent="0">
              <a:buFont typeface="Arial" panose="020B0604020202020204" pitchFamily="34" charset="0"/>
              <a:buNone/>
              <a:defRPr sz="1400"/>
            </a:lvl3pPr>
            <a:lvl4pPr marL="0" indent="0">
              <a:buFont typeface="Arial" panose="020B0604020202020204" pitchFamily="34" charset="0"/>
              <a:buNone/>
              <a:defRPr sz="1200"/>
            </a:lvl4pPr>
            <a:lvl5pPr marL="0" indent="0">
              <a:buFont typeface="Arial" panose="020B0604020202020204" pitchFamily="34" charset="0"/>
              <a:buNone/>
              <a:defRPr sz="1200"/>
            </a:lvl5pPr>
          </a:lstStyle>
          <a:p>
            <a:pPr lvl="0"/>
            <a:r>
              <a:rPr lang="en-US"/>
              <a:t>Edit Master text styles</a:t>
            </a:r>
          </a:p>
          <a:p>
            <a:pPr lvl="1"/>
            <a:r>
              <a:rPr lang="en-US"/>
              <a:t>Second level</a:t>
            </a:r>
          </a:p>
        </p:txBody>
      </p:sp>
    </p:spTree>
    <p:extLst>
      <p:ext uri="{BB962C8B-B14F-4D97-AF65-F5344CB8AC3E}">
        <p14:creationId xmlns:p14="http://schemas.microsoft.com/office/powerpoint/2010/main" val="122527987"/>
      </p:ext>
    </p:extLst>
  </p:cSld>
  <p:clrMapOvr>
    <a:masterClrMapping/>
  </p:clrMapOvr>
  <p:hf sldNum="0" hdr="0" ftr="0" dt="0"/>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p:cSld name="1_Team Leader 1">
    <p:spTree>
      <p:nvGrpSpPr>
        <p:cNvPr id="1" name=""/>
        <p:cNvGrpSpPr/>
        <p:nvPr/>
      </p:nvGrpSpPr>
      <p:grpSpPr>
        <a:xfrm>
          <a:off x="0" y="0"/>
          <a:ext cx="0" cy="0"/>
          <a:chOff x="0" y="0"/>
          <a:chExt cx="0" cy="0"/>
        </a:xfrm>
      </p:grpSpPr>
      <p:sp>
        <p:nvSpPr>
          <p:cNvPr id="7" name="Picture Placeholder 6"/>
          <p:cNvSpPr>
            <a:spLocks noGrp="1"/>
          </p:cNvSpPr>
          <p:nvPr>
            <p:ph type="pic" sz="quarter" idx="25" hasCustomPrompt="1"/>
          </p:nvPr>
        </p:nvSpPr>
        <p:spPr>
          <a:xfrm>
            <a:off x="293688" y="292100"/>
            <a:ext cx="11604625" cy="3556569"/>
          </a:xfrm>
          <a:pattFill prst="pct5">
            <a:fgClr>
              <a:schemeClr val="accent3"/>
            </a:fgClr>
            <a:bgClr>
              <a:schemeClr val="bg1"/>
            </a:bgClr>
          </a:pattFill>
          <a:ln>
            <a:noFill/>
          </a:ln>
        </p:spPr>
        <p:txBody>
          <a:bodyPr lIns="360000" tIns="360000" rIns="360000" bIns="360000">
            <a:normAutofit/>
          </a:bodyPr>
          <a:lstStyle>
            <a:lvl1pPr algn="ctr">
              <a:defRPr sz="1001" b="1" i="0" cap="none" spc="0" baseline="0">
                <a:solidFill>
                  <a:schemeClr val="accent6"/>
                </a:solidFill>
                <a:latin typeface="+mn-lt"/>
                <a:ea typeface="Muli" charset="0"/>
                <a:cs typeface="Muli" charset="0"/>
              </a:defRPr>
            </a:lvl1pPr>
          </a:lstStyle>
          <a:p>
            <a:r>
              <a:rPr lang="en-US"/>
              <a:t>Image</a:t>
            </a:r>
          </a:p>
          <a:p>
            <a:endParaRPr lang="en-US"/>
          </a:p>
        </p:txBody>
      </p:sp>
      <p:sp>
        <p:nvSpPr>
          <p:cNvPr id="3" name="Title 2">
            <a:extLst>
              <a:ext uri="{FF2B5EF4-FFF2-40B4-BE49-F238E27FC236}">
                <a16:creationId xmlns:a16="http://schemas.microsoft.com/office/drawing/2014/main" id="{03804824-1921-46B6-BFF8-2EF1AD046A54}"/>
              </a:ext>
            </a:extLst>
          </p:cNvPr>
          <p:cNvSpPr>
            <a:spLocks noGrp="1"/>
          </p:cNvSpPr>
          <p:nvPr>
            <p:ph type="title"/>
          </p:nvPr>
        </p:nvSpPr>
        <p:spPr>
          <a:xfrm>
            <a:off x="586740" y="4313017"/>
            <a:ext cx="5936890" cy="1255270"/>
          </a:xfrm>
          <a:prstGeom prst="rect">
            <a:avLst/>
          </a:prstGeom>
        </p:spPr>
        <p:txBody>
          <a:bodyPr/>
          <a:lstStyle>
            <a:lvl1pPr algn="l">
              <a:defRPr/>
            </a:lvl1pPr>
          </a:lstStyle>
          <a:p>
            <a:r>
              <a:rPr lang="en-US"/>
              <a:t>Click to edit Master title style</a:t>
            </a:r>
          </a:p>
        </p:txBody>
      </p:sp>
    </p:spTree>
    <p:extLst>
      <p:ext uri="{BB962C8B-B14F-4D97-AF65-F5344CB8AC3E}">
        <p14:creationId xmlns:p14="http://schemas.microsoft.com/office/powerpoint/2010/main" val="167985759"/>
      </p:ext>
    </p:extLst>
  </p:cSld>
  <p:clrMapOvr>
    <a:overrideClrMapping bg1="lt1" tx1="dk1" bg2="lt2" tx2="dk2" accent1="accent1" accent2="accent2" accent3="accent3" accent4="accent4" accent5="accent5" accent6="accent6" hlink="hlink" folHlink="folHlink"/>
  </p:clrMapOvr>
  <p:hf sldNum="0" hdr="0" ftr="0" dt="0"/>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p:cSld name="5_Title Only">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6E7D7EE-39B1-4E7B-A954-0B51E4EEA59F}"/>
              </a:ext>
            </a:extLst>
          </p:cNvPr>
          <p:cNvSpPr>
            <a:spLocks noGrp="1"/>
          </p:cNvSpPr>
          <p:nvPr>
            <p:ph type="title"/>
          </p:nvPr>
        </p:nvSpPr>
        <p:spPr>
          <a:xfrm>
            <a:off x="584200" y="2382559"/>
            <a:ext cx="3746260" cy="984885"/>
          </a:xfrm>
          <a:prstGeom prst="rect">
            <a:avLst/>
          </a:prstGeom>
        </p:spPr>
        <p:txBody>
          <a:bodyPr anchor="ctr"/>
          <a:lstStyle>
            <a:lvl1pPr algn="l">
              <a:defRPr sz="3200"/>
            </a:lvl1pPr>
          </a:lstStyle>
          <a:p>
            <a:r>
              <a:rPr lang="en-US"/>
              <a:t>Click to edit Master title style</a:t>
            </a:r>
          </a:p>
        </p:txBody>
      </p:sp>
      <p:sp>
        <p:nvSpPr>
          <p:cNvPr id="3" name="Rectangle 2">
            <a:extLst>
              <a:ext uri="{FF2B5EF4-FFF2-40B4-BE49-F238E27FC236}">
                <a16:creationId xmlns:a16="http://schemas.microsoft.com/office/drawing/2014/main" id="{4726D277-5B5E-4EFC-9E04-A5B73BE15896}"/>
              </a:ext>
            </a:extLst>
          </p:cNvPr>
          <p:cNvSpPr/>
          <p:nvPr/>
        </p:nvSpPr>
        <p:spPr bwMode="auto">
          <a:xfrm>
            <a:off x="6325644" y="0"/>
            <a:ext cx="5866356" cy="6858000"/>
          </a:xfrm>
          <a:prstGeom prst="rect">
            <a:avLst/>
          </a:prstGeom>
          <a:solidFill>
            <a:schemeClr val="accent5">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4" name="Rectangle 3">
            <a:extLst>
              <a:ext uri="{FF2B5EF4-FFF2-40B4-BE49-F238E27FC236}">
                <a16:creationId xmlns:a16="http://schemas.microsoft.com/office/drawing/2014/main" id="{7362C29E-2174-4870-98E5-5008ED6C11CF}"/>
              </a:ext>
            </a:extLst>
          </p:cNvPr>
          <p:cNvSpPr/>
          <p:nvPr/>
        </p:nvSpPr>
        <p:spPr bwMode="auto">
          <a:xfrm>
            <a:off x="5411244" y="647846"/>
            <a:ext cx="6196556" cy="5707234"/>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6" name="Text Placeholder 5">
            <a:extLst>
              <a:ext uri="{FF2B5EF4-FFF2-40B4-BE49-F238E27FC236}">
                <a16:creationId xmlns:a16="http://schemas.microsoft.com/office/drawing/2014/main" id="{1D647D87-90CB-4DC6-AAF1-6422B13BA317}"/>
              </a:ext>
            </a:extLst>
          </p:cNvPr>
          <p:cNvSpPr>
            <a:spLocks noGrp="1"/>
          </p:cNvSpPr>
          <p:nvPr>
            <p:ph type="body" sz="quarter" idx="10"/>
          </p:nvPr>
        </p:nvSpPr>
        <p:spPr>
          <a:xfrm>
            <a:off x="584200" y="3429000"/>
            <a:ext cx="3865563" cy="169227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46480698"/>
      </p:ext>
    </p:extLst>
  </p:cSld>
  <p:clrMapOvr>
    <a:overrideClrMapping bg1="lt1" tx1="dk1" bg2="lt2" tx2="dk2" accent1="accent1" accent2="accent2" accent3="accent3" accent4="accent4" accent5="accent5" accent6="accent6" hlink="hlink" folHlink="folHlink"/>
  </p:clrMapOvr>
  <p:transition>
    <p:fade/>
  </p:transition>
  <p:hf sldNum="0" hdr="0" ftr="0" dt="0"/>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33.xml><?xml version="1.0" encoding="utf-8"?>
<p:sldLayout xmlns:a="http://schemas.openxmlformats.org/drawingml/2006/main" xmlns:r="http://schemas.openxmlformats.org/officeDocument/2006/relationships" xmlns:p="http://schemas.openxmlformats.org/presentationml/2006/main" userDrawn="1">
  <p:cSld name="Section Title l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54097" cy="498598"/>
          </a:xfrm>
          <a:prstGeom prst="rect">
            <a:avLst/>
          </a:prstGeo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9480334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34.xml><?xml version="1.0" encoding="utf-8"?>
<p:sldLayout xmlns:a="http://schemas.openxmlformats.org/drawingml/2006/main" xmlns:r="http://schemas.openxmlformats.org/officeDocument/2006/relationships" xmlns:p="http://schemas.openxmlformats.org/presentationml/2006/main" userDrawn="1">
  <p:cSld name="Closing logo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F288D3-75C9-2640-9600-5984D7C0D9B3}"/>
              </a:ext>
            </a:extLst>
          </p:cNvPr>
          <p:cNvPicPr>
            <a:picLocks noChangeAspect="1"/>
          </p:cNvPicPr>
          <p:nvPr userDrawn="1"/>
        </p:nvPicPr>
        <p:blipFill>
          <a:blip r:embed="rId2">
            <a:clrChange>
              <a:clrFrom>
                <a:srgbClr val="FFFFFF"/>
              </a:clrFrom>
              <a:clrTo>
                <a:srgbClr val="FFFFFF">
                  <a:alpha val="0"/>
                </a:srgbClr>
              </a:clrTo>
            </a:clrChange>
          </a:blip>
          <a:stretch>
            <a:fillRect/>
          </a:stretch>
        </p:blipFill>
        <p:spPr>
          <a:xfrm>
            <a:off x="9951720" y="333146"/>
            <a:ext cx="2042160" cy="428854"/>
          </a:xfrm>
          <a:prstGeom prst="rect">
            <a:avLst/>
          </a:prstGeom>
        </p:spPr>
      </p:pic>
    </p:spTree>
    <p:extLst>
      <p:ext uri="{BB962C8B-B14F-4D97-AF65-F5344CB8AC3E}">
        <p14:creationId xmlns:p14="http://schemas.microsoft.com/office/powerpoint/2010/main" val="398044855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5.xml><?xml version="1.0" encoding="utf-8"?>
<p:sldLayout xmlns:a="http://schemas.openxmlformats.org/drawingml/2006/main" xmlns:r="http://schemas.openxmlformats.org/officeDocument/2006/relationships" xmlns:p="http://schemas.openxmlformats.org/presentationml/2006/main">
  <p:cSld name="2_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34167534"/>
      </p:ext>
    </p:extLst>
  </p:cSld>
  <p:clrMapOvr>
    <a:masterClrMapping/>
  </p:clrMapOvr>
  <p:transition>
    <p:fade/>
  </p:transition>
  <p:hf sldNum="0" hdr="0" ftr="0" dt="0"/>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1"/>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2982008"/>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sp>
        <p:nvSpPr>
          <p:cNvPr id="7" name="Rectangle 6"/>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a:stretch>
            <a:fillRect/>
          </a:stretch>
        </p:blipFill>
        <p:spPr>
          <a:xfrm>
            <a:off x="453192" y="6087890"/>
            <a:ext cx="1427788" cy="304828"/>
          </a:xfrm>
          <a:prstGeom prst="rect">
            <a:avLst/>
          </a:prstGeom>
        </p:spPr>
      </p:pic>
    </p:spTree>
    <p:extLst>
      <p:ext uri="{BB962C8B-B14F-4D97-AF65-F5344CB8AC3E}">
        <p14:creationId xmlns:p14="http://schemas.microsoft.com/office/powerpoint/2010/main" val="17670547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177604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88829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31730436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42AC6-8AAE-4F86-91E6-1C52491A1ABB}"/>
              </a:ext>
            </a:extLst>
          </p:cNvPr>
          <p:cNvSpPr>
            <a:spLocks noGrp="1"/>
          </p:cNvSpPr>
          <p:nvPr>
            <p:ph type="title" hasCustomPrompt="1"/>
          </p:nvPr>
        </p:nvSpPr>
        <p:spPr>
          <a:xfrm>
            <a:off x="344731" y="230665"/>
            <a:ext cx="11504375" cy="987571"/>
          </a:xfrm>
          <a:prstGeom prst="rect">
            <a:avLst/>
          </a:prstGeom>
        </p:spPr>
        <p:txBody>
          <a:bodyPr/>
          <a:lstStyle>
            <a:lvl1pPr>
              <a:defRPr b="1" i="0" baseline="0">
                <a:solidFill>
                  <a:srgbClr val="111F43"/>
                </a:solidFill>
                <a:latin typeface="Arial"/>
                <a:cs typeface="Arial"/>
              </a:defRPr>
            </a:lvl1pPr>
          </a:lstStyle>
          <a:p>
            <a:r>
              <a:rPr lang="en-US" dirty="0"/>
              <a:t>Primary header/content</a:t>
            </a:r>
          </a:p>
        </p:txBody>
      </p:sp>
      <p:sp>
        <p:nvSpPr>
          <p:cNvPr id="8" name="Text Placeholder 7">
            <a:extLst>
              <a:ext uri="{FF2B5EF4-FFF2-40B4-BE49-F238E27FC236}">
                <a16:creationId xmlns:a16="http://schemas.microsoft.com/office/drawing/2014/main" id="{6FA077B7-F777-4710-9A8C-1B5798A2EA4C}"/>
              </a:ext>
            </a:extLst>
          </p:cNvPr>
          <p:cNvSpPr>
            <a:spLocks noGrp="1"/>
          </p:cNvSpPr>
          <p:nvPr>
            <p:ph type="body" sz="quarter" idx="10" hasCustomPrompt="1"/>
          </p:nvPr>
        </p:nvSpPr>
        <p:spPr>
          <a:xfrm>
            <a:off x="344490" y="772240"/>
            <a:ext cx="11503025" cy="445996"/>
          </a:xfrm>
          <a:prstGeom prst="rect">
            <a:avLst/>
          </a:prstGeom>
        </p:spPr>
        <p:txBody>
          <a:bodyPr/>
          <a:lstStyle>
            <a:lvl1pPr>
              <a:defRPr sz="2131" b="1" i="0">
                <a:solidFill>
                  <a:srgbClr val="0082E6"/>
                </a:solidFill>
                <a:latin typeface="Arial"/>
                <a:cs typeface="Arial"/>
              </a:defRPr>
            </a:lvl1pPr>
          </a:lstStyle>
          <a:p>
            <a:pPr lvl="0"/>
            <a:r>
              <a:rPr lang="en-US" dirty="0"/>
              <a:t>Subhead</a:t>
            </a:r>
          </a:p>
        </p:txBody>
      </p:sp>
      <p:sp>
        <p:nvSpPr>
          <p:cNvPr id="5" name="Content Placeholder 3">
            <a:extLst>
              <a:ext uri="{FF2B5EF4-FFF2-40B4-BE49-F238E27FC236}">
                <a16:creationId xmlns:a16="http://schemas.microsoft.com/office/drawing/2014/main" id="{2E307BEF-786C-4EF2-BD05-5319DADD9C46}"/>
              </a:ext>
            </a:extLst>
          </p:cNvPr>
          <p:cNvSpPr>
            <a:spLocks noGrp="1"/>
          </p:cNvSpPr>
          <p:nvPr>
            <p:ph sz="half" idx="11" hasCustomPrompt="1"/>
          </p:nvPr>
        </p:nvSpPr>
        <p:spPr>
          <a:xfrm>
            <a:off x="349446" y="1443652"/>
            <a:ext cx="5562599" cy="4343401"/>
          </a:xfrm>
          <a:prstGeom prst="rect">
            <a:avLst/>
          </a:prstGeom>
        </p:spPr>
        <p:txBody>
          <a:bodyPr/>
          <a:lstStyle>
            <a:lvl1pPr>
              <a:defRPr b="0">
                <a:solidFill>
                  <a:srgbClr val="0082E6"/>
                </a:solidFill>
              </a:defRPr>
            </a:lvl1pPr>
            <a:lvl2pPr>
              <a:defRPr>
                <a:solidFill>
                  <a:schemeClr val="tx1">
                    <a:lumMod val="50000"/>
                  </a:schemeClr>
                </a:solidFill>
              </a:defRPr>
            </a:lvl2pPr>
            <a:lvl3pPr>
              <a:defRPr>
                <a:solidFill>
                  <a:schemeClr val="tx1">
                    <a:lumMod val="50000"/>
                  </a:schemeClr>
                </a:solidFill>
              </a:defRPr>
            </a:lvl3pPr>
            <a:lvl4pPr>
              <a:defRPr>
                <a:solidFill>
                  <a:schemeClr val="tx1">
                    <a:lumMod val="50000"/>
                  </a:schemeClr>
                </a:solidFill>
              </a:defRPr>
            </a:lvl4pPr>
            <a:lvl5pPr>
              <a:defRPr>
                <a:solidFill>
                  <a:schemeClr val="tx1">
                    <a:lumMod val="50000"/>
                  </a:schemeClr>
                </a:solidFil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87200479"/>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3472415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43607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41978163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3701434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963374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3793441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730451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943555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163180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Evaluation Slide">
    <p:spTree>
      <p:nvGrpSpPr>
        <p:cNvPr id="1" name=""/>
        <p:cNvGrpSpPr/>
        <p:nvPr/>
      </p:nvGrpSpPr>
      <p:grpSpPr>
        <a:xfrm>
          <a:off x="0" y="0"/>
          <a:ext cx="0" cy="0"/>
          <a:chOff x="0" y="0"/>
          <a:chExt cx="0" cy="0"/>
        </a:xfrm>
      </p:grpSpPr>
      <p:sp>
        <p:nvSpPr>
          <p:cNvPr id="2" name="Title 1"/>
          <p:cNvSpPr>
            <a:spLocks noGrp="1"/>
          </p:cNvSpPr>
          <p:nvPr>
            <p:ph type="title"/>
          </p:nvPr>
        </p:nvSpPr>
        <p:spPr>
          <a:xfrm>
            <a:off x="5020302" y="289511"/>
            <a:ext cx="6904778" cy="899665"/>
          </a:xfrm>
        </p:spPr>
        <p:txBody>
          <a:bodyPr/>
          <a:lstStyle>
            <a:lvl1pPr>
              <a:defRPr sz="3921"/>
            </a:lvl1pPr>
          </a:lstStyle>
          <a:p>
            <a:r>
              <a:rPr lang="en-US"/>
              <a:t>Click to edit Master title style</a:t>
            </a:r>
          </a:p>
        </p:txBody>
      </p:sp>
      <p:sp>
        <p:nvSpPr>
          <p:cNvPr id="4" name="Text Placeholder 3"/>
          <p:cNvSpPr>
            <a:spLocks noGrp="1"/>
          </p:cNvSpPr>
          <p:nvPr>
            <p:ph type="body" sz="quarter" idx="10"/>
          </p:nvPr>
        </p:nvSpPr>
        <p:spPr>
          <a:xfrm>
            <a:off x="5020303" y="4773828"/>
            <a:ext cx="6904016" cy="1793104"/>
          </a:xfrm>
        </p:spPr>
        <p:txBody>
          <a:bodyPr wrap="square">
            <a:noAutofit/>
          </a:bodyPr>
          <a:lstStyle>
            <a:lvl1pPr marL="0" indent="0">
              <a:spcBef>
                <a:spcPts val="1765"/>
              </a:spcBef>
              <a:buNone/>
              <a:defRPr sz="1961">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p:txBody>
      </p:sp>
      <p:pic>
        <p:nvPicPr>
          <p:cNvPr id="5" name="Picture 4" descr="Image of Ignite app on a Windows Device." title="Ignite event image">
            <a:extLst>
              <a:ext uri="{FF2B5EF4-FFF2-40B4-BE49-F238E27FC236}">
                <a16:creationId xmlns:a16="http://schemas.microsoft.com/office/drawing/2014/main" id="{E803C22C-E970-4ADA-A60C-5127C1C2C1DE}"/>
              </a:ext>
            </a:extLst>
          </p:cNvPr>
          <p:cNvPicPr>
            <a:picLocks noChangeAspect="1"/>
          </p:cNvPicPr>
          <p:nvPr userDrawn="1"/>
        </p:nvPicPr>
        <p:blipFill rotWithShape="1">
          <a:blip r:embed="rId2"/>
          <a:srcRect l="17119" r="5881"/>
          <a:stretch/>
        </p:blipFill>
        <p:spPr>
          <a:xfrm>
            <a:off x="0" y="-1"/>
            <a:ext cx="4828867" cy="6858623"/>
          </a:xfrm>
          <a:prstGeom prst="rect">
            <a:avLst/>
          </a:prstGeom>
        </p:spPr>
      </p:pic>
    </p:spTree>
    <p:extLst>
      <p:ext uri="{BB962C8B-B14F-4D97-AF65-F5344CB8AC3E}">
        <p14:creationId xmlns:p14="http://schemas.microsoft.com/office/powerpoint/2010/main" val="14597923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42AC6-8AAE-4F86-91E6-1C52491A1ABB}"/>
              </a:ext>
            </a:extLst>
          </p:cNvPr>
          <p:cNvSpPr>
            <a:spLocks noGrp="1"/>
          </p:cNvSpPr>
          <p:nvPr>
            <p:ph type="title" hasCustomPrompt="1"/>
          </p:nvPr>
        </p:nvSpPr>
        <p:spPr>
          <a:xfrm>
            <a:off x="344729" y="230669"/>
            <a:ext cx="11504375" cy="987569"/>
          </a:xfrm>
          <a:prstGeom prst="rect">
            <a:avLst/>
          </a:prstGeom>
        </p:spPr>
        <p:txBody>
          <a:bodyPr/>
          <a:lstStyle>
            <a:lvl1pPr>
              <a:defRPr b="1" i="0">
                <a:latin typeface="Arial"/>
                <a:cs typeface="Arial"/>
              </a:defRPr>
            </a:lvl1pPr>
          </a:lstStyle>
          <a:p>
            <a:r>
              <a:rPr lang="en-US" dirty="0"/>
              <a:t>Primary header/content</a:t>
            </a:r>
          </a:p>
        </p:txBody>
      </p:sp>
      <p:sp>
        <p:nvSpPr>
          <p:cNvPr id="5" name="Content Placeholder 3">
            <a:extLst>
              <a:ext uri="{FF2B5EF4-FFF2-40B4-BE49-F238E27FC236}">
                <a16:creationId xmlns:a16="http://schemas.microsoft.com/office/drawing/2014/main" id="{2E307BEF-786C-4EF2-BD05-5319DADD9C46}"/>
              </a:ext>
            </a:extLst>
          </p:cNvPr>
          <p:cNvSpPr>
            <a:spLocks noGrp="1"/>
          </p:cNvSpPr>
          <p:nvPr>
            <p:ph sz="half" idx="11" hasCustomPrompt="1"/>
          </p:nvPr>
        </p:nvSpPr>
        <p:spPr>
          <a:xfrm>
            <a:off x="349446" y="1443652"/>
            <a:ext cx="5562599" cy="4343401"/>
          </a:xfrm>
          <a:prstGeom prst="rect">
            <a:avLst/>
          </a:prstGeom>
        </p:spPr>
        <p:txBody>
          <a:bodyPr/>
          <a:lstStyle>
            <a:lvl1pPr>
              <a:defRPr b="0" baseline="0">
                <a:solidFill>
                  <a:srgbClr val="0082E6"/>
                </a:solidFill>
              </a:defRPr>
            </a:lvl1pPr>
            <a:lvl2pPr>
              <a:defRPr>
                <a:solidFill>
                  <a:schemeClr val="tx1">
                    <a:lumMod val="50000"/>
                  </a:schemeClr>
                </a:solidFill>
              </a:defRPr>
            </a:lvl2pPr>
            <a:lvl3pPr>
              <a:defRPr>
                <a:solidFill>
                  <a:schemeClr val="tx1">
                    <a:lumMod val="50000"/>
                  </a:schemeClr>
                </a:solidFill>
              </a:defRPr>
            </a:lvl3pPr>
            <a:lvl4pPr>
              <a:defRPr>
                <a:solidFill>
                  <a:schemeClr val="tx1">
                    <a:lumMod val="50000"/>
                  </a:schemeClr>
                </a:solidFill>
              </a:defRPr>
            </a:lvl4pPr>
            <a:lvl5pPr>
              <a:defRPr>
                <a:solidFill>
                  <a:schemeClr val="tx1">
                    <a:lumMod val="50000"/>
                  </a:schemeClr>
                </a:solidFil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93658874"/>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4258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30696628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6428463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userDrawn="1"/>
        </p:nvPicPr>
        <p:blipFill>
          <a:blip r:embed="rId2"/>
          <a:stretch>
            <a:fillRect/>
          </a:stretch>
        </p:blipFill>
        <p:spPr bwMode="black">
          <a:xfrm>
            <a:off x="584200" y="586080"/>
            <a:ext cx="1366440" cy="292608"/>
          </a:xfrm>
          <a:prstGeom prst="rect">
            <a:avLst/>
          </a:prstGeom>
        </p:spPr>
      </p:pic>
      <p:sp>
        <p:nvSpPr>
          <p:cNvPr id="30" name="Rectangle 29">
            <a:extLst>
              <a:ext uri="{FF2B5EF4-FFF2-40B4-BE49-F238E27FC236}">
                <a16:creationId xmlns:a16="http://schemas.microsoft.com/office/drawing/2014/main" id="{8B2E4F62-54DC-4435-AA29-18599C177284}"/>
              </a:ext>
            </a:extLst>
          </p:cNvPr>
          <p:cNvSpPr/>
          <p:nvPr userDrawn="1"/>
        </p:nvSpPr>
        <p:spPr bwMode="gray">
          <a:xfrm>
            <a:off x="293044" y="1170431"/>
            <a:ext cx="11604624" cy="5393881"/>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 name="Group 2">
            <a:extLst>
              <a:ext uri="{FF2B5EF4-FFF2-40B4-BE49-F238E27FC236}">
                <a16:creationId xmlns:a16="http://schemas.microsoft.com/office/drawing/2014/main" id="{56FAD87F-DBF5-4E2F-A61B-3CCEC5C7D0B9}"/>
              </a:ext>
            </a:extLst>
          </p:cNvPr>
          <p:cNvGrpSpPr/>
          <p:nvPr userDrawn="1"/>
        </p:nvGrpSpPr>
        <p:grpSpPr bwMode="ltGray">
          <a:xfrm>
            <a:off x="8710812" y="1771650"/>
            <a:ext cx="3481189" cy="4196081"/>
            <a:chOff x="8710812" y="1771650"/>
            <a:chExt cx="3481189" cy="4196081"/>
          </a:xfrm>
        </p:grpSpPr>
        <p:sp>
          <p:nvSpPr>
            <p:cNvPr id="32" name="Freeform 5">
              <a:extLst>
                <a:ext uri="{FF2B5EF4-FFF2-40B4-BE49-F238E27FC236}">
                  <a16:creationId xmlns:a16="http://schemas.microsoft.com/office/drawing/2014/main" id="{6B0365F1-E7DF-4958-962E-9FFD3A394140}"/>
                </a:ext>
              </a:extLst>
            </p:cNvPr>
            <p:cNvSpPr>
              <a:spLocks/>
            </p:cNvSpPr>
            <p:nvPr userDrawn="1"/>
          </p:nvSpPr>
          <p:spPr bwMode="ltGray">
            <a:xfrm>
              <a:off x="9246854" y="3720628"/>
              <a:ext cx="531187" cy="974975"/>
            </a:xfrm>
            <a:custGeom>
              <a:avLst/>
              <a:gdLst>
                <a:gd name="T0" fmla="*/ 547 w 547"/>
                <a:gd name="T1" fmla="*/ 704 h 1004"/>
                <a:gd name="T2" fmla="*/ 0 w 547"/>
                <a:gd name="T3" fmla="*/ 1004 h 1004"/>
                <a:gd name="T4" fmla="*/ 0 w 547"/>
                <a:gd name="T5" fmla="*/ 300 h 1004"/>
                <a:gd name="T6" fmla="*/ 547 w 547"/>
                <a:gd name="T7" fmla="*/ 0 h 1004"/>
                <a:gd name="T8" fmla="*/ 547 w 547"/>
                <a:gd name="T9" fmla="*/ 704 h 1004"/>
              </a:gdLst>
              <a:ahLst/>
              <a:cxnLst>
                <a:cxn ang="0">
                  <a:pos x="T0" y="T1"/>
                </a:cxn>
                <a:cxn ang="0">
                  <a:pos x="T2" y="T3"/>
                </a:cxn>
                <a:cxn ang="0">
                  <a:pos x="T4" y="T5"/>
                </a:cxn>
                <a:cxn ang="0">
                  <a:pos x="T6" y="T7"/>
                </a:cxn>
                <a:cxn ang="0">
                  <a:pos x="T8" y="T9"/>
                </a:cxn>
              </a:cxnLst>
              <a:rect l="0" t="0" r="r" b="b"/>
              <a:pathLst>
                <a:path w="547" h="1004">
                  <a:moveTo>
                    <a:pt x="547" y="704"/>
                  </a:moveTo>
                  <a:lnTo>
                    <a:pt x="0" y="1004"/>
                  </a:lnTo>
                  <a:lnTo>
                    <a:pt x="0" y="300"/>
                  </a:lnTo>
                  <a:lnTo>
                    <a:pt x="547" y="0"/>
                  </a:lnTo>
                  <a:lnTo>
                    <a:pt x="547" y="704"/>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6">
              <a:extLst>
                <a:ext uri="{FF2B5EF4-FFF2-40B4-BE49-F238E27FC236}">
                  <a16:creationId xmlns:a16="http://schemas.microsoft.com/office/drawing/2014/main" id="{39253E4C-431D-4257-8CC7-C1456CD2F32D}"/>
                </a:ext>
              </a:extLst>
            </p:cNvPr>
            <p:cNvSpPr>
              <a:spLocks/>
            </p:cNvSpPr>
            <p:nvPr userDrawn="1"/>
          </p:nvSpPr>
          <p:spPr bwMode="ltGray">
            <a:xfrm>
              <a:off x="9778040" y="3720628"/>
              <a:ext cx="532157" cy="974975"/>
            </a:xfrm>
            <a:custGeom>
              <a:avLst/>
              <a:gdLst>
                <a:gd name="T0" fmla="*/ 0 w 548"/>
                <a:gd name="T1" fmla="*/ 704 h 1004"/>
                <a:gd name="T2" fmla="*/ 548 w 548"/>
                <a:gd name="T3" fmla="*/ 1004 h 1004"/>
                <a:gd name="T4" fmla="*/ 548 w 548"/>
                <a:gd name="T5" fmla="*/ 300 h 1004"/>
                <a:gd name="T6" fmla="*/ 0 w 548"/>
                <a:gd name="T7" fmla="*/ 0 h 1004"/>
                <a:gd name="T8" fmla="*/ 0 w 548"/>
                <a:gd name="T9" fmla="*/ 704 h 1004"/>
              </a:gdLst>
              <a:ahLst/>
              <a:cxnLst>
                <a:cxn ang="0">
                  <a:pos x="T0" y="T1"/>
                </a:cxn>
                <a:cxn ang="0">
                  <a:pos x="T2" y="T3"/>
                </a:cxn>
                <a:cxn ang="0">
                  <a:pos x="T4" y="T5"/>
                </a:cxn>
                <a:cxn ang="0">
                  <a:pos x="T6" y="T7"/>
                </a:cxn>
                <a:cxn ang="0">
                  <a:pos x="T8" y="T9"/>
                </a:cxn>
              </a:cxnLst>
              <a:rect l="0" t="0" r="r" b="b"/>
              <a:pathLst>
                <a:path w="548" h="1004">
                  <a:moveTo>
                    <a:pt x="0" y="704"/>
                  </a:moveTo>
                  <a:lnTo>
                    <a:pt x="548" y="1004"/>
                  </a:lnTo>
                  <a:lnTo>
                    <a:pt x="548" y="300"/>
                  </a:lnTo>
                  <a:lnTo>
                    <a:pt x="0" y="0"/>
                  </a:lnTo>
                  <a:lnTo>
                    <a:pt x="0" y="704"/>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7">
              <a:extLst>
                <a:ext uri="{FF2B5EF4-FFF2-40B4-BE49-F238E27FC236}">
                  <a16:creationId xmlns:a16="http://schemas.microsoft.com/office/drawing/2014/main" id="{E928826C-9C74-4194-A556-98EC9A96F677}"/>
                </a:ext>
              </a:extLst>
            </p:cNvPr>
            <p:cNvSpPr>
              <a:spLocks/>
            </p:cNvSpPr>
            <p:nvPr userDrawn="1"/>
          </p:nvSpPr>
          <p:spPr bwMode="ltGray">
            <a:xfrm>
              <a:off x="9246854" y="4404276"/>
              <a:ext cx="1063344" cy="586538"/>
            </a:xfrm>
            <a:custGeom>
              <a:avLst/>
              <a:gdLst>
                <a:gd name="T0" fmla="*/ 547 w 1095"/>
                <a:gd name="T1" fmla="*/ 0 h 604"/>
                <a:gd name="T2" fmla="*/ 0 w 1095"/>
                <a:gd name="T3" fmla="*/ 300 h 604"/>
                <a:gd name="T4" fmla="*/ 560 w 1095"/>
                <a:gd name="T5" fmla="*/ 604 h 604"/>
                <a:gd name="T6" fmla="*/ 1095 w 1095"/>
                <a:gd name="T7" fmla="*/ 300 h 604"/>
                <a:gd name="T8" fmla="*/ 547 w 1095"/>
                <a:gd name="T9" fmla="*/ 0 h 604"/>
              </a:gdLst>
              <a:ahLst/>
              <a:cxnLst>
                <a:cxn ang="0">
                  <a:pos x="T0" y="T1"/>
                </a:cxn>
                <a:cxn ang="0">
                  <a:pos x="T2" y="T3"/>
                </a:cxn>
                <a:cxn ang="0">
                  <a:pos x="T4" y="T5"/>
                </a:cxn>
                <a:cxn ang="0">
                  <a:pos x="T6" y="T7"/>
                </a:cxn>
                <a:cxn ang="0">
                  <a:pos x="T8" y="T9"/>
                </a:cxn>
              </a:cxnLst>
              <a:rect l="0" t="0" r="r" b="b"/>
              <a:pathLst>
                <a:path w="1095" h="604">
                  <a:moveTo>
                    <a:pt x="547" y="0"/>
                  </a:moveTo>
                  <a:lnTo>
                    <a:pt x="0" y="300"/>
                  </a:lnTo>
                  <a:lnTo>
                    <a:pt x="560" y="604"/>
                  </a:lnTo>
                  <a:lnTo>
                    <a:pt x="1095" y="300"/>
                  </a:lnTo>
                  <a:lnTo>
                    <a:pt x="547" y="0"/>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8">
              <a:extLst>
                <a:ext uri="{FF2B5EF4-FFF2-40B4-BE49-F238E27FC236}">
                  <a16:creationId xmlns:a16="http://schemas.microsoft.com/office/drawing/2014/main" id="{7ACB5DE1-DAC6-4C99-B2CC-0EB12CE0D5FE}"/>
                </a:ext>
              </a:extLst>
            </p:cNvPr>
            <p:cNvSpPr>
              <a:spLocks/>
            </p:cNvSpPr>
            <p:nvPr userDrawn="1"/>
          </p:nvSpPr>
          <p:spPr bwMode="ltGray">
            <a:xfrm>
              <a:off x="8710812"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9">
              <a:extLst>
                <a:ext uri="{FF2B5EF4-FFF2-40B4-BE49-F238E27FC236}">
                  <a16:creationId xmlns:a16="http://schemas.microsoft.com/office/drawing/2014/main" id="{5D630C8B-3A7C-4321-A3EF-B1D0A698F738}"/>
                </a:ext>
              </a:extLst>
            </p:cNvPr>
            <p:cNvSpPr>
              <a:spLocks/>
            </p:cNvSpPr>
            <p:nvPr userDrawn="1"/>
          </p:nvSpPr>
          <p:spPr bwMode="ltGray">
            <a:xfrm>
              <a:off x="9242969" y="2748567"/>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10">
              <a:extLst>
                <a:ext uri="{FF2B5EF4-FFF2-40B4-BE49-F238E27FC236}">
                  <a16:creationId xmlns:a16="http://schemas.microsoft.com/office/drawing/2014/main" id="{2A590461-2675-4E4A-B9BB-BF5471E89538}"/>
                </a:ext>
              </a:extLst>
            </p:cNvPr>
            <p:cNvSpPr>
              <a:spLocks/>
            </p:cNvSpPr>
            <p:nvPr userDrawn="1"/>
          </p:nvSpPr>
          <p:spPr bwMode="ltGray">
            <a:xfrm>
              <a:off x="8710812" y="3434156"/>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1">
              <a:extLst>
                <a:ext uri="{FF2B5EF4-FFF2-40B4-BE49-F238E27FC236}">
                  <a16:creationId xmlns:a16="http://schemas.microsoft.com/office/drawing/2014/main" id="{48EAECFD-0CA3-492F-BA94-22EF6EB2205B}"/>
                </a:ext>
              </a:extLst>
            </p:cNvPr>
            <p:cNvSpPr>
              <a:spLocks/>
            </p:cNvSpPr>
            <p:nvPr userDrawn="1"/>
          </p:nvSpPr>
          <p:spPr bwMode="ltGray">
            <a:xfrm>
              <a:off x="9773185"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12">
              <a:extLst>
                <a:ext uri="{FF2B5EF4-FFF2-40B4-BE49-F238E27FC236}">
                  <a16:creationId xmlns:a16="http://schemas.microsoft.com/office/drawing/2014/main" id="{62FFEC32-2F2F-43F4-9C21-7F15A26966AC}"/>
                </a:ext>
              </a:extLst>
            </p:cNvPr>
            <p:cNvSpPr>
              <a:spLocks/>
            </p:cNvSpPr>
            <p:nvPr userDrawn="1"/>
          </p:nvSpPr>
          <p:spPr bwMode="ltGray">
            <a:xfrm>
              <a:off x="9773185" y="3434157"/>
              <a:ext cx="1063345"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 name="connsiteX0" fmla="*/ 5005 w 10000"/>
                <a:gd name="connsiteY0" fmla="*/ 0 h 10000"/>
                <a:gd name="connsiteX1" fmla="*/ 0 w 10000"/>
                <a:gd name="connsiteY1" fmla="*/ 4967 h 10000"/>
                <a:gd name="connsiteX2" fmla="*/ 5048 w 10000"/>
                <a:gd name="connsiteY2" fmla="*/ 10000 h 10000"/>
                <a:gd name="connsiteX3" fmla="*/ 10000 w 10000"/>
                <a:gd name="connsiteY3" fmla="*/ 4967 h 10000"/>
                <a:gd name="connsiteX4" fmla="*/ 5005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5005" y="0"/>
                  </a:moveTo>
                  <a:lnTo>
                    <a:pt x="0" y="4967"/>
                  </a:lnTo>
                  <a:lnTo>
                    <a:pt x="5048" y="10000"/>
                  </a:lnTo>
                  <a:lnTo>
                    <a:pt x="10000" y="4967"/>
                  </a:lnTo>
                  <a:lnTo>
                    <a:pt x="5005"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13">
              <a:extLst>
                <a:ext uri="{FF2B5EF4-FFF2-40B4-BE49-F238E27FC236}">
                  <a16:creationId xmlns:a16="http://schemas.microsoft.com/office/drawing/2014/main" id="{647709D2-F4CC-4414-B183-427A6D2A22AB}"/>
                </a:ext>
              </a:extLst>
            </p:cNvPr>
            <p:cNvSpPr>
              <a:spLocks/>
            </p:cNvSpPr>
            <p:nvPr userDrawn="1"/>
          </p:nvSpPr>
          <p:spPr bwMode="ltGray">
            <a:xfrm>
              <a:off x="11361823" y="2748566"/>
              <a:ext cx="534332" cy="982635"/>
            </a:xfrm>
            <a:custGeom>
              <a:avLst/>
              <a:gdLst>
                <a:gd name="T0" fmla="*/ 0 w 548"/>
                <a:gd name="T1" fmla="*/ 706 h 1006"/>
                <a:gd name="T2" fmla="*/ 548 w 548"/>
                <a:gd name="T3" fmla="*/ 1006 h 1006"/>
                <a:gd name="T4" fmla="*/ 548 w 548"/>
                <a:gd name="T5" fmla="*/ 300 h 1006"/>
                <a:gd name="T6" fmla="*/ 0 w 548"/>
                <a:gd name="T7" fmla="*/ 0 h 1006"/>
                <a:gd name="T8" fmla="*/ 0 w 548"/>
                <a:gd name="T9" fmla="*/ 706 h 1006"/>
              </a:gdLst>
              <a:ahLst/>
              <a:cxnLst>
                <a:cxn ang="0">
                  <a:pos x="T0" y="T1"/>
                </a:cxn>
                <a:cxn ang="0">
                  <a:pos x="T2" y="T3"/>
                </a:cxn>
                <a:cxn ang="0">
                  <a:pos x="T4" y="T5"/>
                </a:cxn>
                <a:cxn ang="0">
                  <a:pos x="T6" y="T7"/>
                </a:cxn>
                <a:cxn ang="0">
                  <a:pos x="T8" y="T9"/>
                </a:cxn>
              </a:cxnLst>
              <a:rect l="0" t="0" r="r" b="b"/>
              <a:pathLst>
                <a:path w="548" h="1006">
                  <a:moveTo>
                    <a:pt x="0" y="706"/>
                  </a:moveTo>
                  <a:lnTo>
                    <a:pt x="548" y="1006"/>
                  </a:lnTo>
                  <a:lnTo>
                    <a:pt x="548" y="300"/>
                  </a:lnTo>
                  <a:lnTo>
                    <a:pt x="0" y="0"/>
                  </a:lnTo>
                  <a:lnTo>
                    <a:pt x="0" y="706"/>
                  </a:lnTo>
                  <a:close/>
                </a:path>
              </a:pathLst>
            </a:custGeom>
            <a:solidFill>
              <a:srgbClr val="303030"/>
            </a:solidFill>
            <a:ln w="9525">
              <a:noFill/>
              <a:round/>
              <a:headEnd/>
              <a:tailEnd/>
            </a:ln>
            <a:extLst/>
          </p:spPr>
          <p:txBody>
            <a:bodyPr vert="horz" wrap="square" lIns="91440" tIns="45720" rIns="91440" bIns="45720" numCol="1" anchor="t" anchorCtr="0" compatLnSpc="1">
              <a:prstTxWarp prst="textNoShape">
                <a:avLst/>
              </a:prstTxWarp>
            </a:bodyPr>
            <a:lstStyle/>
            <a:p>
              <a:pPr lvl="0"/>
              <a:endParaRPr lang="en-US" dirty="0"/>
            </a:p>
          </p:txBody>
        </p:sp>
        <p:sp>
          <p:nvSpPr>
            <p:cNvPr id="41" name="Freeform 14">
              <a:extLst>
                <a:ext uri="{FF2B5EF4-FFF2-40B4-BE49-F238E27FC236}">
                  <a16:creationId xmlns:a16="http://schemas.microsoft.com/office/drawing/2014/main" id="{72928ABA-DF2E-4C8E-B194-7FA528229810}"/>
                </a:ext>
              </a:extLst>
            </p:cNvPr>
            <p:cNvSpPr>
              <a:spLocks/>
            </p:cNvSpPr>
            <p:nvPr userDrawn="1"/>
          </p:nvSpPr>
          <p:spPr bwMode="ltGray">
            <a:xfrm>
              <a:off x="10833616" y="3434158"/>
              <a:ext cx="1060195" cy="586539"/>
            </a:xfrm>
            <a:custGeom>
              <a:avLst/>
              <a:gdLst>
                <a:gd name="T0" fmla="*/ 548 w 1096"/>
                <a:gd name="T1" fmla="*/ 0 h 604"/>
                <a:gd name="T2" fmla="*/ 0 w 1096"/>
                <a:gd name="T3" fmla="*/ 300 h 604"/>
                <a:gd name="T4" fmla="*/ 560 w 1096"/>
                <a:gd name="T5" fmla="*/ 604 h 604"/>
                <a:gd name="T6" fmla="*/ 1096 w 1096"/>
                <a:gd name="T7" fmla="*/ 300 h 604"/>
                <a:gd name="T8" fmla="*/ 548 w 1096"/>
                <a:gd name="T9" fmla="*/ 0 h 604"/>
                <a:gd name="connsiteX0" fmla="*/ 5000 w 9956"/>
                <a:gd name="connsiteY0" fmla="*/ 0 h 10000"/>
                <a:gd name="connsiteX1" fmla="*/ 0 w 9956"/>
                <a:gd name="connsiteY1" fmla="*/ 4967 h 10000"/>
                <a:gd name="connsiteX2" fmla="*/ 5109 w 9956"/>
                <a:gd name="connsiteY2" fmla="*/ 10000 h 10000"/>
                <a:gd name="connsiteX3" fmla="*/ 9956 w 9956"/>
                <a:gd name="connsiteY3" fmla="*/ 4967 h 10000"/>
                <a:gd name="connsiteX4" fmla="*/ 5000 w 9956"/>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56" h="10000">
                  <a:moveTo>
                    <a:pt x="5000" y="0"/>
                  </a:moveTo>
                  <a:lnTo>
                    <a:pt x="0" y="4967"/>
                  </a:lnTo>
                  <a:lnTo>
                    <a:pt x="5109" y="10000"/>
                  </a:lnTo>
                  <a:lnTo>
                    <a:pt x="9956" y="4967"/>
                  </a:lnTo>
                  <a:lnTo>
                    <a:pt x="5000" y="0"/>
                  </a:lnTo>
                  <a:close/>
                </a:path>
              </a:pathLst>
            </a:custGeom>
            <a:solidFill>
              <a:srgbClr val="303030"/>
            </a:solidFill>
            <a:ln w="9525">
              <a:noFill/>
              <a:round/>
              <a:headEnd/>
              <a:tailEnd/>
            </a:ln>
            <a:extLst/>
          </p:spPr>
          <p:txBody>
            <a:bodyPr vert="horz" wrap="square" lIns="91440" tIns="45720" rIns="91440" bIns="45720" numCol="1" anchor="t" anchorCtr="0" compatLnSpc="1">
              <a:prstTxWarp prst="textNoShape">
                <a:avLst/>
              </a:prstTxWarp>
            </a:bodyPr>
            <a:lstStyle/>
            <a:p>
              <a:pPr lvl="0"/>
              <a:endParaRPr lang="en-US"/>
            </a:p>
          </p:txBody>
        </p:sp>
        <p:sp>
          <p:nvSpPr>
            <p:cNvPr id="42" name="Freeform 15">
              <a:extLst>
                <a:ext uri="{FF2B5EF4-FFF2-40B4-BE49-F238E27FC236}">
                  <a16:creationId xmlns:a16="http://schemas.microsoft.com/office/drawing/2014/main" id="{5A52C6C9-8220-4E26-B41D-1AA4F49DF9B8}"/>
                </a:ext>
              </a:extLst>
            </p:cNvPr>
            <p:cNvSpPr>
              <a:spLocks/>
            </p:cNvSpPr>
            <p:nvPr userDrawn="1"/>
          </p:nvSpPr>
          <p:spPr bwMode="ltGray">
            <a:xfrm>
              <a:off x="10299515" y="1771650"/>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16">
              <a:extLst>
                <a:ext uri="{FF2B5EF4-FFF2-40B4-BE49-F238E27FC236}">
                  <a16:creationId xmlns:a16="http://schemas.microsoft.com/office/drawing/2014/main" id="{8548CD94-9B34-4B91-BB2B-8736861E89E1}"/>
                </a:ext>
              </a:extLst>
            </p:cNvPr>
            <p:cNvSpPr>
              <a:spLocks/>
            </p:cNvSpPr>
            <p:nvPr userDrawn="1"/>
          </p:nvSpPr>
          <p:spPr bwMode="ltGray">
            <a:xfrm>
              <a:off x="10831673" y="1771650"/>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7">
              <a:extLst>
                <a:ext uri="{FF2B5EF4-FFF2-40B4-BE49-F238E27FC236}">
                  <a16:creationId xmlns:a16="http://schemas.microsoft.com/office/drawing/2014/main" id="{CFFFDB94-105D-4570-A938-4AD7CE4AE782}"/>
                </a:ext>
              </a:extLst>
            </p:cNvPr>
            <p:cNvSpPr>
              <a:spLocks/>
            </p:cNvSpPr>
            <p:nvPr userDrawn="1"/>
          </p:nvSpPr>
          <p:spPr bwMode="ltGray">
            <a:xfrm>
              <a:off x="10299515" y="2457240"/>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18">
              <a:extLst>
                <a:ext uri="{FF2B5EF4-FFF2-40B4-BE49-F238E27FC236}">
                  <a16:creationId xmlns:a16="http://schemas.microsoft.com/office/drawing/2014/main" id="{AC2A78A9-4071-45DC-BAE8-1C643EDD9B01}"/>
                </a:ext>
              </a:extLst>
            </p:cNvPr>
            <p:cNvSpPr>
              <a:spLocks/>
            </p:cNvSpPr>
            <p:nvPr userDrawn="1"/>
          </p:nvSpPr>
          <p:spPr bwMode="ltGray">
            <a:xfrm>
              <a:off x="11364801" y="1771650"/>
              <a:ext cx="531187" cy="976917"/>
            </a:xfrm>
            <a:custGeom>
              <a:avLst/>
              <a:gdLst>
                <a:gd name="T0" fmla="*/ 547 w 547"/>
                <a:gd name="T1" fmla="*/ 706 h 1006"/>
                <a:gd name="T2" fmla="*/ 0 w 547"/>
                <a:gd name="T3" fmla="*/ 1006 h 1006"/>
                <a:gd name="T4" fmla="*/ 0 w 547"/>
                <a:gd name="T5" fmla="*/ 300 h 1006"/>
                <a:gd name="T6" fmla="*/ 547 w 547"/>
                <a:gd name="T7" fmla="*/ 0 h 1006"/>
                <a:gd name="T8" fmla="*/ 547 w 547"/>
                <a:gd name="T9" fmla="*/ 706 h 1006"/>
              </a:gdLst>
              <a:ahLst/>
              <a:cxnLst>
                <a:cxn ang="0">
                  <a:pos x="T0" y="T1"/>
                </a:cxn>
                <a:cxn ang="0">
                  <a:pos x="T2" y="T3"/>
                </a:cxn>
                <a:cxn ang="0">
                  <a:pos x="T4" y="T5"/>
                </a:cxn>
                <a:cxn ang="0">
                  <a:pos x="T6" y="T7"/>
                </a:cxn>
                <a:cxn ang="0">
                  <a:pos x="T8" y="T9"/>
                </a:cxn>
              </a:cxnLst>
              <a:rect l="0" t="0" r="r" b="b"/>
              <a:pathLst>
                <a:path w="547" h="1006">
                  <a:moveTo>
                    <a:pt x="547" y="706"/>
                  </a:moveTo>
                  <a:lnTo>
                    <a:pt x="0" y="1006"/>
                  </a:lnTo>
                  <a:lnTo>
                    <a:pt x="0" y="300"/>
                  </a:lnTo>
                  <a:lnTo>
                    <a:pt x="547" y="0"/>
                  </a:lnTo>
                  <a:lnTo>
                    <a:pt x="547"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Shape 56">
              <a:extLst>
                <a:ext uri="{FF2B5EF4-FFF2-40B4-BE49-F238E27FC236}">
                  <a16:creationId xmlns:a16="http://schemas.microsoft.com/office/drawing/2014/main" id="{6A0EEF9B-FB8E-409B-A24F-BD7570B88204}"/>
                </a:ext>
              </a:extLst>
            </p:cNvPr>
            <p:cNvSpPr>
              <a:spLocks/>
            </p:cNvSpPr>
            <p:nvPr userDrawn="1"/>
          </p:nvSpPr>
          <p:spPr bwMode="ltGray">
            <a:xfrm>
              <a:off x="11895988" y="1771650"/>
              <a:ext cx="296013" cy="847641"/>
            </a:xfrm>
            <a:custGeom>
              <a:avLst/>
              <a:gdLst>
                <a:gd name="connsiteX0" fmla="*/ 0 w 296013"/>
                <a:gd name="connsiteY0" fmla="*/ 0 h 847641"/>
                <a:gd name="connsiteX1" fmla="*/ 296013 w 296013"/>
                <a:gd name="connsiteY1" fmla="*/ 162051 h 847641"/>
                <a:gd name="connsiteX2" fmla="*/ 296013 w 296013"/>
                <a:gd name="connsiteY2" fmla="*/ 847641 h 847641"/>
                <a:gd name="connsiteX3" fmla="*/ 0 w 296013"/>
                <a:gd name="connsiteY3" fmla="*/ 685590 h 847641"/>
              </a:gdLst>
              <a:ahLst/>
              <a:cxnLst>
                <a:cxn ang="0">
                  <a:pos x="connsiteX0" y="connsiteY0"/>
                </a:cxn>
                <a:cxn ang="0">
                  <a:pos x="connsiteX1" y="connsiteY1"/>
                </a:cxn>
                <a:cxn ang="0">
                  <a:pos x="connsiteX2" y="connsiteY2"/>
                </a:cxn>
                <a:cxn ang="0">
                  <a:pos x="connsiteX3" y="connsiteY3"/>
                </a:cxn>
              </a:cxnLst>
              <a:rect l="l" t="t" r="r" b="b"/>
              <a:pathLst>
                <a:path w="296013" h="847641">
                  <a:moveTo>
                    <a:pt x="0" y="0"/>
                  </a:moveTo>
                  <a:lnTo>
                    <a:pt x="296013" y="162051"/>
                  </a:lnTo>
                  <a:lnTo>
                    <a:pt x="296013" y="847641"/>
                  </a:lnTo>
                  <a:lnTo>
                    <a:pt x="0" y="685590"/>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59" name="Freeform: Shape 58">
              <a:extLst>
                <a:ext uri="{FF2B5EF4-FFF2-40B4-BE49-F238E27FC236}">
                  <a16:creationId xmlns:a16="http://schemas.microsoft.com/office/drawing/2014/main" id="{390FC8DE-C4AD-4BD3-9506-276C17F0C333}"/>
                </a:ext>
              </a:extLst>
            </p:cNvPr>
            <p:cNvSpPr>
              <a:spLocks/>
            </p:cNvSpPr>
            <p:nvPr userDrawn="1"/>
          </p:nvSpPr>
          <p:spPr bwMode="ltGray">
            <a:xfrm>
              <a:off x="11364800" y="2457240"/>
              <a:ext cx="827200" cy="593577"/>
            </a:xfrm>
            <a:custGeom>
              <a:avLst/>
              <a:gdLst>
                <a:gd name="connsiteX0" fmla="*/ 531141 w 827200"/>
                <a:gd name="connsiteY0" fmla="*/ 0 h 593577"/>
                <a:gd name="connsiteX1" fmla="*/ 827200 w 827200"/>
                <a:gd name="connsiteY1" fmla="*/ 162066 h 593577"/>
                <a:gd name="connsiteX2" fmla="*/ 827200 w 827200"/>
                <a:gd name="connsiteY2" fmla="*/ 425095 h 593577"/>
                <a:gd name="connsiteX3" fmla="*/ 529758 w 827200"/>
                <a:gd name="connsiteY3" fmla="*/ 593577 h 593577"/>
                <a:gd name="connsiteX4" fmla="*/ 0 w 827200"/>
                <a:gd name="connsiteY4" fmla="*/ 291334 h 593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7200" h="593577">
                  <a:moveTo>
                    <a:pt x="531141" y="0"/>
                  </a:moveTo>
                  <a:lnTo>
                    <a:pt x="827200" y="162066"/>
                  </a:lnTo>
                  <a:lnTo>
                    <a:pt x="827200" y="425095"/>
                  </a:lnTo>
                  <a:lnTo>
                    <a:pt x="529758" y="593577"/>
                  </a:lnTo>
                  <a:lnTo>
                    <a:pt x="0" y="291334"/>
                  </a:lnTo>
                  <a:close/>
                </a:path>
              </a:pathLst>
            </a:custGeom>
            <a:solidFill>
              <a:srgbClr val="303030"/>
            </a:solidFill>
            <a:ln w="9525">
              <a:solidFill>
                <a:srgbClr val="303030"/>
              </a:solidFill>
              <a:round/>
              <a:headEnd/>
              <a:tailEnd/>
            </a:ln>
            <a:extLst/>
          </p:spPr>
          <p:txBody>
            <a:bodyPr vert="horz" wrap="square" lIns="91440" tIns="45720" rIns="91440" bIns="45720" numCol="1" anchor="t" anchorCtr="0" compatLnSpc="1">
              <a:prstTxWarp prst="textNoShape">
                <a:avLst/>
              </a:prstTxWarp>
              <a:noAutofit/>
            </a:bodyPr>
            <a:lstStyle/>
            <a:p>
              <a:pPr lvl="0"/>
              <a:endParaRPr lang="en-US"/>
            </a:p>
          </p:txBody>
        </p:sp>
        <p:sp>
          <p:nvSpPr>
            <p:cNvPr id="48" name="Freeform 21">
              <a:extLst>
                <a:ext uri="{FF2B5EF4-FFF2-40B4-BE49-F238E27FC236}">
                  <a16:creationId xmlns:a16="http://schemas.microsoft.com/office/drawing/2014/main" id="{77297A5A-69AC-4DF4-95F9-A09D48D814E3}"/>
                </a:ext>
              </a:extLst>
            </p:cNvPr>
            <p:cNvSpPr>
              <a:spLocks/>
            </p:cNvSpPr>
            <p:nvPr userDrawn="1"/>
          </p:nvSpPr>
          <p:spPr bwMode="ltGray">
            <a:xfrm>
              <a:off x="10316024" y="4400391"/>
              <a:ext cx="531187" cy="976917"/>
            </a:xfrm>
            <a:custGeom>
              <a:avLst/>
              <a:gdLst>
                <a:gd name="T0" fmla="*/ 547 w 547"/>
                <a:gd name="T1" fmla="*/ 707 h 1006"/>
                <a:gd name="T2" fmla="*/ 0 w 547"/>
                <a:gd name="T3" fmla="*/ 1006 h 1006"/>
                <a:gd name="T4" fmla="*/ 0 w 547"/>
                <a:gd name="T5" fmla="*/ 300 h 1006"/>
                <a:gd name="T6" fmla="*/ 547 w 547"/>
                <a:gd name="T7" fmla="*/ 0 h 1006"/>
                <a:gd name="T8" fmla="*/ 547 w 547"/>
                <a:gd name="T9" fmla="*/ 707 h 1006"/>
              </a:gdLst>
              <a:ahLst/>
              <a:cxnLst>
                <a:cxn ang="0">
                  <a:pos x="T0" y="T1"/>
                </a:cxn>
                <a:cxn ang="0">
                  <a:pos x="T2" y="T3"/>
                </a:cxn>
                <a:cxn ang="0">
                  <a:pos x="T4" y="T5"/>
                </a:cxn>
                <a:cxn ang="0">
                  <a:pos x="T6" y="T7"/>
                </a:cxn>
                <a:cxn ang="0">
                  <a:pos x="T8" y="T9"/>
                </a:cxn>
              </a:cxnLst>
              <a:rect l="0" t="0" r="r" b="b"/>
              <a:pathLst>
                <a:path w="547" h="1006">
                  <a:moveTo>
                    <a:pt x="547" y="707"/>
                  </a:moveTo>
                  <a:lnTo>
                    <a:pt x="0" y="1006"/>
                  </a:lnTo>
                  <a:lnTo>
                    <a:pt x="0" y="300"/>
                  </a:lnTo>
                  <a:lnTo>
                    <a:pt x="547" y="0"/>
                  </a:lnTo>
                  <a:lnTo>
                    <a:pt x="547" y="707"/>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22">
              <a:extLst>
                <a:ext uri="{FF2B5EF4-FFF2-40B4-BE49-F238E27FC236}">
                  <a16:creationId xmlns:a16="http://schemas.microsoft.com/office/drawing/2014/main" id="{E65087DC-7AC8-4AA7-9010-A067ADE1CF79}"/>
                </a:ext>
              </a:extLst>
            </p:cNvPr>
            <p:cNvSpPr>
              <a:spLocks/>
            </p:cNvSpPr>
            <p:nvPr userDrawn="1"/>
          </p:nvSpPr>
          <p:spPr bwMode="ltGray">
            <a:xfrm>
              <a:off x="10847210" y="4400391"/>
              <a:ext cx="532157" cy="976917"/>
            </a:xfrm>
            <a:custGeom>
              <a:avLst/>
              <a:gdLst>
                <a:gd name="T0" fmla="*/ 0 w 548"/>
                <a:gd name="T1" fmla="*/ 707 h 1006"/>
                <a:gd name="T2" fmla="*/ 548 w 548"/>
                <a:gd name="T3" fmla="*/ 1006 h 1006"/>
                <a:gd name="T4" fmla="*/ 548 w 548"/>
                <a:gd name="T5" fmla="*/ 300 h 1006"/>
                <a:gd name="T6" fmla="*/ 0 w 548"/>
                <a:gd name="T7" fmla="*/ 0 h 1006"/>
                <a:gd name="T8" fmla="*/ 0 w 548"/>
                <a:gd name="T9" fmla="*/ 707 h 1006"/>
              </a:gdLst>
              <a:ahLst/>
              <a:cxnLst>
                <a:cxn ang="0">
                  <a:pos x="T0" y="T1"/>
                </a:cxn>
                <a:cxn ang="0">
                  <a:pos x="T2" y="T3"/>
                </a:cxn>
                <a:cxn ang="0">
                  <a:pos x="T4" y="T5"/>
                </a:cxn>
                <a:cxn ang="0">
                  <a:pos x="T6" y="T7"/>
                </a:cxn>
                <a:cxn ang="0">
                  <a:pos x="T8" y="T9"/>
                </a:cxn>
              </a:cxnLst>
              <a:rect l="0" t="0" r="r" b="b"/>
              <a:pathLst>
                <a:path w="548" h="1006">
                  <a:moveTo>
                    <a:pt x="0" y="707"/>
                  </a:moveTo>
                  <a:lnTo>
                    <a:pt x="548" y="1006"/>
                  </a:lnTo>
                  <a:lnTo>
                    <a:pt x="548" y="300"/>
                  </a:lnTo>
                  <a:lnTo>
                    <a:pt x="0" y="0"/>
                  </a:lnTo>
                  <a:lnTo>
                    <a:pt x="0" y="707"/>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23">
              <a:extLst>
                <a:ext uri="{FF2B5EF4-FFF2-40B4-BE49-F238E27FC236}">
                  <a16:creationId xmlns:a16="http://schemas.microsoft.com/office/drawing/2014/main" id="{3B4C2EBB-4C89-4380-A5E7-A7BD40C2B90E}"/>
                </a:ext>
              </a:extLst>
            </p:cNvPr>
            <p:cNvSpPr>
              <a:spLocks/>
            </p:cNvSpPr>
            <p:nvPr userDrawn="1"/>
          </p:nvSpPr>
          <p:spPr bwMode="ltGray">
            <a:xfrm>
              <a:off x="10316024" y="5086952"/>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24">
              <a:extLst>
                <a:ext uri="{FF2B5EF4-FFF2-40B4-BE49-F238E27FC236}">
                  <a16:creationId xmlns:a16="http://schemas.microsoft.com/office/drawing/2014/main" id="{0D7CD4FA-6D18-4E1F-9C7D-91AA2E32B2BC}"/>
                </a:ext>
              </a:extLst>
            </p:cNvPr>
            <p:cNvSpPr>
              <a:spLocks/>
            </p:cNvSpPr>
            <p:nvPr userDrawn="1"/>
          </p:nvSpPr>
          <p:spPr bwMode="ltGray">
            <a:xfrm>
              <a:off x="8720523" y="4697545"/>
              <a:ext cx="531187" cy="974975"/>
            </a:xfrm>
            <a:custGeom>
              <a:avLst/>
              <a:gdLst>
                <a:gd name="T0" fmla="*/ 547 w 547"/>
                <a:gd name="T1" fmla="*/ 705 h 1004"/>
                <a:gd name="T2" fmla="*/ 0 w 547"/>
                <a:gd name="T3" fmla="*/ 1004 h 1004"/>
                <a:gd name="T4" fmla="*/ 0 w 547"/>
                <a:gd name="T5" fmla="*/ 298 h 1004"/>
                <a:gd name="T6" fmla="*/ 547 w 547"/>
                <a:gd name="T7" fmla="*/ 0 h 1004"/>
                <a:gd name="T8" fmla="*/ 547 w 547"/>
                <a:gd name="T9" fmla="*/ 705 h 1004"/>
              </a:gdLst>
              <a:ahLst/>
              <a:cxnLst>
                <a:cxn ang="0">
                  <a:pos x="T0" y="T1"/>
                </a:cxn>
                <a:cxn ang="0">
                  <a:pos x="T2" y="T3"/>
                </a:cxn>
                <a:cxn ang="0">
                  <a:pos x="T4" y="T5"/>
                </a:cxn>
                <a:cxn ang="0">
                  <a:pos x="T6" y="T7"/>
                </a:cxn>
                <a:cxn ang="0">
                  <a:pos x="T8" y="T9"/>
                </a:cxn>
              </a:cxnLst>
              <a:rect l="0" t="0" r="r" b="b"/>
              <a:pathLst>
                <a:path w="547" h="1004">
                  <a:moveTo>
                    <a:pt x="547" y="705"/>
                  </a:moveTo>
                  <a:lnTo>
                    <a:pt x="0" y="1004"/>
                  </a:lnTo>
                  <a:lnTo>
                    <a:pt x="0" y="298"/>
                  </a:lnTo>
                  <a:lnTo>
                    <a:pt x="547" y="0"/>
                  </a:lnTo>
                  <a:lnTo>
                    <a:pt x="547" y="705"/>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25">
              <a:extLst>
                <a:ext uri="{FF2B5EF4-FFF2-40B4-BE49-F238E27FC236}">
                  <a16:creationId xmlns:a16="http://schemas.microsoft.com/office/drawing/2014/main" id="{5D06D6BE-8F81-4F1F-9E44-429E129C1957}"/>
                </a:ext>
              </a:extLst>
            </p:cNvPr>
            <p:cNvSpPr>
              <a:spLocks/>
            </p:cNvSpPr>
            <p:nvPr userDrawn="1"/>
          </p:nvSpPr>
          <p:spPr bwMode="ltGray">
            <a:xfrm>
              <a:off x="9251709" y="4697545"/>
              <a:ext cx="532157" cy="974975"/>
            </a:xfrm>
            <a:custGeom>
              <a:avLst/>
              <a:gdLst>
                <a:gd name="T0" fmla="*/ 0 w 548"/>
                <a:gd name="T1" fmla="*/ 705 h 1004"/>
                <a:gd name="T2" fmla="*/ 548 w 548"/>
                <a:gd name="T3" fmla="*/ 1004 h 1004"/>
                <a:gd name="T4" fmla="*/ 548 w 548"/>
                <a:gd name="T5" fmla="*/ 298 h 1004"/>
                <a:gd name="T6" fmla="*/ 0 w 548"/>
                <a:gd name="T7" fmla="*/ 0 h 1004"/>
                <a:gd name="T8" fmla="*/ 0 w 548"/>
                <a:gd name="T9" fmla="*/ 705 h 1004"/>
              </a:gdLst>
              <a:ahLst/>
              <a:cxnLst>
                <a:cxn ang="0">
                  <a:pos x="T0" y="T1"/>
                </a:cxn>
                <a:cxn ang="0">
                  <a:pos x="T2" y="T3"/>
                </a:cxn>
                <a:cxn ang="0">
                  <a:pos x="T4" y="T5"/>
                </a:cxn>
                <a:cxn ang="0">
                  <a:pos x="T6" y="T7"/>
                </a:cxn>
                <a:cxn ang="0">
                  <a:pos x="T8" y="T9"/>
                </a:cxn>
              </a:cxnLst>
              <a:rect l="0" t="0" r="r" b="b"/>
              <a:pathLst>
                <a:path w="548" h="1004">
                  <a:moveTo>
                    <a:pt x="0" y="705"/>
                  </a:moveTo>
                  <a:lnTo>
                    <a:pt x="548" y="1004"/>
                  </a:lnTo>
                  <a:lnTo>
                    <a:pt x="548" y="298"/>
                  </a:lnTo>
                  <a:lnTo>
                    <a:pt x="0" y="0"/>
                  </a:lnTo>
                  <a:lnTo>
                    <a:pt x="0" y="705"/>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26">
              <a:extLst>
                <a:ext uri="{FF2B5EF4-FFF2-40B4-BE49-F238E27FC236}">
                  <a16:creationId xmlns:a16="http://schemas.microsoft.com/office/drawing/2014/main" id="{3F7CF64D-F067-41E4-8D9F-41FF38972828}"/>
                </a:ext>
              </a:extLst>
            </p:cNvPr>
            <p:cNvSpPr>
              <a:spLocks/>
            </p:cNvSpPr>
            <p:nvPr userDrawn="1"/>
          </p:nvSpPr>
          <p:spPr bwMode="ltGray">
            <a:xfrm>
              <a:off x="8720523" y="5382163"/>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4" name="Rectangle 53">
            <a:extLst>
              <a:ext uri="{FF2B5EF4-FFF2-40B4-BE49-F238E27FC236}">
                <a16:creationId xmlns:a16="http://schemas.microsoft.com/office/drawing/2014/main" id="{4899085C-4B16-41A5-A2CB-5D4798A0322E}"/>
              </a:ext>
            </a:extLst>
          </p:cNvPr>
          <p:cNvSpPr/>
          <p:nvPr userDrawn="1"/>
        </p:nvSpPr>
        <p:spPr bwMode="white">
          <a:xfrm>
            <a:off x="5791479" y="3074916"/>
            <a:ext cx="2321486" cy="1405513"/>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dirty="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Learn.</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dirty="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Connect.</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dirty="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Explore.</a:t>
            </a:r>
          </a:p>
        </p:txBody>
      </p:sp>
      <p:pic>
        <p:nvPicPr>
          <p:cNvPr id="55" name="Graphic 54">
            <a:extLst>
              <a:ext uri="{FF2B5EF4-FFF2-40B4-BE49-F238E27FC236}">
                <a16:creationId xmlns:a16="http://schemas.microsoft.com/office/drawing/2014/main" id="{CF5E403F-D2DC-4030-8392-9E3E0A38A1D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white">
          <a:xfrm>
            <a:off x="1174192" y="3183752"/>
            <a:ext cx="2712307" cy="1367241"/>
          </a:xfrm>
          <a:prstGeom prst="rect">
            <a:avLst/>
          </a:prstGeom>
          <a:effectLst/>
        </p:spPr>
      </p:pic>
    </p:spTree>
    <p:extLst>
      <p:ext uri="{BB962C8B-B14F-4D97-AF65-F5344CB8AC3E}">
        <p14:creationId xmlns:p14="http://schemas.microsoft.com/office/powerpoint/2010/main" val="264759858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lvl1pPr>
          </a:lstStyle>
          <a:p>
            <a:r>
              <a:rPr lang="en-US" dirty="0"/>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276999"/>
          </a:xfrm>
          <a:solidFill>
            <a:srgbClr val="E6E6E6">
              <a:alpha val="75000"/>
            </a:srgbClr>
          </a:solidFill>
        </p:spPr>
        <p:txBody>
          <a:bodyPr/>
          <a:lstStyle>
            <a:lvl1pPr marL="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dirty="0">
                <a:latin typeface="+mj-lt"/>
              </a:rPr>
              <a:t>Session code here</a:t>
            </a:r>
            <a:endParaRPr lang="en-US" dirty="0"/>
          </a:p>
        </p:txBody>
      </p:sp>
      <p:grpSp>
        <p:nvGrpSpPr>
          <p:cNvPr id="9" name="Group 8">
            <a:extLst>
              <a:ext uri="{FF2B5EF4-FFF2-40B4-BE49-F238E27FC236}">
                <a16:creationId xmlns:a16="http://schemas.microsoft.com/office/drawing/2014/main" id="{4DCBAFEF-FDA0-4148-B6F8-D1D9029A0218}"/>
              </a:ext>
            </a:extLst>
          </p:cNvPr>
          <p:cNvGrpSpPr/>
          <p:nvPr userDrawn="1"/>
        </p:nvGrpSpPr>
        <p:grpSpPr bwMode="ltGray">
          <a:xfrm>
            <a:off x="6256117" y="-21839"/>
            <a:ext cx="5932086" cy="6890047"/>
            <a:chOff x="6256117" y="-21839"/>
            <a:chExt cx="5932086" cy="6890047"/>
          </a:xfrm>
        </p:grpSpPr>
        <p:grpSp>
          <p:nvGrpSpPr>
            <p:cNvPr id="30" name="Group 29">
              <a:extLst>
                <a:ext uri="{FF2B5EF4-FFF2-40B4-BE49-F238E27FC236}">
                  <a16:creationId xmlns:a16="http://schemas.microsoft.com/office/drawing/2014/main" id="{89BE868E-A240-4959-BD66-6BC44EE5A4AF}"/>
                </a:ext>
              </a:extLst>
            </p:cNvPr>
            <p:cNvGrpSpPr/>
            <p:nvPr userDrawn="1"/>
          </p:nvGrpSpPr>
          <p:grpSpPr bwMode="ltGray">
            <a:xfrm>
              <a:off x="8507413" y="1457714"/>
              <a:ext cx="3680790" cy="5392441"/>
              <a:chOff x="8507413" y="1457714"/>
              <a:chExt cx="3680790" cy="5392441"/>
            </a:xfrm>
          </p:grpSpPr>
          <p:sp>
            <p:nvSpPr>
              <p:cNvPr id="38" name="Freeform: Shape 37">
                <a:extLst>
                  <a:ext uri="{FF2B5EF4-FFF2-40B4-BE49-F238E27FC236}">
                    <a16:creationId xmlns:a16="http://schemas.microsoft.com/office/drawing/2014/main" id="{1DDB4654-32A2-47CE-B324-C597C756E402}"/>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9" name="Freeform: Shape 38">
                <a:extLst>
                  <a:ext uri="{FF2B5EF4-FFF2-40B4-BE49-F238E27FC236}">
                    <a16:creationId xmlns:a16="http://schemas.microsoft.com/office/drawing/2014/main" id="{218BE353-242E-4429-9D4C-1D50CEEC277C}"/>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0" name="Freeform: Shape 39">
                <a:extLst>
                  <a:ext uri="{FF2B5EF4-FFF2-40B4-BE49-F238E27FC236}">
                    <a16:creationId xmlns:a16="http://schemas.microsoft.com/office/drawing/2014/main" id="{B2B25198-469F-44A8-946B-689A24DC3C72}"/>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1" name="Freeform: Shape 40">
                <a:extLst>
                  <a:ext uri="{FF2B5EF4-FFF2-40B4-BE49-F238E27FC236}">
                    <a16:creationId xmlns:a16="http://schemas.microsoft.com/office/drawing/2014/main" id="{E5460766-0EE4-4C99-BD2E-1BAD7FD9C3AC}"/>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2" name="Freeform: Shape 41">
                <a:extLst>
                  <a:ext uri="{FF2B5EF4-FFF2-40B4-BE49-F238E27FC236}">
                    <a16:creationId xmlns:a16="http://schemas.microsoft.com/office/drawing/2014/main" id="{EFBC909F-DC50-4DDC-91C9-2509E0F5633F}"/>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3" name="Freeform: Shape 42">
                <a:extLst>
                  <a:ext uri="{FF2B5EF4-FFF2-40B4-BE49-F238E27FC236}">
                    <a16:creationId xmlns:a16="http://schemas.microsoft.com/office/drawing/2014/main" id="{E0DC1718-52A4-4705-AE14-45A352ACBC2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4" name="Freeform: Shape 43">
                <a:extLst>
                  <a:ext uri="{FF2B5EF4-FFF2-40B4-BE49-F238E27FC236}">
                    <a16:creationId xmlns:a16="http://schemas.microsoft.com/office/drawing/2014/main" id="{D51C16AF-F6FA-4CD2-B0A5-3663CD02799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5" name="Freeform: Shape 44">
                <a:extLst>
                  <a:ext uri="{FF2B5EF4-FFF2-40B4-BE49-F238E27FC236}">
                    <a16:creationId xmlns:a16="http://schemas.microsoft.com/office/drawing/2014/main" id="{3A105041-F999-49D6-BE4B-7630F1204F6C}"/>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6" name="Freeform: Shape 45">
                <a:extLst>
                  <a:ext uri="{FF2B5EF4-FFF2-40B4-BE49-F238E27FC236}">
                    <a16:creationId xmlns:a16="http://schemas.microsoft.com/office/drawing/2014/main" id="{C190B08C-67D4-4DAD-8158-2B4D4A1318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47" name="Freeform: Shape 46">
                <a:extLst>
                  <a:ext uri="{FF2B5EF4-FFF2-40B4-BE49-F238E27FC236}">
                    <a16:creationId xmlns:a16="http://schemas.microsoft.com/office/drawing/2014/main" id="{743F7B37-FD03-4D73-932B-77D49AB6A515}"/>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8" name="Freeform: Shape 47">
                <a:extLst>
                  <a:ext uri="{FF2B5EF4-FFF2-40B4-BE49-F238E27FC236}">
                    <a16:creationId xmlns:a16="http://schemas.microsoft.com/office/drawing/2014/main" id="{8F01A60D-F904-4399-87EA-23E33C45969F}"/>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9" name="Freeform: Shape 48">
                <a:extLst>
                  <a:ext uri="{FF2B5EF4-FFF2-40B4-BE49-F238E27FC236}">
                    <a16:creationId xmlns:a16="http://schemas.microsoft.com/office/drawing/2014/main" id="{D450C50C-26FC-42C5-BA39-AE97627B772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0" name="Freeform: Shape 49">
                <a:extLst>
                  <a:ext uri="{FF2B5EF4-FFF2-40B4-BE49-F238E27FC236}">
                    <a16:creationId xmlns:a16="http://schemas.microsoft.com/office/drawing/2014/main" id="{B88924B0-E78A-4770-AF30-C78056E7AAAB}"/>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1" name="Freeform: Shape 50">
                <a:extLst>
                  <a:ext uri="{FF2B5EF4-FFF2-40B4-BE49-F238E27FC236}">
                    <a16:creationId xmlns:a16="http://schemas.microsoft.com/office/drawing/2014/main" id="{D8AB0228-AC44-413D-A029-1BBF7B18CBCC}"/>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2" name="Freeform: Shape 51">
                <a:extLst>
                  <a:ext uri="{FF2B5EF4-FFF2-40B4-BE49-F238E27FC236}">
                    <a16:creationId xmlns:a16="http://schemas.microsoft.com/office/drawing/2014/main" id="{89C067BE-7550-4D8F-9A42-B78AB594CD54}"/>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3" name="Freeform: Shape 52">
                <a:extLst>
                  <a:ext uri="{FF2B5EF4-FFF2-40B4-BE49-F238E27FC236}">
                    <a16:creationId xmlns:a16="http://schemas.microsoft.com/office/drawing/2014/main" id="{54D97435-6932-4E2A-A217-DEA06FDA510A}"/>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54" name="Straight Connector 53">
                <a:extLst>
                  <a:ext uri="{FF2B5EF4-FFF2-40B4-BE49-F238E27FC236}">
                    <a16:creationId xmlns:a16="http://schemas.microsoft.com/office/drawing/2014/main" id="{FF9C9FB6-79F2-41F1-872D-2184B91C8E00}"/>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6" name="Group 5">
              <a:extLst>
                <a:ext uri="{FF2B5EF4-FFF2-40B4-BE49-F238E27FC236}">
                  <a16:creationId xmlns:a16="http://schemas.microsoft.com/office/drawing/2014/main" id="{4577AEC4-9502-4D2D-B373-2F1CB4EFF9B8}"/>
                </a:ext>
              </a:extLst>
            </p:cNvPr>
            <p:cNvGrpSpPr/>
            <p:nvPr userDrawn="1"/>
          </p:nvGrpSpPr>
          <p:grpSpPr bwMode="ltGray">
            <a:xfrm>
              <a:off x="7545167" y="-21839"/>
              <a:ext cx="1192433" cy="1098538"/>
              <a:chOff x="7545167" y="-9139"/>
              <a:chExt cx="1192433" cy="1098538"/>
            </a:xfrm>
          </p:grpSpPr>
          <p:sp>
            <p:nvSpPr>
              <p:cNvPr id="59" name="Freeform: Shape 58">
                <a:extLst>
                  <a:ext uri="{FF2B5EF4-FFF2-40B4-BE49-F238E27FC236}">
                    <a16:creationId xmlns:a16="http://schemas.microsoft.com/office/drawing/2014/main" id="{713EA48F-163A-410A-8C97-A08AA1B2EE50}"/>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7" name="Freeform: Shape 56">
                <a:extLst>
                  <a:ext uri="{FF2B5EF4-FFF2-40B4-BE49-F238E27FC236}">
                    <a16:creationId xmlns:a16="http://schemas.microsoft.com/office/drawing/2014/main" id="{3E1E199B-B230-4884-9F60-9B781B11B8FF}"/>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7" name="Freeform: Shape 36">
                <a:extLst>
                  <a:ext uri="{FF2B5EF4-FFF2-40B4-BE49-F238E27FC236}">
                    <a16:creationId xmlns:a16="http://schemas.microsoft.com/office/drawing/2014/main" id="{FB98E4A3-2599-4DEB-8ECC-F004500FBF6A}"/>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8" name="Group 7">
              <a:extLst>
                <a:ext uri="{FF2B5EF4-FFF2-40B4-BE49-F238E27FC236}">
                  <a16:creationId xmlns:a16="http://schemas.microsoft.com/office/drawing/2014/main" id="{D6B74F55-4583-4B26-A4E0-71C00B14AFF6}"/>
                </a:ext>
              </a:extLst>
            </p:cNvPr>
            <p:cNvGrpSpPr/>
            <p:nvPr userDrawn="1"/>
          </p:nvGrpSpPr>
          <p:grpSpPr bwMode="ltGray">
            <a:xfrm>
              <a:off x="6256117" y="5896894"/>
              <a:ext cx="1057910" cy="971314"/>
              <a:chOff x="6256117" y="5896894"/>
              <a:chExt cx="1057910" cy="971314"/>
            </a:xfrm>
          </p:grpSpPr>
          <p:sp>
            <p:nvSpPr>
              <p:cNvPr id="32" name="Freeform: Shape 31">
                <a:extLst>
                  <a:ext uri="{FF2B5EF4-FFF2-40B4-BE49-F238E27FC236}">
                    <a16:creationId xmlns:a16="http://schemas.microsoft.com/office/drawing/2014/main" id="{FC4D1900-D812-4B27-AC50-B2795AD953C3}"/>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483ECFC2-9749-4525-973B-EAA0BC0FC62B}"/>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4" name="Freeform: Shape 33">
                <a:extLst>
                  <a:ext uri="{FF2B5EF4-FFF2-40B4-BE49-F238E27FC236}">
                    <a16:creationId xmlns:a16="http://schemas.microsoft.com/office/drawing/2014/main" id="{0A3ABF7E-B2D4-4B7A-9B6E-0EB3223E4EE4}"/>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spTree>
    <p:extLst>
      <p:ext uri="{BB962C8B-B14F-4D97-AF65-F5344CB8AC3E}">
        <p14:creationId xmlns:p14="http://schemas.microsoft.com/office/powerpoint/2010/main" val="226007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57574071"/>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23526692"/>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54066160"/>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01890330"/>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70227028"/>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Walk-in">
    <p:bg>
      <p:bgRef idx="1001">
        <a:schemeClr val="bg2"/>
      </p:bgRef>
    </p:bg>
    <p:spTree>
      <p:nvGrpSpPr>
        <p:cNvPr id="1" name=""/>
        <p:cNvGrpSpPr/>
        <p:nvPr/>
      </p:nvGrpSpPr>
      <p:grpSpPr>
        <a:xfrm>
          <a:off x="0" y="0"/>
          <a:ext cx="0" cy="0"/>
          <a:chOff x="0" y="0"/>
          <a:chExt cx="0" cy="0"/>
        </a:xfrm>
      </p:grpSpPr>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p:nvPicPr>
        <p:blipFill>
          <a:blip r:embed="rId2"/>
          <a:stretch>
            <a:fillRect/>
          </a:stretch>
        </p:blipFill>
        <p:spPr bwMode="black">
          <a:xfrm>
            <a:off x="584200" y="586080"/>
            <a:ext cx="1366440" cy="292608"/>
          </a:xfrm>
          <a:prstGeom prst="rect">
            <a:avLst/>
          </a:prstGeom>
        </p:spPr>
      </p:pic>
      <p:sp>
        <p:nvSpPr>
          <p:cNvPr id="30" name="Rectangle 29">
            <a:extLst>
              <a:ext uri="{FF2B5EF4-FFF2-40B4-BE49-F238E27FC236}">
                <a16:creationId xmlns:a16="http://schemas.microsoft.com/office/drawing/2014/main" id="{8B2E4F62-54DC-4435-AA29-18599C177284}"/>
              </a:ext>
            </a:extLst>
          </p:cNvPr>
          <p:cNvSpPr/>
          <p:nvPr/>
        </p:nvSpPr>
        <p:spPr bwMode="gray">
          <a:xfrm>
            <a:off x="293044" y="1170431"/>
            <a:ext cx="11604624" cy="5393881"/>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3" name="Group 2">
            <a:extLst>
              <a:ext uri="{FF2B5EF4-FFF2-40B4-BE49-F238E27FC236}">
                <a16:creationId xmlns:a16="http://schemas.microsoft.com/office/drawing/2014/main" id="{56FAD87F-DBF5-4E2F-A61B-3CCEC5C7D0B9}"/>
              </a:ext>
            </a:extLst>
          </p:cNvPr>
          <p:cNvGrpSpPr/>
          <p:nvPr/>
        </p:nvGrpSpPr>
        <p:grpSpPr bwMode="ltGray">
          <a:xfrm>
            <a:off x="8710812" y="1771650"/>
            <a:ext cx="3481189" cy="4196081"/>
            <a:chOff x="8710812" y="1771650"/>
            <a:chExt cx="3481189" cy="4196081"/>
          </a:xfrm>
        </p:grpSpPr>
        <p:sp>
          <p:nvSpPr>
            <p:cNvPr id="32" name="Freeform 5">
              <a:extLst>
                <a:ext uri="{FF2B5EF4-FFF2-40B4-BE49-F238E27FC236}">
                  <a16:creationId xmlns:a16="http://schemas.microsoft.com/office/drawing/2014/main" id="{6B0365F1-E7DF-4958-962E-9FFD3A394140}"/>
                </a:ext>
              </a:extLst>
            </p:cNvPr>
            <p:cNvSpPr>
              <a:spLocks/>
            </p:cNvSpPr>
            <p:nvPr/>
          </p:nvSpPr>
          <p:spPr bwMode="ltGray">
            <a:xfrm>
              <a:off x="9246854" y="3720628"/>
              <a:ext cx="531187" cy="974975"/>
            </a:xfrm>
            <a:custGeom>
              <a:avLst/>
              <a:gdLst>
                <a:gd name="T0" fmla="*/ 547 w 547"/>
                <a:gd name="T1" fmla="*/ 704 h 1004"/>
                <a:gd name="T2" fmla="*/ 0 w 547"/>
                <a:gd name="T3" fmla="*/ 1004 h 1004"/>
                <a:gd name="T4" fmla="*/ 0 w 547"/>
                <a:gd name="T5" fmla="*/ 300 h 1004"/>
                <a:gd name="T6" fmla="*/ 547 w 547"/>
                <a:gd name="T7" fmla="*/ 0 h 1004"/>
                <a:gd name="T8" fmla="*/ 547 w 547"/>
                <a:gd name="T9" fmla="*/ 704 h 1004"/>
              </a:gdLst>
              <a:ahLst/>
              <a:cxnLst>
                <a:cxn ang="0">
                  <a:pos x="T0" y="T1"/>
                </a:cxn>
                <a:cxn ang="0">
                  <a:pos x="T2" y="T3"/>
                </a:cxn>
                <a:cxn ang="0">
                  <a:pos x="T4" y="T5"/>
                </a:cxn>
                <a:cxn ang="0">
                  <a:pos x="T6" y="T7"/>
                </a:cxn>
                <a:cxn ang="0">
                  <a:pos x="T8" y="T9"/>
                </a:cxn>
              </a:cxnLst>
              <a:rect l="0" t="0" r="r" b="b"/>
              <a:pathLst>
                <a:path w="547" h="1004">
                  <a:moveTo>
                    <a:pt x="547" y="704"/>
                  </a:moveTo>
                  <a:lnTo>
                    <a:pt x="0" y="1004"/>
                  </a:lnTo>
                  <a:lnTo>
                    <a:pt x="0" y="300"/>
                  </a:lnTo>
                  <a:lnTo>
                    <a:pt x="547" y="0"/>
                  </a:lnTo>
                  <a:lnTo>
                    <a:pt x="547" y="704"/>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6">
              <a:extLst>
                <a:ext uri="{FF2B5EF4-FFF2-40B4-BE49-F238E27FC236}">
                  <a16:creationId xmlns:a16="http://schemas.microsoft.com/office/drawing/2014/main" id="{39253E4C-431D-4257-8CC7-C1456CD2F32D}"/>
                </a:ext>
              </a:extLst>
            </p:cNvPr>
            <p:cNvSpPr>
              <a:spLocks/>
            </p:cNvSpPr>
            <p:nvPr/>
          </p:nvSpPr>
          <p:spPr bwMode="ltGray">
            <a:xfrm>
              <a:off x="9778040" y="3720628"/>
              <a:ext cx="532157" cy="974975"/>
            </a:xfrm>
            <a:custGeom>
              <a:avLst/>
              <a:gdLst>
                <a:gd name="T0" fmla="*/ 0 w 548"/>
                <a:gd name="T1" fmla="*/ 704 h 1004"/>
                <a:gd name="T2" fmla="*/ 548 w 548"/>
                <a:gd name="T3" fmla="*/ 1004 h 1004"/>
                <a:gd name="T4" fmla="*/ 548 w 548"/>
                <a:gd name="T5" fmla="*/ 300 h 1004"/>
                <a:gd name="T6" fmla="*/ 0 w 548"/>
                <a:gd name="T7" fmla="*/ 0 h 1004"/>
                <a:gd name="T8" fmla="*/ 0 w 548"/>
                <a:gd name="T9" fmla="*/ 704 h 1004"/>
              </a:gdLst>
              <a:ahLst/>
              <a:cxnLst>
                <a:cxn ang="0">
                  <a:pos x="T0" y="T1"/>
                </a:cxn>
                <a:cxn ang="0">
                  <a:pos x="T2" y="T3"/>
                </a:cxn>
                <a:cxn ang="0">
                  <a:pos x="T4" y="T5"/>
                </a:cxn>
                <a:cxn ang="0">
                  <a:pos x="T6" y="T7"/>
                </a:cxn>
                <a:cxn ang="0">
                  <a:pos x="T8" y="T9"/>
                </a:cxn>
              </a:cxnLst>
              <a:rect l="0" t="0" r="r" b="b"/>
              <a:pathLst>
                <a:path w="548" h="1004">
                  <a:moveTo>
                    <a:pt x="0" y="704"/>
                  </a:moveTo>
                  <a:lnTo>
                    <a:pt x="548" y="1004"/>
                  </a:lnTo>
                  <a:lnTo>
                    <a:pt x="548" y="300"/>
                  </a:lnTo>
                  <a:lnTo>
                    <a:pt x="0" y="0"/>
                  </a:lnTo>
                  <a:lnTo>
                    <a:pt x="0" y="704"/>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7">
              <a:extLst>
                <a:ext uri="{FF2B5EF4-FFF2-40B4-BE49-F238E27FC236}">
                  <a16:creationId xmlns:a16="http://schemas.microsoft.com/office/drawing/2014/main" id="{E928826C-9C74-4194-A556-98EC9A96F677}"/>
                </a:ext>
              </a:extLst>
            </p:cNvPr>
            <p:cNvSpPr>
              <a:spLocks/>
            </p:cNvSpPr>
            <p:nvPr/>
          </p:nvSpPr>
          <p:spPr bwMode="ltGray">
            <a:xfrm>
              <a:off x="9246854" y="4404276"/>
              <a:ext cx="1063344" cy="586538"/>
            </a:xfrm>
            <a:custGeom>
              <a:avLst/>
              <a:gdLst>
                <a:gd name="T0" fmla="*/ 547 w 1095"/>
                <a:gd name="T1" fmla="*/ 0 h 604"/>
                <a:gd name="T2" fmla="*/ 0 w 1095"/>
                <a:gd name="T3" fmla="*/ 300 h 604"/>
                <a:gd name="T4" fmla="*/ 560 w 1095"/>
                <a:gd name="T5" fmla="*/ 604 h 604"/>
                <a:gd name="T6" fmla="*/ 1095 w 1095"/>
                <a:gd name="T7" fmla="*/ 300 h 604"/>
                <a:gd name="T8" fmla="*/ 547 w 1095"/>
                <a:gd name="T9" fmla="*/ 0 h 604"/>
              </a:gdLst>
              <a:ahLst/>
              <a:cxnLst>
                <a:cxn ang="0">
                  <a:pos x="T0" y="T1"/>
                </a:cxn>
                <a:cxn ang="0">
                  <a:pos x="T2" y="T3"/>
                </a:cxn>
                <a:cxn ang="0">
                  <a:pos x="T4" y="T5"/>
                </a:cxn>
                <a:cxn ang="0">
                  <a:pos x="T6" y="T7"/>
                </a:cxn>
                <a:cxn ang="0">
                  <a:pos x="T8" y="T9"/>
                </a:cxn>
              </a:cxnLst>
              <a:rect l="0" t="0" r="r" b="b"/>
              <a:pathLst>
                <a:path w="1095" h="604">
                  <a:moveTo>
                    <a:pt x="547" y="0"/>
                  </a:moveTo>
                  <a:lnTo>
                    <a:pt x="0" y="300"/>
                  </a:lnTo>
                  <a:lnTo>
                    <a:pt x="560" y="604"/>
                  </a:lnTo>
                  <a:lnTo>
                    <a:pt x="1095" y="300"/>
                  </a:lnTo>
                  <a:lnTo>
                    <a:pt x="547" y="0"/>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8">
              <a:extLst>
                <a:ext uri="{FF2B5EF4-FFF2-40B4-BE49-F238E27FC236}">
                  <a16:creationId xmlns:a16="http://schemas.microsoft.com/office/drawing/2014/main" id="{7ACB5DE1-DAC6-4C99-B2CC-0EB12CE0D5FE}"/>
                </a:ext>
              </a:extLst>
            </p:cNvPr>
            <p:cNvSpPr>
              <a:spLocks/>
            </p:cNvSpPr>
            <p:nvPr/>
          </p:nvSpPr>
          <p:spPr bwMode="ltGray">
            <a:xfrm>
              <a:off x="8710812"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9">
              <a:extLst>
                <a:ext uri="{FF2B5EF4-FFF2-40B4-BE49-F238E27FC236}">
                  <a16:creationId xmlns:a16="http://schemas.microsoft.com/office/drawing/2014/main" id="{5D630C8B-3A7C-4321-A3EF-B1D0A698F738}"/>
                </a:ext>
              </a:extLst>
            </p:cNvPr>
            <p:cNvSpPr>
              <a:spLocks/>
            </p:cNvSpPr>
            <p:nvPr/>
          </p:nvSpPr>
          <p:spPr bwMode="ltGray">
            <a:xfrm>
              <a:off x="9242969" y="2748567"/>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10">
              <a:extLst>
                <a:ext uri="{FF2B5EF4-FFF2-40B4-BE49-F238E27FC236}">
                  <a16:creationId xmlns:a16="http://schemas.microsoft.com/office/drawing/2014/main" id="{2A590461-2675-4E4A-B9BB-BF5471E89538}"/>
                </a:ext>
              </a:extLst>
            </p:cNvPr>
            <p:cNvSpPr>
              <a:spLocks/>
            </p:cNvSpPr>
            <p:nvPr/>
          </p:nvSpPr>
          <p:spPr bwMode="ltGray">
            <a:xfrm>
              <a:off x="8710812" y="3434156"/>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1">
              <a:extLst>
                <a:ext uri="{FF2B5EF4-FFF2-40B4-BE49-F238E27FC236}">
                  <a16:creationId xmlns:a16="http://schemas.microsoft.com/office/drawing/2014/main" id="{48EAECFD-0CA3-492F-BA94-22EF6EB2205B}"/>
                </a:ext>
              </a:extLst>
            </p:cNvPr>
            <p:cNvSpPr>
              <a:spLocks/>
            </p:cNvSpPr>
            <p:nvPr/>
          </p:nvSpPr>
          <p:spPr bwMode="ltGray">
            <a:xfrm>
              <a:off x="9773185"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12">
              <a:extLst>
                <a:ext uri="{FF2B5EF4-FFF2-40B4-BE49-F238E27FC236}">
                  <a16:creationId xmlns:a16="http://schemas.microsoft.com/office/drawing/2014/main" id="{62FFEC32-2F2F-43F4-9C21-7F15A26966AC}"/>
                </a:ext>
              </a:extLst>
            </p:cNvPr>
            <p:cNvSpPr>
              <a:spLocks/>
            </p:cNvSpPr>
            <p:nvPr/>
          </p:nvSpPr>
          <p:spPr bwMode="ltGray">
            <a:xfrm>
              <a:off x="9773185" y="3434157"/>
              <a:ext cx="1063345"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 name="connsiteX0" fmla="*/ 5005 w 10000"/>
                <a:gd name="connsiteY0" fmla="*/ 0 h 10000"/>
                <a:gd name="connsiteX1" fmla="*/ 0 w 10000"/>
                <a:gd name="connsiteY1" fmla="*/ 4967 h 10000"/>
                <a:gd name="connsiteX2" fmla="*/ 5048 w 10000"/>
                <a:gd name="connsiteY2" fmla="*/ 10000 h 10000"/>
                <a:gd name="connsiteX3" fmla="*/ 10000 w 10000"/>
                <a:gd name="connsiteY3" fmla="*/ 4967 h 10000"/>
                <a:gd name="connsiteX4" fmla="*/ 5005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5005" y="0"/>
                  </a:moveTo>
                  <a:lnTo>
                    <a:pt x="0" y="4967"/>
                  </a:lnTo>
                  <a:lnTo>
                    <a:pt x="5048" y="10000"/>
                  </a:lnTo>
                  <a:lnTo>
                    <a:pt x="10000" y="4967"/>
                  </a:lnTo>
                  <a:lnTo>
                    <a:pt x="5005"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13">
              <a:extLst>
                <a:ext uri="{FF2B5EF4-FFF2-40B4-BE49-F238E27FC236}">
                  <a16:creationId xmlns:a16="http://schemas.microsoft.com/office/drawing/2014/main" id="{647709D2-F4CC-4414-B183-427A6D2A22AB}"/>
                </a:ext>
              </a:extLst>
            </p:cNvPr>
            <p:cNvSpPr>
              <a:spLocks/>
            </p:cNvSpPr>
            <p:nvPr/>
          </p:nvSpPr>
          <p:spPr bwMode="ltGray">
            <a:xfrm>
              <a:off x="11361823" y="2748566"/>
              <a:ext cx="534332" cy="982635"/>
            </a:xfrm>
            <a:custGeom>
              <a:avLst/>
              <a:gdLst>
                <a:gd name="T0" fmla="*/ 0 w 548"/>
                <a:gd name="T1" fmla="*/ 706 h 1006"/>
                <a:gd name="T2" fmla="*/ 548 w 548"/>
                <a:gd name="T3" fmla="*/ 1006 h 1006"/>
                <a:gd name="T4" fmla="*/ 548 w 548"/>
                <a:gd name="T5" fmla="*/ 300 h 1006"/>
                <a:gd name="T6" fmla="*/ 0 w 548"/>
                <a:gd name="T7" fmla="*/ 0 h 1006"/>
                <a:gd name="T8" fmla="*/ 0 w 548"/>
                <a:gd name="T9" fmla="*/ 706 h 1006"/>
              </a:gdLst>
              <a:ahLst/>
              <a:cxnLst>
                <a:cxn ang="0">
                  <a:pos x="T0" y="T1"/>
                </a:cxn>
                <a:cxn ang="0">
                  <a:pos x="T2" y="T3"/>
                </a:cxn>
                <a:cxn ang="0">
                  <a:pos x="T4" y="T5"/>
                </a:cxn>
                <a:cxn ang="0">
                  <a:pos x="T6" y="T7"/>
                </a:cxn>
                <a:cxn ang="0">
                  <a:pos x="T8" y="T9"/>
                </a:cxn>
              </a:cxnLst>
              <a:rect l="0" t="0" r="r" b="b"/>
              <a:pathLst>
                <a:path w="548" h="1006">
                  <a:moveTo>
                    <a:pt x="0" y="706"/>
                  </a:moveTo>
                  <a:lnTo>
                    <a:pt x="548" y="1006"/>
                  </a:lnTo>
                  <a:lnTo>
                    <a:pt x="548" y="300"/>
                  </a:lnTo>
                  <a:lnTo>
                    <a:pt x="0" y="0"/>
                  </a:lnTo>
                  <a:lnTo>
                    <a:pt x="0" y="706"/>
                  </a:lnTo>
                  <a:close/>
                </a:path>
              </a:pathLst>
            </a:custGeom>
            <a:solidFill>
              <a:srgbClr val="303030"/>
            </a:solidFill>
            <a:ln w="9525">
              <a:noFill/>
              <a:round/>
              <a:headEnd/>
              <a:tailEnd/>
            </a:ln>
            <a:extLst/>
          </p:spPr>
          <p:txBody>
            <a:bodyPr vert="horz" wrap="square" lIns="91440" tIns="45720" rIns="91440" bIns="45720" numCol="1" anchor="t" anchorCtr="0" compatLnSpc="1">
              <a:prstTxWarp prst="textNoShape">
                <a:avLst/>
              </a:prstTxWarp>
            </a:bodyPr>
            <a:lstStyle/>
            <a:p>
              <a:pPr lvl="0"/>
              <a:endParaRPr lang="en-US"/>
            </a:p>
          </p:txBody>
        </p:sp>
        <p:sp>
          <p:nvSpPr>
            <p:cNvPr id="41" name="Freeform 14">
              <a:extLst>
                <a:ext uri="{FF2B5EF4-FFF2-40B4-BE49-F238E27FC236}">
                  <a16:creationId xmlns:a16="http://schemas.microsoft.com/office/drawing/2014/main" id="{72928ABA-DF2E-4C8E-B194-7FA528229810}"/>
                </a:ext>
              </a:extLst>
            </p:cNvPr>
            <p:cNvSpPr>
              <a:spLocks/>
            </p:cNvSpPr>
            <p:nvPr/>
          </p:nvSpPr>
          <p:spPr bwMode="ltGray">
            <a:xfrm>
              <a:off x="10833616" y="3434158"/>
              <a:ext cx="1060195" cy="586539"/>
            </a:xfrm>
            <a:custGeom>
              <a:avLst/>
              <a:gdLst>
                <a:gd name="T0" fmla="*/ 548 w 1096"/>
                <a:gd name="T1" fmla="*/ 0 h 604"/>
                <a:gd name="T2" fmla="*/ 0 w 1096"/>
                <a:gd name="T3" fmla="*/ 300 h 604"/>
                <a:gd name="T4" fmla="*/ 560 w 1096"/>
                <a:gd name="T5" fmla="*/ 604 h 604"/>
                <a:gd name="T6" fmla="*/ 1096 w 1096"/>
                <a:gd name="T7" fmla="*/ 300 h 604"/>
                <a:gd name="T8" fmla="*/ 548 w 1096"/>
                <a:gd name="T9" fmla="*/ 0 h 604"/>
                <a:gd name="connsiteX0" fmla="*/ 5000 w 9956"/>
                <a:gd name="connsiteY0" fmla="*/ 0 h 10000"/>
                <a:gd name="connsiteX1" fmla="*/ 0 w 9956"/>
                <a:gd name="connsiteY1" fmla="*/ 4967 h 10000"/>
                <a:gd name="connsiteX2" fmla="*/ 5109 w 9956"/>
                <a:gd name="connsiteY2" fmla="*/ 10000 h 10000"/>
                <a:gd name="connsiteX3" fmla="*/ 9956 w 9956"/>
                <a:gd name="connsiteY3" fmla="*/ 4967 h 10000"/>
                <a:gd name="connsiteX4" fmla="*/ 5000 w 9956"/>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56" h="10000">
                  <a:moveTo>
                    <a:pt x="5000" y="0"/>
                  </a:moveTo>
                  <a:lnTo>
                    <a:pt x="0" y="4967"/>
                  </a:lnTo>
                  <a:lnTo>
                    <a:pt x="5109" y="10000"/>
                  </a:lnTo>
                  <a:lnTo>
                    <a:pt x="9956" y="4967"/>
                  </a:lnTo>
                  <a:lnTo>
                    <a:pt x="5000" y="0"/>
                  </a:lnTo>
                  <a:close/>
                </a:path>
              </a:pathLst>
            </a:custGeom>
            <a:solidFill>
              <a:srgbClr val="303030"/>
            </a:solidFill>
            <a:ln w="9525">
              <a:noFill/>
              <a:round/>
              <a:headEnd/>
              <a:tailEnd/>
            </a:ln>
            <a:extLst/>
          </p:spPr>
          <p:txBody>
            <a:bodyPr vert="horz" wrap="square" lIns="91440" tIns="45720" rIns="91440" bIns="45720" numCol="1" anchor="t" anchorCtr="0" compatLnSpc="1">
              <a:prstTxWarp prst="textNoShape">
                <a:avLst/>
              </a:prstTxWarp>
            </a:bodyPr>
            <a:lstStyle/>
            <a:p>
              <a:pPr lvl="0"/>
              <a:endParaRPr lang="en-US"/>
            </a:p>
          </p:txBody>
        </p:sp>
        <p:sp>
          <p:nvSpPr>
            <p:cNvPr id="42" name="Freeform 15">
              <a:extLst>
                <a:ext uri="{FF2B5EF4-FFF2-40B4-BE49-F238E27FC236}">
                  <a16:creationId xmlns:a16="http://schemas.microsoft.com/office/drawing/2014/main" id="{5A52C6C9-8220-4E26-B41D-1AA4F49DF9B8}"/>
                </a:ext>
              </a:extLst>
            </p:cNvPr>
            <p:cNvSpPr>
              <a:spLocks/>
            </p:cNvSpPr>
            <p:nvPr/>
          </p:nvSpPr>
          <p:spPr bwMode="ltGray">
            <a:xfrm>
              <a:off x="10299515" y="1771650"/>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16">
              <a:extLst>
                <a:ext uri="{FF2B5EF4-FFF2-40B4-BE49-F238E27FC236}">
                  <a16:creationId xmlns:a16="http://schemas.microsoft.com/office/drawing/2014/main" id="{8548CD94-9B34-4B91-BB2B-8736861E89E1}"/>
                </a:ext>
              </a:extLst>
            </p:cNvPr>
            <p:cNvSpPr>
              <a:spLocks/>
            </p:cNvSpPr>
            <p:nvPr/>
          </p:nvSpPr>
          <p:spPr bwMode="ltGray">
            <a:xfrm>
              <a:off x="10831673" y="1771650"/>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7">
              <a:extLst>
                <a:ext uri="{FF2B5EF4-FFF2-40B4-BE49-F238E27FC236}">
                  <a16:creationId xmlns:a16="http://schemas.microsoft.com/office/drawing/2014/main" id="{CFFFDB94-105D-4570-A938-4AD7CE4AE782}"/>
                </a:ext>
              </a:extLst>
            </p:cNvPr>
            <p:cNvSpPr>
              <a:spLocks/>
            </p:cNvSpPr>
            <p:nvPr/>
          </p:nvSpPr>
          <p:spPr bwMode="ltGray">
            <a:xfrm>
              <a:off x="10299515" y="2457240"/>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18">
              <a:extLst>
                <a:ext uri="{FF2B5EF4-FFF2-40B4-BE49-F238E27FC236}">
                  <a16:creationId xmlns:a16="http://schemas.microsoft.com/office/drawing/2014/main" id="{AC2A78A9-4071-45DC-BAE8-1C643EDD9B01}"/>
                </a:ext>
              </a:extLst>
            </p:cNvPr>
            <p:cNvSpPr>
              <a:spLocks/>
            </p:cNvSpPr>
            <p:nvPr/>
          </p:nvSpPr>
          <p:spPr bwMode="ltGray">
            <a:xfrm>
              <a:off x="11364801" y="1771650"/>
              <a:ext cx="531187" cy="976917"/>
            </a:xfrm>
            <a:custGeom>
              <a:avLst/>
              <a:gdLst>
                <a:gd name="T0" fmla="*/ 547 w 547"/>
                <a:gd name="T1" fmla="*/ 706 h 1006"/>
                <a:gd name="T2" fmla="*/ 0 w 547"/>
                <a:gd name="T3" fmla="*/ 1006 h 1006"/>
                <a:gd name="T4" fmla="*/ 0 w 547"/>
                <a:gd name="T5" fmla="*/ 300 h 1006"/>
                <a:gd name="T6" fmla="*/ 547 w 547"/>
                <a:gd name="T7" fmla="*/ 0 h 1006"/>
                <a:gd name="T8" fmla="*/ 547 w 547"/>
                <a:gd name="T9" fmla="*/ 706 h 1006"/>
              </a:gdLst>
              <a:ahLst/>
              <a:cxnLst>
                <a:cxn ang="0">
                  <a:pos x="T0" y="T1"/>
                </a:cxn>
                <a:cxn ang="0">
                  <a:pos x="T2" y="T3"/>
                </a:cxn>
                <a:cxn ang="0">
                  <a:pos x="T4" y="T5"/>
                </a:cxn>
                <a:cxn ang="0">
                  <a:pos x="T6" y="T7"/>
                </a:cxn>
                <a:cxn ang="0">
                  <a:pos x="T8" y="T9"/>
                </a:cxn>
              </a:cxnLst>
              <a:rect l="0" t="0" r="r" b="b"/>
              <a:pathLst>
                <a:path w="547" h="1006">
                  <a:moveTo>
                    <a:pt x="547" y="706"/>
                  </a:moveTo>
                  <a:lnTo>
                    <a:pt x="0" y="1006"/>
                  </a:lnTo>
                  <a:lnTo>
                    <a:pt x="0" y="300"/>
                  </a:lnTo>
                  <a:lnTo>
                    <a:pt x="547" y="0"/>
                  </a:lnTo>
                  <a:lnTo>
                    <a:pt x="547"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Shape 56">
              <a:extLst>
                <a:ext uri="{FF2B5EF4-FFF2-40B4-BE49-F238E27FC236}">
                  <a16:creationId xmlns:a16="http://schemas.microsoft.com/office/drawing/2014/main" id="{6A0EEF9B-FB8E-409B-A24F-BD7570B88204}"/>
                </a:ext>
              </a:extLst>
            </p:cNvPr>
            <p:cNvSpPr>
              <a:spLocks/>
            </p:cNvSpPr>
            <p:nvPr/>
          </p:nvSpPr>
          <p:spPr bwMode="ltGray">
            <a:xfrm>
              <a:off x="11895988" y="1771650"/>
              <a:ext cx="296013" cy="847641"/>
            </a:xfrm>
            <a:custGeom>
              <a:avLst/>
              <a:gdLst>
                <a:gd name="connsiteX0" fmla="*/ 0 w 296013"/>
                <a:gd name="connsiteY0" fmla="*/ 0 h 847641"/>
                <a:gd name="connsiteX1" fmla="*/ 296013 w 296013"/>
                <a:gd name="connsiteY1" fmla="*/ 162051 h 847641"/>
                <a:gd name="connsiteX2" fmla="*/ 296013 w 296013"/>
                <a:gd name="connsiteY2" fmla="*/ 847641 h 847641"/>
                <a:gd name="connsiteX3" fmla="*/ 0 w 296013"/>
                <a:gd name="connsiteY3" fmla="*/ 685590 h 847641"/>
              </a:gdLst>
              <a:ahLst/>
              <a:cxnLst>
                <a:cxn ang="0">
                  <a:pos x="connsiteX0" y="connsiteY0"/>
                </a:cxn>
                <a:cxn ang="0">
                  <a:pos x="connsiteX1" y="connsiteY1"/>
                </a:cxn>
                <a:cxn ang="0">
                  <a:pos x="connsiteX2" y="connsiteY2"/>
                </a:cxn>
                <a:cxn ang="0">
                  <a:pos x="connsiteX3" y="connsiteY3"/>
                </a:cxn>
              </a:cxnLst>
              <a:rect l="l" t="t" r="r" b="b"/>
              <a:pathLst>
                <a:path w="296013" h="847641">
                  <a:moveTo>
                    <a:pt x="0" y="0"/>
                  </a:moveTo>
                  <a:lnTo>
                    <a:pt x="296013" y="162051"/>
                  </a:lnTo>
                  <a:lnTo>
                    <a:pt x="296013" y="847641"/>
                  </a:lnTo>
                  <a:lnTo>
                    <a:pt x="0" y="685590"/>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59" name="Freeform: Shape 58">
              <a:extLst>
                <a:ext uri="{FF2B5EF4-FFF2-40B4-BE49-F238E27FC236}">
                  <a16:creationId xmlns:a16="http://schemas.microsoft.com/office/drawing/2014/main" id="{390FC8DE-C4AD-4BD3-9506-276C17F0C333}"/>
                </a:ext>
              </a:extLst>
            </p:cNvPr>
            <p:cNvSpPr>
              <a:spLocks/>
            </p:cNvSpPr>
            <p:nvPr/>
          </p:nvSpPr>
          <p:spPr bwMode="ltGray">
            <a:xfrm>
              <a:off x="11364800" y="2457240"/>
              <a:ext cx="827200" cy="593577"/>
            </a:xfrm>
            <a:custGeom>
              <a:avLst/>
              <a:gdLst>
                <a:gd name="connsiteX0" fmla="*/ 531141 w 827200"/>
                <a:gd name="connsiteY0" fmla="*/ 0 h 593577"/>
                <a:gd name="connsiteX1" fmla="*/ 827200 w 827200"/>
                <a:gd name="connsiteY1" fmla="*/ 162066 h 593577"/>
                <a:gd name="connsiteX2" fmla="*/ 827200 w 827200"/>
                <a:gd name="connsiteY2" fmla="*/ 425095 h 593577"/>
                <a:gd name="connsiteX3" fmla="*/ 529758 w 827200"/>
                <a:gd name="connsiteY3" fmla="*/ 593577 h 593577"/>
                <a:gd name="connsiteX4" fmla="*/ 0 w 827200"/>
                <a:gd name="connsiteY4" fmla="*/ 291334 h 593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7200" h="593577">
                  <a:moveTo>
                    <a:pt x="531141" y="0"/>
                  </a:moveTo>
                  <a:lnTo>
                    <a:pt x="827200" y="162066"/>
                  </a:lnTo>
                  <a:lnTo>
                    <a:pt x="827200" y="425095"/>
                  </a:lnTo>
                  <a:lnTo>
                    <a:pt x="529758" y="593577"/>
                  </a:lnTo>
                  <a:lnTo>
                    <a:pt x="0" y="291334"/>
                  </a:lnTo>
                  <a:close/>
                </a:path>
              </a:pathLst>
            </a:custGeom>
            <a:solidFill>
              <a:srgbClr val="303030"/>
            </a:solidFill>
            <a:ln w="9525">
              <a:solidFill>
                <a:srgbClr val="303030"/>
              </a:solidFill>
              <a:round/>
              <a:headEnd/>
              <a:tailEnd/>
            </a:ln>
            <a:extLst/>
          </p:spPr>
          <p:txBody>
            <a:bodyPr vert="horz" wrap="square" lIns="91440" tIns="45720" rIns="91440" bIns="45720" numCol="1" anchor="t" anchorCtr="0" compatLnSpc="1">
              <a:prstTxWarp prst="textNoShape">
                <a:avLst/>
              </a:prstTxWarp>
              <a:noAutofit/>
            </a:bodyPr>
            <a:lstStyle/>
            <a:p>
              <a:pPr lvl="0"/>
              <a:endParaRPr lang="en-US"/>
            </a:p>
          </p:txBody>
        </p:sp>
        <p:sp>
          <p:nvSpPr>
            <p:cNvPr id="48" name="Freeform 21">
              <a:extLst>
                <a:ext uri="{FF2B5EF4-FFF2-40B4-BE49-F238E27FC236}">
                  <a16:creationId xmlns:a16="http://schemas.microsoft.com/office/drawing/2014/main" id="{77297A5A-69AC-4DF4-95F9-A09D48D814E3}"/>
                </a:ext>
              </a:extLst>
            </p:cNvPr>
            <p:cNvSpPr>
              <a:spLocks/>
            </p:cNvSpPr>
            <p:nvPr/>
          </p:nvSpPr>
          <p:spPr bwMode="ltGray">
            <a:xfrm>
              <a:off x="10316024" y="4400391"/>
              <a:ext cx="531187" cy="976917"/>
            </a:xfrm>
            <a:custGeom>
              <a:avLst/>
              <a:gdLst>
                <a:gd name="T0" fmla="*/ 547 w 547"/>
                <a:gd name="T1" fmla="*/ 707 h 1006"/>
                <a:gd name="T2" fmla="*/ 0 w 547"/>
                <a:gd name="T3" fmla="*/ 1006 h 1006"/>
                <a:gd name="T4" fmla="*/ 0 w 547"/>
                <a:gd name="T5" fmla="*/ 300 h 1006"/>
                <a:gd name="T6" fmla="*/ 547 w 547"/>
                <a:gd name="T7" fmla="*/ 0 h 1006"/>
                <a:gd name="T8" fmla="*/ 547 w 547"/>
                <a:gd name="T9" fmla="*/ 707 h 1006"/>
              </a:gdLst>
              <a:ahLst/>
              <a:cxnLst>
                <a:cxn ang="0">
                  <a:pos x="T0" y="T1"/>
                </a:cxn>
                <a:cxn ang="0">
                  <a:pos x="T2" y="T3"/>
                </a:cxn>
                <a:cxn ang="0">
                  <a:pos x="T4" y="T5"/>
                </a:cxn>
                <a:cxn ang="0">
                  <a:pos x="T6" y="T7"/>
                </a:cxn>
                <a:cxn ang="0">
                  <a:pos x="T8" y="T9"/>
                </a:cxn>
              </a:cxnLst>
              <a:rect l="0" t="0" r="r" b="b"/>
              <a:pathLst>
                <a:path w="547" h="1006">
                  <a:moveTo>
                    <a:pt x="547" y="707"/>
                  </a:moveTo>
                  <a:lnTo>
                    <a:pt x="0" y="1006"/>
                  </a:lnTo>
                  <a:lnTo>
                    <a:pt x="0" y="300"/>
                  </a:lnTo>
                  <a:lnTo>
                    <a:pt x="547" y="0"/>
                  </a:lnTo>
                  <a:lnTo>
                    <a:pt x="547" y="707"/>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22">
              <a:extLst>
                <a:ext uri="{FF2B5EF4-FFF2-40B4-BE49-F238E27FC236}">
                  <a16:creationId xmlns:a16="http://schemas.microsoft.com/office/drawing/2014/main" id="{E65087DC-7AC8-4AA7-9010-A067ADE1CF79}"/>
                </a:ext>
              </a:extLst>
            </p:cNvPr>
            <p:cNvSpPr>
              <a:spLocks/>
            </p:cNvSpPr>
            <p:nvPr/>
          </p:nvSpPr>
          <p:spPr bwMode="ltGray">
            <a:xfrm>
              <a:off x="10847210" y="4400391"/>
              <a:ext cx="532157" cy="976917"/>
            </a:xfrm>
            <a:custGeom>
              <a:avLst/>
              <a:gdLst>
                <a:gd name="T0" fmla="*/ 0 w 548"/>
                <a:gd name="T1" fmla="*/ 707 h 1006"/>
                <a:gd name="T2" fmla="*/ 548 w 548"/>
                <a:gd name="T3" fmla="*/ 1006 h 1006"/>
                <a:gd name="T4" fmla="*/ 548 w 548"/>
                <a:gd name="T5" fmla="*/ 300 h 1006"/>
                <a:gd name="T6" fmla="*/ 0 w 548"/>
                <a:gd name="T7" fmla="*/ 0 h 1006"/>
                <a:gd name="T8" fmla="*/ 0 w 548"/>
                <a:gd name="T9" fmla="*/ 707 h 1006"/>
              </a:gdLst>
              <a:ahLst/>
              <a:cxnLst>
                <a:cxn ang="0">
                  <a:pos x="T0" y="T1"/>
                </a:cxn>
                <a:cxn ang="0">
                  <a:pos x="T2" y="T3"/>
                </a:cxn>
                <a:cxn ang="0">
                  <a:pos x="T4" y="T5"/>
                </a:cxn>
                <a:cxn ang="0">
                  <a:pos x="T6" y="T7"/>
                </a:cxn>
                <a:cxn ang="0">
                  <a:pos x="T8" y="T9"/>
                </a:cxn>
              </a:cxnLst>
              <a:rect l="0" t="0" r="r" b="b"/>
              <a:pathLst>
                <a:path w="548" h="1006">
                  <a:moveTo>
                    <a:pt x="0" y="707"/>
                  </a:moveTo>
                  <a:lnTo>
                    <a:pt x="548" y="1006"/>
                  </a:lnTo>
                  <a:lnTo>
                    <a:pt x="548" y="300"/>
                  </a:lnTo>
                  <a:lnTo>
                    <a:pt x="0" y="0"/>
                  </a:lnTo>
                  <a:lnTo>
                    <a:pt x="0" y="707"/>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23">
              <a:extLst>
                <a:ext uri="{FF2B5EF4-FFF2-40B4-BE49-F238E27FC236}">
                  <a16:creationId xmlns:a16="http://schemas.microsoft.com/office/drawing/2014/main" id="{3B4C2EBB-4C89-4380-A5E7-A7BD40C2B90E}"/>
                </a:ext>
              </a:extLst>
            </p:cNvPr>
            <p:cNvSpPr>
              <a:spLocks/>
            </p:cNvSpPr>
            <p:nvPr/>
          </p:nvSpPr>
          <p:spPr bwMode="ltGray">
            <a:xfrm>
              <a:off x="10316024" y="5086952"/>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24">
              <a:extLst>
                <a:ext uri="{FF2B5EF4-FFF2-40B4-BE49-F238E27FC236}">
                  <a16:creationId xmlns:a16="http://schemas.microsoft.com/office/drawing/2014/main" id="{0D7CD4FA-6D18-4E1F-9C7D-91AA2E32B2BC}"/>
                </a:ext>
              </a:extLst>
            </p:cNvPr>
            <p:cNvSpPr>
              <a:spLocks/>
            </p:cNvSpPr>
            <p:nvPr/>
          </p:nvSpPr>
          <p:spPr bwMode="ltGray">
            <a:xfrm>
              <a:off x="8720523" y="4697545"/>
              <a:ext cx="531187" cy="974975"/>
            </a:xfrm>
            <a:custGeom>
              <a:avLst/>
              <a:gdLst>
                <a:gd name="T0" fmla="*/ 547 w 547"/>
                <a:gd name="T1" fmla="*/ 705 h 1004"/>
                <a:gd name="T2" fmla="*/ 0 w 547"/>
                <a:gd name="T3" fmla="*/ 1004 h 1004"/>
                <a:gd name="T4" fmla="*/ 0 w 547"/>
                <a:gd name="T5" fmla="*/ 298 h 1004"/>
                <a:gd name="T6" fmla="*/ 547 w 547"/>
                <a:gd name="T7" fmla="*/ 0 h 1004"/>
                <a:gd name="T8" fmla="*/ 547 w 547"/>
                <a:gd name="T9" fmla="*/ 705 h 1004"/>
              </a:gdLst>
              <a:ahLst/>
              <a:cxnLst>
                <a:cxn ang="0">
                  <a:pos x="T0" y="T1"/>
                </a:cxn>
                <a:cxn ang="0">
                  <a:pos x="T2" y="T3"/>
                </a:cxn>
                <a:cxn ang="0">
                  <a:pos x="T4" y="T5"/>
                </a:cxn>
                <a:cxn ang="0">
                  <a:pos x="T6" y="T7"/>
                </a:cxn>
                <a:cxn ang="0">
                  <a:pos x="T8" y="T9"/>
                </a:cxn>
              </a:cxnLst>
              <a:rect l="0" t="0" r="r" b="b"/>
              <a:pathLst>
                <a:path w="547" h="1004">
                  <a:moveTo>
                    <a:pt x="547" y="705"/>
                  </a:moveTo>
                  <a:lnTo>
                    <a:pt x="0" y="1004"/>
                  </a:lnTo>
                  <a:lnTo>
                    <a:pt x="0" y="298"/>
                  </a:lnTo>
                  <a:lnTo>
                    <a:pt x="547" y="0"/>
                  </a:lnTo>
                  <a:lnTo>
                    <a:pt x="547" y="705"/>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25">
              <a:extLst>
                <a:ext uri="{FF2B5EF4-FFF2-40B4-BE49-F238E27FC236}">
                  <a16:creationId xmlns:a16="http://schemas.microsoft.com/office/drawing/2014/main" id="{5D06D6BE-8F81-4F1F-9E44-429E129C1957}"/>
                </a:ext>
              </a:extLst>
            </p:cNvPr>
            <p:cNvSpPr>
              <a:spLocks/>
            </p:cNvSpPr>
            <p:nvPr/>
          </p:nvSpPr>
          <p:spPr bwMode="ltGray">
            <a:xfrm>
              <a:off x="9251709" y="4697545"/>
              <a:ext cx="532157" cy="974975"/>
            </a:xfrm>
            <a:custGeom>
              <a:avLst/>
              <a:gdLst>
                <a:gd name="T0" fmla="*/ 0 w 548"/>
                <a:gd name="T1" fmla="*/ 705 h 1004"/>
                <a:gd name="T2" fmla="*/ 548 w 548"/>
                <a:gd name="T3" fmla="*/ 1004 h 1004"/>
                <a:gd name="T4" fmla="*/ 548 w 548"/>
                <a:gd name="T5" fmla="*/ 298 h 1004"/>
                <a:gd name="T6" fmla="*/ 0 w 548"/>
                <a:gd name="T7" fmla="*/ 0 h 1004"/>
                <a:gd name="T8" fmla="*/ 0 w 548"/>
                <a:gd name="T9" fmla="*/ 705 h 1004"/>
              </a:gdLst>
              <a:ahLst/>
              <a:cxnLst>
                <a:cxn ang="0">
                  <a:pos x="T0" y="T1"/>
                </a:cxn>
                <a:cxn ang="0">
                  <a:pos x="T2" y="T3"/>
                </a:cxn>
                <a:cxn ang="0">
                  <a:pos x="T4" y="T5"/>
                </a:cxn>
                <a:cxn ang="0">
                  <a:pos x="T6" y="T7"/>
                </a:cxn>
                <a:cxn ang="0">
                  <a:pos x="T8" y="T9"/>
                </a:cxn>
              </a:cxnLst>
              <a:rect l="0" t="0" r="r" b="b"/>
              <a:pathLst>
                <a:path w="548" h="1004">
                  <a:moveTo>
                    <a:pt x="0" y="705"/>
                  </a:moveTo>
                  <a:lnTo>
                    <a:pt x="548" y="1004"/>
                  </a:lnTo>
                  <a:lnTo>
                    <a:pt x="548" y="298"/>
                  </a:lnTo>
                  <a:lnTo>
                    <a:pt x="0" y="0"/>
                  </a:lnTo>
                  <a:lnTo>
                    <a:pt x="0" y="705"/>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26">
              <a:extLst>
                <a:ext uri="{FF2B5EF4-FFF2-40B4-BE49-F238E27FC236}">
                  <a16:creationId xmlns:a16="http://schemas.microsoft.com/office/drawing/2014/main" id="{3F7CF64D-F067-41E4-8D9F-41FF38972828}"/>
                </a:ext>
              </a:extLst>
            </p:cNvPr>
            <p:cNvSpPr>
              <a:spLocks/>
            </p:cNvSpPr>
            <p:nvPr/>
          </p:nvSpPr>
          <p:spPr bwMode="ltGray">
            <a:xfrm>
              <a:off x="8720523" y="5382163"/>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4" name="Rectangle 53">
            <a:extLst>
              <a:ext uri="{FF2B5EF4-FFF2-40B4-BE49-F238E27FC236}">
                <a16:creationId xmlns:a16="http://schemas.microsoft.com/office/drawing/2014/main" id="{4899085C-4B16-41A5-A2CB-5D4798A0322E}"/>
              </a:ext>
            </a:extLst>
          </p:cNvPr>
          <p:cNvSpPr/>
          <p:nvPr/>
        </p:nvSpPr>
        <p:spPr bwMode="white">
          <a:xfrm>
            <a:off x="5791479" y="3074916"/>
            <a:ext cx="2321486" cy="1405513"/>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Learn.</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Connect.</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Explore.</a:t>
            </a:r>
          </a:p>
        </p:txBody>
      </p:sp>
      <p:pic>
        <p:nvPicPr>
          <p:cNvPr id="55" name="Graphic 54">
            <a:extLst>
              <a:ext uri="{FF2B5EF4-FFF2-40B4-BE49-F238E27FC236}">
                <a16:creationId xmlns:a16="http://schemas.microsoft.com/office/drawing/2014/main" id="{CF5E403F-D2DC-4030-8392-9E3E0A38A1D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bwMode="white">
          <a:xfrm>
            <a:off x="1174192" y="3183752"/>
            <a:ext cx="2712307" cy="1367241"/>
          </a:xfrm>
          <a:prstGeom prst="rect">
            <a:avLst/>
          </a:prstGeom>
          <a:effectLst/>
        </p:spPr>
      </p:pic>
    </p:spTree>
    <p:extLst>
      <p:ext uri="{BB962C8B-B14F-4D97-AF65-F5344CB8AC3E}">
        <p14:creationId xmlns:p14="http://schemas.microsoft.com/office/powerpoint/2010/main" val="320434605"/>
      </p:ext>
    </p:extLst>
  </p:cSld>
  <p:clrMapOvr>
    <a:overrideClrMapping bg1="lt1" tx1="dk1" bg2="lt2" tx2="dk2" accent1="accent1" accent2="accent2" accent3="accent3" accent4="accent4" accent5="accent5" accent6="accent6" hlink="hlink" folHlink="folHlink"/>
  </p:clrMapOvr>
  <p:transition>
    <p:fade/>
  </p:transition>
  <p:hf sldNum="0" hdr="0" ftr="0" dt="0"/>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54091242"/>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674890577"/>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Title - Square Photo">
    <p:spTree>
      <p:nvGrpSpPr>
        <p:cNvPr id="1" name=""/>
        <p:cNvGrpSpPr/>
        <p:nvPr/>
      </p:nvGrpSpPr>
      <p:grpSpPr>
        <a:xfrm>
          <a:off x="0" y="0"/>
          <a:ext cx="0" cy="0"/>
          <a:chOff x="0" y="0"/>
          <a:chExt cx="0" cy="0"/>
        </a:xfrm>
      </p:grpSpPr>
      <p:grpSp>
        <p:nvGrpSpPr>
          <p:cNvPr id="55" name="Group 54">
            <a:extLst>
              <a:ext uri="{FF2B5EF4-FFF2-40B4-BE49-F238E27FC236}">
                <a16:creationId xmlns:a16="http://schemas.microsoft.com/office/drawing/2014/main" id="{200F7B6E-608C-4712-A939-BEBE059E295A}"/>
              </a:ext>
            </a:extLst>
          </p:cNvPr>
          <p:cNvGrpSpPr/>
          <p:nvPr userDrawn="1"/>
        </p:nvGrpSpPr>
        <p:grpSpPr bwMode="ltGray">
          <a:xfrm>
            <a:off x="6256117" y="-21839"/>
            <a:ext cx="5932086" cy="6890047"/>
            <a:chOff x="6256117" y="-21839"/>
            <a:chExt cx="5932086" cy="6890047"/>
          </a:xfrm>
        </p:grpSpPr>
        <p:grpSp>
          <p:nvGrpSpPr>
            <p:cNvPr id="56" name="Group 55">
              <a:extLst>
                <a:ext uri="{FF2B5EF4-FFF2-40B4-BE49-F238E27FC236}">
                  <a16:creationId xmlns:a16="http://schemas.microsoft.com/office/drawing/2014/main" id="{6DC5E8A2-8275-4F90-BA55-9B66D81C4A9F}"/>
                </a:ext>
              </a:extLst>
            </p:cNvPr>
            <p:cNvGrpSpPr/>
            <p:nvPr userDrawn="1"/>
          </p:nvGrpSpPr>
          <p:grpSpPr bwMode="ltGray">
            <a:xfrm>
              <a:off x="8507413" y="1457714"/>
              <a:ext cx="3680790" cy="5392441"/>
              <a:chOff x="8507413" y="1457714"/>
              <a:chExt cx="3680790" cy="5392441"/>
            </a:xfrm>
          </p:grpSpPr>
          <p:sp>
            <p:nvSpPr>
              <p:cNvPr id="65" name="Freeform: Shape 64">
                <a:extLst>
                  <a:ext uri="{FF2B5EF4-FFF2-40B4-BE49-F238E27FC236}">
                    <a16:creationId xmlns:a16="http://schemas.microsoft.com/office/drawing/2014/main" id="{6C563208-4732-48A3-81E6-533A2E2DD53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DD0ADC22-C4D5-4BE8-99A8-91566ADDBF5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91C4D457-0F93-4853-AB02-01C200DE6658}"/>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E8D605B0-4DEE-4101-AC83-CD1D15D14DB9}"/>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2EF14ED5-2275-4C01-96DD-1D24FE9FD6EE}"/>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F31E8C76-6A67-4E1C-BCC4-8D2ABCC0212A}"/>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9ABDD9FA-82C7-4E69-9895-354AD0BDD19E}"/>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2A7CD18E-2839-44B2-9BA7-6356529D686A}"/>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0B7E64CE-434E-410A-823C-4872E71DD278}"/>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4" name="Freeform: Shape 73">
                <a:extLst>
                  <a:ext uri="{FF2B5EF4-FFF2-40B4-BE49-F238E27FC236}">
                    <a16:creationId xmlns:a16="http://schemas.microsoft.com/office/drawing/2014/main" id="{0D92AA81-D52A-4877-AE2C-AB5B4D374D19}"/>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BE84D11A-0DE4-40A8-BB80-889FF30CCE03}"/>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6" name="Freeform: Shape 75">
                <a:extLst>
                  <a:ext uri="{FF2B5EF4-FFF2-40B4-BE49-F238E27FC236}">
                    <a16:creationId xmlns:a16="http://schemas.microsoft.com/office/drawing/2014/main" id="{A80E0B5D-2F12-4C6E-92C5-3765C579ADE8}"/>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7" name="Freeform: Shape 76">
                <a:extLst>
                  <a:ext uri="{FF2B5EF4-FFF2-40B4-BE49-F238E27FC236}">
                    <a16:creationId xmlns:a16="http://schemas.microsoft.com/office/drawing/2014/main" id="{765DAB00-242D-4D78-B6BF-F678C14B519F}"/>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8" name="Freeform: Shape 77">
                <a:extLst>
                  <a:ext uri="{FF2B5EF4-FFF2-40B4-BE49-F238E27FC236}">
                    <a16:creationId xmlns:a16="http://schemas.microsoft.com/office/drawing/2014/main" id="{D824698C-3D67-4D42-9DE6-531F5A0C7EA3}"/>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9" name="Freeform: Shape 78">
                <a:extLst>
                  <a:ext uri="{FF2B5EF4-FFF2-40B4-BE49-F238E27FC236}">
                    <a16:creationId xmlns:a16="http://schemas.microsoft.com/office/drawing/2014/main" id="{699246CD-F05A-4044-B7A4-384A7B272509}"/>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80" name="Freeform: Shape 79">
                <a:extLst>
                  <a:ext uri="{FF2B5EF4-FFF2-40B4-BE49-F238E27FC236}">
                    <a16:creationId xmlns:a16="http://schemas.microsoft.com/office/drawing/2014/main" id="{06930CAB-4305-4191-AD01-9D22AAD264D9}"/>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81" name="Straight Connector 80">
                <a:extLst>
                  <a:ext uri="{FF2B5EF4-FFF2-40B4-BE49-F238E27FC236}">
                    <a16:creationId xmlns:a16="http://schemas.microsoft.com/office/drawing/2014/main" id="{7FBC50E9-9F0E-4D62-9AA6-DC145681D1EA}"/>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57" name="Group 56">
              <a:extLst>
                <a:ext uri="{FF2B5EF4-FFF2-40B4-BE49-F238E27FC236}">
                  <a16:creationId xmlns:a16="http://schemas.microsoft.com/office/drawing/2014/main" id="{09610B7D-2856-472A-B98F-5684402C6C99}"/>
                </a:ext>
              </a:extLst>
            </p:cNvPr>
            <p:cNvGrpSpPr/>
            <p:nvPr userDrawn="1"/>
          </p:nvGrpSpPr>
          <p:grpSpPr bwMode="ltGray">
            <a:xfrm>
              <a:off x="7545167" y="-21839"/>
              <a:ext cx="1192433" cy="1098538"/>
              <a:chOff x="7545167" y="-9139"/>
              <a:chExt cx="1192433" cy="1098538"/>
            </a:xfrm>
          </p:grpSpPr>
          <p:sp>
            <p:nvSpPr>
              <p:cNvPr id="62" name="Freeform: Shape 61">
                <a:extLst>
                  <a:ext uri="{FF2B5EF4-FFF2-40B4-BE49-F238E27FC236}">
                    <a16:creationId xmlns:a16="http://schemas.microsoft.com/office/drawing/2014/main" id="{5173E078-D753-4C8F-98BB-75D0CBE314FE}"/>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3" name="Freeform: Shape 62">
                <a:extLst>
                  <a:ext uri="{FF2B5EF4-FFF2-40B4-BE49-F238E27FC236}">
                    <a16:creationId xmlns:a16="http://schemas.microsoft.com/office/drawing/2014/main" id="{EAA82456-62CD-4C42-91A4-3FFD8F19BCBD}"/>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4" name="Freeform: Shape 63">
                <a:extLst>
                  <a:ext uri="{FF2B5EF4-FFF2-40B4-BE49-F238E27FC236}">
                    <a16:creationId xmlns:a16="http://schemas.microsoft.com/office/drawing/2014/main" id="{41ABB687-FC0A-4A48-8466-BF8A1129E230}"/>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58" name="Group 57">
              <a:extLst>
                <a:ext uri="{FF2B5EF4-FFF2-40B4-BE49-F238E27FC236}">
                  <a16:creationId xmlns:a16="http://schemas.microsoft.com/office/drawing/2014/main" id="{8EEA91BF-1A44-4FB0-92F0-23098E7BBFCD}"/>
                </a:ext>
              </a:extLst>
            </p:cNvPr>
            <p:cNvGrpSpPr/>
            <p:nvPr userDrawn="1"/>
          </p:nvGrpSpPr>
          <p:grpSpPr bwMode="ltGray">
            <a:xfrm>
              <a:off x="6256117" y="5896894"/>
              <a:ext cx="1057910" cy="971314"/>
              <a:chOff x="6256117" y="5896894"/>
              <a:chExt cx="1057910" cy="971314"/>
            </a:xfrm>
          </p:grpSpPr>
          <p:sp>
            <p:nvSpPr>
              <p:cNvPr id="59" name="Freeform: Shape 58">
                <a:extLst>
                  <a:ext uri="{FF2B5EF4-FFF2-40B4-BE49-F238E27FC236}">
                    <a16:creationId xmlns:a16="http://schemas.microsoft.com/office/drawing/2014/main" id="{511C6A8E-CEC6-4129-9FB2-A426C6CE84EB}"/>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205B8F1F-9F8A-42BF-8770-AEABCEC35D18}"/>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36EE7F2A-0858-47D2-B1D0-D33BCD933AB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sp>
        <p:nvSpPr>
          <p:cNvPr id="5" name="Picture Placeholder 4">
            <a:extLst>
              <a:ext uri="{FF2B5EF4-FFF2-40B4-BE49-F238E27FC236}">
                <a16:creationId xmlns:a16="http://schemas.microsoft.com/office/drawing/2014/main" id="{6DF5D6DE-2629-4577-9B98-7A1666013D0A}"/>
              </a:ext>
            </a:extLst>
          </p:cNvPr>
          <p:cNvSpPr>
            <a:spLocks noGrp="1"/>
          </p:cNvSpPr>
          <p:nvPr>
            <p:ph type="pic" sz="quarter" idx="11" hasCustomPrompt="1"/>
          </p:nvPr>
        </p:nvSpPr>
        <p:spPr bwMode="gray">
          <a:xfrm>
            <a:off x="5016500" y="292100"/>
            <a:ext cx="6881813" cy="6272213"/>
          </a:xfrm>
          <a:blipFill>
            <a:blip r:embed="rId2"/>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2" name="Title 1"/>
          <p:cNvSpPr>
            <a:spLocks noGrp="1"/>
          </p:cNvSpPr>
          <p:nvPr>
            <p:ph type="title" hasCustomPrompt="1"/>
          </p:nvPr>
        </p:nvSpPr>
        <p:spPr>
          <a:xfrm>
            <a:off x="584201" y="2579648"/>
            <a:ext cx="3768898" cy="553998"/>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Enter title text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1"/>
            <a:ext cx="3769300"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1098272706"/>
      </p:ext>
    </p:extLst>
  </p:cSld>
  <p:clrMapOvr>
    <a:masterClrMapping/>
  </p:clrMapOvr>
  <p:transition>
    <p:fade/>
  </p:transition>
  <p:extLst mod="1">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C39AAC9F-C8B8-422E-93FC-08A064104000}"/>
              </a:ext>
            </a:extLst>
          </p:cNvPr>
          <p:cNvGrpSpPr/>
          <p:nvPr userDrawn="1"/>
        </p:nvGrpSpPr>
        <p:grpSpPr bwMode="ltGray">
          <a:xfrm>
            <a:off x="6256117" y="-21839"/>
            <a:ext cx="5932086" cy="6890047"/>
            <a:chOff x="6256117" y="-21839"/>
            <a:chExt cx="5932086" cy="6890047"/>
          </a:xfrm>
        </p:grpSpPr>
        <p:grpSp>
          <p:nvGrpSpPr>
            <p:cNvPr id="31" name="Group 30">
              <a:extLst>
                <a:ext uri="{FF2B5EF4-FFF2-40B4-BE49-F238E27FC236}">
                  <a16:creationId xmlns:a16="http://schemas.microsoft.com/office/drawing/2014/main" id="{A09379AA-B540-4886-8794-46BA10F3D91B}"/>
                </a:ext>
              </a:extLst>
            </p:cNvPr>
            <p:cNvGrpSpPr/>
            <p:nvPr userDrawn="1"/>
          </p:nvGrpSpPr>
          <p:grpSpPr bwMode="ltGray">
            <a:xfrm>
              <a:off x="8507413" y="1457714"/>
              <a:ext cx="3680790" cy="5392441"/>
              <a:chOff x="8507413" y="1457714"/>
              <a:chExt cx="3680790" cy="5392441"/>
            </a:xfrm>
          </p:grpSpPr>
          <p:sp>
            <p:nvSpPr>
              <p:cNvPr id="64" name="Freeform: Shape 63">
                <a:extLst>
                  <a:ext uri="{FF2B5EF4-FFF2-40B4-BE49-F238E27FC236}">
                    <a16:creationId xmlns:a16="http://schemas.microsoft.com/office/drawing/2014/main" id="{9E5BC201-014B-48F5-BAC0-4FBBACCBF586}"/>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F72CD027-1ABE-4E4A-BE9E-EF73250F92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52C85D91-63CC-4FF7-A826-BE886CDB017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E55C67E6-D930-403F-9550-70EC2A102AB5}"/>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BDB9C074-A5A6-4082-9FCD-D487FD8013E5}"/>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4E3D79EB-E5E0-4CA3-A7CE-50069CC73F1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42F892FB-2465-40CF-A81F-AC989DC09CE4}"/>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E8BADF38-50C7-4E4B-AA00-660BF4161C96}"/>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A51B782C-38CF-4C16-8A55-9C1BEA5AF3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3" name="Freeform: Shape 72">
                <a:extLst>
                  <a:ext uri="{FF2B5EF4-FFF2-40B4-BE49-F238E27FC236}">
                    <a16:creationId xmlns:a16="http://schemas.microsoft.com/office/drawing/2014/main" id="{61A234A0-3B09-4E85-880A-C885FBEE2401}"/>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B6516D46-39CD-420E-9263-03065B10F8F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6B28F64C-F49A-4F09-A9C2-8502680A64D7}"/>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6" name="Freeform: Shape 75">
                <a:extLst>
                  <a:ext uri="{FF2B5EF4-FFF2-40B4-BE49-F238E27FC236}">
                    <a16:creationId xmlns:a16="http://schemas.microsoft.com/office/drawing/2014/main" id="{3AE00412-2C1C-4CAB-B1D4-B046A4B37C24}"/>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7" name="Freeform: Shape 76">
                <a:extLst>
                  <a:ext uri="{FF2B5EF4-FFF2-40B4-BE49-F238E27FC236}">
                    <a16:creationId xmlns:a16="http://schemas.microsoft.com/office/drawing/2014/main" id="{01030AB7-3DE7-407A-98DE-751351FCBFB5}"/>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8" name="Freeform: Shape 77">
                <a:extLst>
                  <a:ext uri="{FF2B5EF4-FFF2-40B4-BE49-F238E27FC236}">
                    <a16:creationId xmlns:a16="http://schemas.microsoft.com/office/drawing/2014/main" id="{0074BD83-98DD-4084-9D1E-CDACFD005AFF}"/>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9" name="Freeform: Shape 78">
                <a:extLst>
                  <a:ext uri="{FF2B5EF4-FFF2-40B4-BE49-F238E27FC236}">
                    <a16:creationId xmlns:a16="http://schemas.microsoft.com/office/drawing/2014/main" id="{47C85498-5D07-457D-BA73-99E2EB50130B}"/>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80" name="Straight Connector 79">
                <a:extLst>
                  <a:ext uri="{FF2B5EF4-FFF2-40B4-BE49-F238E27FC236}">
                    <a16:creationId xmlns:a16="http://schemas.microsoft.com/office/drawing/2014/main" id="{3DF2CE11-90A6-43A8-B2DC-45295F10CB64}"/>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32" name="Group 31">
              <a:extLst>
                <a:ext uri="{FF2B5EF4-FFF2-40B4-BE49-F238E27FC236}">
                  <a16:creationId xmlns:a16="http://schemas.microsoft.com/office/drawing/2014/main" id="{F65F154A-ABA1-4F9A-97F8-C50108DD1A97}"/>
                </a:ext>
              </a:extLst>
            </p:cNvPr>
            <p:cNvGrpSpPr/>
            <p:nvPr userDrawn="1"/>
          </p:nvGrpSpPr>
          <p:grpSpPr bwMode="ltGray">
            <a:xfrm>
              <a:off x="7545167" y="-21839"/>
              <a:ext cx="1192433" cy="1098538"/>
              <a:chOff x="7545167" y="-9139"/>
              <a:chExt cx="1192433" cy="1098538"/>
            </a:xfrm>
          </p:grpSpPr>
          <p:sp>
            <p:nvSpPr>
              <p:cNvPr id="61" name="Freeform: Shape 60">
                <a:extLst>
                  <a:ext uri="{FF2B5EF4-FFF2-40B4-BE49-F238E27FC236}">
                    <a16:creationId xmlns:a16="http://schemas.microsoft.com/office/drawing/2014/main" id="{54AC8DFE-7BB0-4D98-AA21-405DB4B06225}"/>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2" name="Freeform: Shape 61">
                <a:extLst>
                  <a:ext uri="{FF2B5EF4-FFF2-40B4-BE49-F238E27FC236}">
                    <a16:creationId xmlns:a16="http://schemas.microsoft.com/office/drawing/2014/main" id="{F39938CF-5CFF-4707-BBDD-DD19FA0A50F1}"/>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3" name="Freeform: Shape 62">
                <a:extLst>
                  <a:ext uri="{FF2B5EF4-FFF2-40B4-BE49-F238E27FC236}">
                    <a16:creationId xmlns:a16="http://schemas.microsoft.com/office/drawing/2014/main" id="{73332E5E-0308-4370-A841-A20570A69BDF}"/>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33" name="Group 32">
              <a:extLst>
                <a:ext uri="{FF2B5EF4-FFF2-40B4-BE49-F238E27FC236}">
                  <a16:creationId xmlns:a16="http://schemas.microsoft.com/office/drawing/2014/main" id="{9E46D602-7D42-411E-8BA6-6F74E13FE605}"/>
                </a:ext>
              </a:extLst>
            </p:cNvPr>
            <p:cNvGrpSpPr/>
            <p:nvPr userDrawn="1"/>
          </p:nvGrpSpPr>
          <p:grpSpPr bwMode="ltGray">
            <a:xfrm>
              <a:off x="6256117" y="5896894"/>
              <a:ext cx="1057910" cy="971314"/>
              <a:chOff x="6256117" y="5896894"/>
              <a:chExt cx="1057910" cy="971314"/>
            </a:xfrm>
          </p:grpSpPr>
          <p:sp>
            <p:nvSpPr>
              <p:cNvPr id="34" name="Freeform: Shape 33">
                <a:extLst>
                  <a:ext uri="{FF2B5EF4-FFF2-40B4-BE49-F238E27FC236}">
                    <a16:creationId xmlns:a16="http://schemas.microsoft.com/office/drawing/2014/main" id="{53F344C1-9929-4E86-BB1A-05E12D1570DF}"/>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5" name="Freeform: Shape 34">
                <a:extLst>
                  <a:ext uri="{FF2B5EF4-FFF2-40B4-BE49-F238E27FC236}">
                    <a16:creationId xmlns:a16="http://schemas.microsoft.com/office/drawing/2014/main" id="{B6933AFD-19AA-49B8-BCF7-2D0EAA89273D}"/>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6" name="Freeform: Shape 35">
                <a:extLst>
                  <a:ext uri="{FF2B5EF4-FFF2-40B4-BE49-F238E27FC236}">
                    <a16:creationId xmlns:a16="http://schemas.microsoft.com/office/drawing/2014/main" id="{9FB75AC2-D122-402F-B448-B0118576BB4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sp>
        <p:nvSpPr>
          <p:cNvPr id="2" name="Title 1"/>
          <p:cNvSpPr>
            <a:spLocks noGrp="1"/>
          </p:cNvSpPr>
          <p:nvPr>
            <p:ph type="title" hasCustomPrompt="1"/>
          </p:nvPr>
        </p:nvSpPr>
        <p:spPr>
          <a:xfrm>
            <a:off x="584200" y="2981637"/>
            <a:ext cx="3769475"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dirty="0"/>
              <a:t>Square photo layout with body text</a:t>
            </a:r>
          </a:p>
        </p:txBody>
      </p:sp>
      <p:sp>
        <p:nvSpPr>
          <p:cNvPr id="60" name="Picture Placeholder 4">
            <a:extLst>
              <a:ext uri="{FF2B5EF4-FFF2-40B4-BE49-F238E27FC236}">
                <a16:creationId xmlns:a16="http://schemas.microsoft.com/office/drawing/2014/main" id="{D9BE8EAA-F7ED-46CD-A31F-E4299C08F5AD}"/>
              </a:ext>
            </a:extLst>
          </p:cNvPr>
          <p:cNvSpPr>
            <a:spLocks noGrp="1"/>
          </p:cNvSpPr>
          <p:nvPr>
            <p:ph type="pic" sz="quarter" idx="11" hasCustomPrompt="1"/>
          </p:nvPr>
        </p:nvSpPr>
        <p:spPr bwMode="gray">
          <a:xfrm>
            <a:off x="5016500" y="292100"/>
            <a:ext cx="6881813" cy="6272213"/>
          </a:xfrm>
          <a:blipFill>
            <a:blip r:embed="rId2"/>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829058357"/>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grpSp>
        <p:nvGrpSpPr>
          <p:cNvPr id="27" name="Group 26">
            <a:extLst>
              <a:ext uri="{FF2B5EF4-FFF2-40B4-BE49-F238E27FC236}">
                <a16:creationId xmlns:a16="http://schemas.microsoft.com/office/drawing/2014/main" id="{43B08910-F1C3-47B2-8C69-1B107282064A}"/>
              </a:ext>
            </a:extLst>
          </p:cNvPr>
          <p:cNvGrpSpPr/>
          <p:nvPr userDrawn="1"/>
        </p:nvGrpSpPr>
        <p:grpSpPr bwMode="ltGray">
          <a:xfrm>
            <a:off x="6256117" y="-21839"/>
            <a:ext cx="5932086" cy="6890047"/>
            <a:chOff x="6256117" y="-21839"/>
            <a:chExt cx="5932086" cy="6890047"/>
          </a:xfrm>
        </p:grpSpPr>
        <p:grpSp>
          <p:nvGrpSpPr>
            <p:cNvPr id="28" name="Group 27">
              <a:extLst>
                <a:ext uri="{FF2B5EF4-FFF2-40B4-BE49-F238E27FC236}">
                  <a16:creationId xmlns:a16="http://schemas.microsoft.com/office/drawing/2014/main" id="{9FE7A031-B4AB-4071-98FF-24E766F9BB5C}"/>
                </a:ext>
              </a:extLst>
            </p:cNvPr>
            <p:cNvGrpSpPr/>
            <p:nvPr userDrawn="1"/>
          </p:nvGrpSpPr>
          <p:grpSpPr bwMode="ltGray">
            <a:xfrm>
              <a:off x="8507413" y="1457714"/>
              <a:ext cx="3680790" cy="5392441"/>
              <a:chOff x="8507413" y="1457714"/>
              <a:chExt cx="3680790" cy="5392441"/>
            </a:xfrm>
          </p:grpSpPr>
          <p:sp>
            <p:nvSpPr>
              <p:cNvPr id="60" name="Freeform: Shape 59">
                <a:extLst>
                  <a:ext uri="{FF2B5EF4-FFF2-40B4-BE49-F238E27FC236}">
                    <a16:creationId xmlns:a16="http://schemas.microsoft.com/office/drawing/2014/main" id="{6DC7067D-3957-4163-9442-C167A0A6216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D9AE235F-4F6C-4565-AADC-752626D64B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EAADF52-7CC0-4715-8BAC-4186C7CE9B0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58AC140A-9DFB-45B7-82C2-CF25166A0D41}"/>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3436FDC7-3DF0-4E6A-B4A8-7EB4FF30AAF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D72FB5AA-3C69-4BB6-9C10-682E95EF1AAE}"/>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20321A7F-C5FC-4514-A3AC-41CC16FA85FD}"/>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B3C4B3CE-95D2-45A5-917E-A5389B118222}"/>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A5270AF0-DA91-4FF8-9B1C-35937E49D88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9" name="Freeform: Shape 68">
                <a:extLst>
                  <a:ext uri="{FF2B5EF4-FFF2-40B4-BE49-F238E27FC236}">
                    <a16:creationId xmlns:a16="http://schemas.microsoft.com/office/drawing/2014/main" id="{1B4AB4EC-0302-4902-B797-9B84C91FDE1B}"/>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E941D13F-2DD6-4121-8220-CC08400DD382}"/>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B98F2381-17CE-4672-96D3-D3E4A8C1115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E6A42BAE-DCEA-4A1A-8779-E499D67DA7B9}"/>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8D7995E7-6761-41BA-BE88-30DD0DF70D22}"/>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4D7B6AA-459B-44CF-9930-A05720C41315}"/>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0EBE7D0E-F0D6-4EA3-A151-C26BF3138977}"/>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6" name="Straight Connector 75">
                <a:extLst>
                  <a:ext uri="{FF2B5EF4-FFF2-40B4-BE49-F238E27FC236}">
                    <a16:creationId xmlns:a16="http://schemas.microsoft.com/office/drawing/2014/main" id="{0118A379-1639-4C1C-9E5B-A39F1CD0A9D9}"/>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9" name="Group 28">
              <a:extLst>
                <a:ext uri="{FF2B5EF4-FFF2-40B4-BE49-F238E27FC236}">
                  <a16:creationId xmlns:a16="http://schemas.microsoft.com/office/drawing/2014/main" id="{E8DE972F-9FF1-4743-BF7F-15CC5403A6CF}"/>
                </a:ext>
              </a:extLst>
            </p:cNvPr>
            <p:cNvGrpSpPr/>
            <p:nvPr userDrawn="1"/>
          </p:nvGrpSpPr>
          <p:grpSpPr bwMode="ltGray">
            <a:xfrm>
              <a:off x="7545167" y="-21839"/>
              <a:ext cx="1192433" cy="1098538"/>
              <a:chOff x="7545167" y="-9139"/>
              <a:chExt cx="1192433" cy="1098538"/>
            </a:xfrm>
          </p:grpSpPr>
          <p:sp>
            <p:nvSpPr>
              <p:cNvPr id="34" name="Freeform: Shape 33">
                <a:extLst>
                  <a:ext uri="{FF2B5EF4-FFF2-40B4-BE49-F238E27FC236}">
                    <a16:creationId xmlns:a16="http://schemas.microsoft.com/office/drawing/2014/main" id="{795596FA-D3B2-4953-81FC-9958337AF5DC}"/>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5" name="Freeform: Shape 34">
                <a:extLst>
                  <a:ext uri="{FF2B5EF4-FFF2-40B4-BE49-F238E27FC236}">
                    <a16:creationId xmlns:a16="http://schemas.microsoft.com/office/drawing/2014/main" id="{7D57090A-B887-4CA7-A022-90564F12A9A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6" name="Freeform: Shape 35">
                <a:extLst>
                  <a:ext uri="{FF2B5EF4-FFF2-40B4-BE49-F238E27FC236}">
                    <a16:creationId xmlns:a16="http://schemas.microsoft.com/office/drawing/2014/main" id="{F9749B2E-C284-42A2-A061-B635FBBBD461}"/>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30" name="Group 29">
              <a:extLst>
                <a:ext uri="{FF2B5EF4-FFF2-40B4-BE49-F238E27FC236}">
                  <a16:creationId xmlns:a16="http://schemas.microsoft.com/office/drawing/2014/main" id="{0A74F4CD-889D-4E91-AB27-CCB11E8677AE}"/>
                </a:ext>
              </a:extLst>
            </p:cNvPr>
            <p:cNvGrpSpPr/>
            <p:nvPr userDrawn="1"/>
          </p:nvGrpSpPr>
          <p:grpSpPr bwMode="ltGray">
            <a:xfrm>
              <a:off x="6256117" y="5896894"/>
              <a:ext cx="1057910" cy="971314"/>
              <a:chOff x="6256117" y="5896894"/>
              <a:chExt cx="1057910" cy="971314"/>
            </a:xfrm>
          </p:grpSpPr>
          <p:sp>
            <p:nvSpPr>
              <p:cNvPr id="31" name="Freeform: Shape 30">
                <a:extLst>
                  <a:ext uri="{FF2B5EF4-FFF2-40B4-BE49-F238E27FC236}">
                    <a16:creationId xmlns:a16="http://schemas.microsoft.com/office/drawing/2014/main" id="{6CE97AB5-F3D1-4D1A-8F2F-166F6F85A189}"/>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55281A29-9018-48AF-8B81-EB9F71FE5ABA}"/>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2B1B3F07-773E-4FC0-9A04-73F52683190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spTree>
    <p:extLst>
      <p:ext uri="{BB962C8B-B14F-4D97-AF65-F5344CB8AC3E}">
        <p14:creationId xmlns:p14="http://schemas.microsoft.com/office/powerpoint/2010/main" val="1808573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grpSp>
        <p:nvGrpSpPr>
          <p:cNvPr id="26" name="Group 25">
            <a:extLst>
              <a:ext uri="{FF2B5EF4-FFF2-40B4-BE49-F238E27FC236}">
                <a16:creationId xmlns:a16="http://schemas.microsoft.com/office/drawing/2014/main" id="{94867548-8B9A-436D-9AB6-D7EA0AC78267}"/>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E298AA2D-C933-41C0-B3A0-5E1B5429C617}"/>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DE45CCA4-1611-4A15-8D76-0CD4304233D4}"/>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BB20432D-F3B6-4212-B616-45AD62D0A8BA}"/>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5CB285A8-E7EF-4B70-8B71-2D09BE26853D}"/>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D552378-B8A4-40F9-8A64-367F9EC304F0}"/>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6DED4FF8-FEAE-4CC0-8F5B-9FC2B47E570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54DD2AD2-299E-4049-881B-2BC838B6DB02}"/>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430A103C-9EC8-479D-9AEA-2FA30D0B683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FF762A67-8800-4EDC-ACA0-235237807007}"/>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0C1E21E3-4EFA-46DB-B62D-888B912FEC3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8" name="Freeform: Shape 67">
                <a:extLst>
                  <a:ext uri="{FF2B5EF4-FFF2-40B4-BE49-F238E27FC236}">
                    <a16:creationId xmlns:a16="http://schemas.microsoft.com/office/drawing/2014/main" id="{5C90FB2C-AED4-45EF-B005-A6F9315E6638}"/>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69EFEACE-63D5-4DE9-AE7A-022D10CBBAD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183FC86B-2504-437F-9155-736D3776FBC0}"/>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4BE281D9-0C46-4685-8A97-79D102C868ED}"/>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0B982782-C326-41A6-88DF-60D0069AAC1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C69C78E5-CDD7-45AD-9FAC-A193057F255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95E678CA-56AB-4822-8F79-1B384711F464}"/>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5" name="Straight Connector 74">
                <a:extLst>
                  <a:ext uri="{FF2B5EF4-FFF2-40B4-BE49-F238E27FC236}">
                    <a16:creationId xmlns:a16="http://schemas.microsoft.com/office/drawing/2014/main" id="{94D454C8-0C5D-4654-B977-447674D5459E}"/>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7FD26513-923A-4E4E-88AB-484CF7F390D1}"/>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75F3DAB6-E46E-498F-AC8D-245DB12E86FA}"/>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4" name="Freeform: Shape 33">
                <a:extLst>
                  <a:ext uri="{FF2B5EF4-FFF2-40B4-BE49-F238E27FC236}">
                    <a16:creationId xmlns:a16="http://schemas.microsoft.com/office/drawing/2014/main" id="{2FF22795-13BD-4A36-8B98-FAE4B2B9567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8" name="Freeform: Shape 57">
                <a:extLst>
                  <a:ext uri="{FF2B5EF4-FFF2-40B4-BE49-F238E27FC236}">
                    <a16:creationId xmlns:a16="http://schemas.microsoft.com/office/drawing/2014/main" id="{26E68192-BBC2-4E66-BC2E-A6F5E839A4EC}"/>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29" name="Group 28">
              <a:extLst>
                <a:ext uri="{FF2B5EF4-FFF2-40B4-BE49-F238E27FC236}">
                  <a16:creationId xmlns:a16="http://schemas.microsoft.com/office/drawing/2014/main" id="{874CE4AB-E3EC-4485-A9DB-D3875DE15509}"/>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18D9197E-BD70-40A3-872D-2F635C47602A}"/>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DA35C218-6C8E-4E07-9EA7-15A37B43AD66}"/>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647F6A62-B1EC-420D-A385-9A9A03966E9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spTree>
    <p:extLst>
      <p:ext uri="{BB962C8B-B14F-4D97-AF65-F5344CB8AC3E}">
        <p14:creationId xmlns:p14="http://schemas.microsoft.com/office/powerpoint/2010/main" val="2387167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grpSp>
        <p:nvGrpSpPr>
          <p:cNvPr id="26" name="Group 25">
            <a:extLst>
              <a:ext uri="{FF2B5EF4-FFF2-40B4-BE49-F238E27FC236}">
                <a16:creationId xmlns:a16="http://schemas.microsoft.com/office/drawing/2014/main" id="{2BBF7881-8D09-4F22-B10B-0916A242A2CD}"/>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F5B1D67C-D600-4009-9F96-DBD9F692B67A}"/>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589ED409-83AE-42D1-A29E-F5ACE1D5379C}"/>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A47E83EE-C7AB-4851-AC1F-A2E965DE8A4F}"/>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117874BE-F982-46B6-83B3-569DB8A26C11}"/>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72B84FE-1FBD-4DB0-A1BB-1D393BABFD96}"/>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F0612185-AF46-47F9-B984-65C416463817}"/>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1F4FE628-8992-4D3C-9177-54650A419B37}"/>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9EB1F0C1-51BC-433D-B643-499296AD9EB3}"/>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1F95DA3E-A7A9-4898-8537-3057A04A80B1}"/>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A0885F40-F98C-4749-AF50-8D882201C7B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8" name="Freeform: Shape 67">
                <a:extLst>
                  <a:ext uri="{FF2B5EF4-FFF2-40B4-BE49-F238E27FC236}">
                    <a16:creationId xmlns:a16="http://schemas.microsoft.com/office/drawing/2014/main" id="{5DF4BDA5-0196-465B-9592-AD537FCE4B9C}"/>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2C953882-CF21-4072-808A-AFC6C6427081}"/>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24ACD3F6-35BF-4463-9A90-5F5B9025D6D9}"/>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36E0228F-415B-4662-977D-90C5D263A103}"/>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BBA85FE8-C6CE-42AD-9924-C426CEBA2C5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50FBB4D3-1D1C-41F7-856E-89287C5609D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F5EE762-48D4-46D8-8ECD-7595053F7D6E}"/>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5" name="Straight Connector 74">
                <a:extLst>
                  <a:ext uri="{FF2B5EF4-FFF2-40B4-BE49-F238E27FC236}">
                    <a16:creationId xmlns:a16="http://schemas.microsoft.com/office/drawing/2014/main" id="{5602528A-0204-4F83-A3CC-B19E5ED41C75}"/>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570E694A-2FDE-4ED0-B17A-283BAEEEBC3F}"/>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3014F876-92BB-450A-A3A6-EB7B6C2CB558}"/>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4" name="Freeform: Shape 33">
                <a:extLst>
                  <a:ext uri="{FF2B5EF4-FFF2-40B4-BE49-F238E27FC236}">
                    <a16:creationId xmlns:a16="http://schemas.microsoft.com/office/drawing/2014/main" id="{1AFE4E51-6693-4C7C-9EE7-633EA9AAA2AC}"/>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8" name="Freeform: Shape 57">
                <a:extLst>
                  <a:ext uri="{FF2B5EF4-FFF2-40B4-BE49-F238E27FC236}">
                    <a16:creationId xmlns:a16="http://schemas.microsoft.com/office/drawing/2014/main" id="{522550D5-A578-4C33-B405-092D50801565}"/>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29" name="Group 28">
              <a:extLst>
                <a:ext uri="{FF2B5EF4-FFF2-40B4-BE49-F238E27FC236}">
                  <a16:creationId xmlns:a16="http://schemas.microsoft.com/office/drawing/2014/main" id="{6A5C88A0-A89F-42B9-B5E5-623E0E0D7555}"/>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C4AD7328-AEE6-43BE-8744-DE52D5F8CC2E}"/>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90DC1356-0D84-4394-B0FF-A91903B8585E}"/>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5CA4391C-EE34-4D39-AC03-6D3272F213DC}"/>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spTree>
    <p:extLst>
      <p:ext uri="{BB962C8B-B14F-4D97-AF65-F5344CB8AC3E}">
        <p14:creationId xmlns:p14="http://schemas.microsoft.com/office/powerpoint/2010/main" val="2367191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00917851"/>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49718850"/>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1805746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tleSlide">
    <p:bg>
      <p:bgPr>
        <a:solidFill>
          <a:schemeClr val="accent3"/>
        </a:solidFill>
        <a:effectLst/>
      </p:bgPr>
    </p:bg>
    <p:spTree>
      <p:nvGrpSpPr>
        <p:cNvPr id="1" name=""/>
        <p:cNvGrpSpPr/>
        <p:nvPr/>
      </p:nvGrpSpPr>
      <p:grpSpPr>
        <a:xfrm>
          <a:off x="0" y="0"/>
          <a:ext cx="0" cy="0"/>
          <a:chOff x="0" y="0"/>
          <a:chExt cx="0" cy="0"/>
        </a:xfrm>
      </p:grpSpPr>
      <p:pic>
        <p:nvPicPr>
          <p:cNvPr id="7" name="MS logo gray - EMF">
            <a:extLst>
              <a:ext uri="{FF2B5EF4-FFF2-40B4-BE49-F238E27FC236}">
                <a16:creationId xmlns:a16="http://schemas.microsoft.com/office/drawing/2014/main" id="{DDC08157-A48C-4ACA-A5BB-EE2A866E10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black">
          <a:xfrm>
            <a:off x="605303" y="585788"/>
            <a:ext cx="1324234"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lgn="l">
              <a:defRPr/>
            </a:lvl1pPr>
          </a:lstStyle>
          <a:p>
            <a:r>
              <a:rPr lang="en-US"/>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276999"/>
          </a:xfrm>
          <a:solidFill>
            <a:schemeClr val="accent3">
              <a:alpha val="75000"/>
            </a:schemeClr>
          </a:solidFill>
        </p:spPr>
        <p:txBody>
          <a:bodyPr/>
          <a:lstStyle>
            <a:lvl1pPr marL="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solidFill>
                  <a:schemeClr val="tx1"/>
                </a:solidFill>
                <a:latin typeface="+mj-lt"/>
                <a:ea typeface="+mn-ea"/>
                <a:cs typeface="Segoe UI Semilight" panose="020B0402040204020203" pitchFamily="34" charset="0"/>
              </a:defRPr>
            </a:lvl1pPr>
          </a:lstStyle>
          <a:p>
            <a:pPr lvl="0"/>
            <a:r>
              <a:rPr lang="en-US">
                <a:latin typeface="+mj-lt"/>
              </a:rPr>
              <a:t>Session code here</a:t>
            </a:r>
            <a:endParaRPr lang="en-US"/>
          </a:p>
        </p:txBody>
      </p:sp>
    </p:spTree>
    <p:extLst>
      <p:ext uri="{BB962C8B-B14F-4D97-AF65-F5344CB8AC3E}">
        <p14:creationId xmlns:p14="http://schemas.microsoft.com/office/powerpoint/2010/main" val="27486409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mod="1">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217191484"/>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71.xml><?xml version="1.0" encoding="utf-8"?>
<p:sldLayout xmlns:a="http://schemas.openxmlformats.org/drawingml/2006/main" xmlns:r="http://schemas.openxmlformats.org/officeDocument/2006/relationships" xmlns:p="http://schemas.openxmlformats.org/presentationml/2006/main" userDrawn="1">
  <p:cSld name="Title_White">
    <p:spTree>
      <p:nvGrpSpPr>
        <p:cNvPr id="1" name=""/>
        <p:cNvGrpSpPr/>
        <p:nvPr/>
      </p:nvGrpSpPr>
      <p:grpSpPr>
        <a:xfrm>
          <a:off x="0" y="0"/>
          <a:ext cx="0" cy="0"/>
          <a:chOff x="0" y="0"/>
          <a:chExt cx="0" cy="0"/>
        </a:xfrm>
      </p:grpSpPr>
      <p:sp>
        <p:nvSpPr>
          <p:cNvPr id="6" name="Date Placeholder 4"/>
          <p:cNvSpPr>
            <a:spLocks noGrp="1"/>
          </p:cNvSpPr>
          <p:nvPr>
            <p:ph type="dt" sz="half" idx="12"/>
          </p:nvPr>
        </p:nvSpPr>
        <p:spPr>
          <a:xfrm>
            <a:off x="768096" y="4251271"/>
            <a:ext cx="10655808" cy="486383"/>
          </a:xfrm>
          <a:prstGeom prst="rect">
            <a:avLst/>
          </a:prstGeom>
        </p:spPr>
        <p:txBody>
          <a:bodyPr lIns="0" tIns="0" rIns="0" bIns="0" anchor="t" anchorCtr="0"/>
          <a:lstStyle>
            <a:lvl1pPr>
              <a:defRPr sz="2131">
                <a:solidFill>
                  <a:schemeClr val="tx1"/>
                </a:solidFill>
                <a:latin typeface="Arial"/>
                <a:cs typeface="Arial"/>
              </a:defRPr>
            </a:lvl1pPr>
          </a:lstStyle>
          <a:p>
            <a:fld id="{2422E8B4-9D43-C540-B39F-D906FFDDCD2B}" type="datetime4">
              <a:rPr lang="en-US" smtClean="0"/>
              <a:pPr/>
              <a:t>April 11, 2019</a:t>
            </a:fld>
            <a:endParaRPr lang="en-US" dirty="0"/>
          </a:p>
        </p:txBody>
      </p:sp>
      <p:sp>
        <p:nvSpPr>
          <p:cNvPr id="7" name="Title 17"/>
          <p:cNvSpPr>
            <a:spLocks noGrp="1"/>
          </p:cNvSpPr>
          <p:nvPr>
            <p:ph type="title" hasCustomPrompt="1"/>
          </p:nvPr>
        </p:nvSpPr>
        <p:spPr>
          <a:xfrm>
            <a:off x="768096" y="2138001"/>
            <a:ext cx="10655808" cy="1141943"/>
          </a:xfrm>
          <a:prstGeom prst="rect">
            <a:avLst/>
          </a:prstGeom>
        </p:spPr>
        <p:txBody>
          <a:bodyPr vert="horz" lIns="0" tIns="45720" rIns="0" bIns="45720" anchor="b"/>
          <a:lstStyle>
            <a:lvl1pPr marL="0" marR="0" indent="0" algn="l" defTabSz="543928" rtl="0" eaLnBrk="1" fontAlgn="auto" latinLnBrk="0" hangingPunct="1">
              <a:lnSpc>
                <a:spcPct val="100000"/>
              </a:lnSpc>
              <a:spcBef>
                <a:spcPct val="0"/>
              </a:spcBef>
              <a:spcAft>
                <a:spcPts val="0"/>
              </a:spcAft>
              <a:buClrTx/>
              <a:buSzTx/>
              <a:buFontTx/>
              <a:buNone/>
              <a:tabLst/>
              <a:defRPr kumimoji="0" lang="en-US" sz="3730" b="1" i="0" u="none" strike="noStrike" kern="1200" cap="none" spc="0" normalizeH="0" baseline="0" noProof="0" smtClean="0">
                <a:ln>
                  <a:noFill/>
                </a:ln>
                <a:solidFill>
                  <a:schemeClr val="tx2"/>
                </a:solidFill>
                <a:effectLst/>
                <a:uLnTx/>
                <a:uFillTx/>
                <a:latin typeface="Arial"/>
                <a:cs typeface="Arial"/>
              </a:defRPr>
            </a:lvl1pPr>
          </a:lstStyle>
          <a:p>
            <a:r>
              <a:rPr lang="en-US" dirty="0"/>
              <a:t>Presentation Title</a:t>
            </a:r>
          </a:p>
        </p:txBody>
      </p:sp>
      <p:sp>
        <p:nvSpPr>
          <p:cNvPr id="8" name="Text Placeholder 10"/>
          <p:cNvSpPr>
            <a:spLocks noGrp="1"/>
          </p:cNvSpPr>
          <p:nvPr>
            <p:ph type="body" sz="quarter" idx="13" hasCustomPrompt="1"/>
          </p:nvPr>
        </p:nvSpPr>
        <p:spPr>
          <a:xfrm>
            <a:off x="768352" y="3279295"/>
            <a:ext cx="10655553" cy="971975"/>
          </a:xfrm>
          <a:prstGeom prst="rect">
            <a:avLst/>
          </a:prstGeom>
        </p:spPr>
        <p:txBody>
          <a:bodyPr lIns="0" tIns="45720" rIns="0" bIns="45720"/>
          <a:lstStyle>
            <a:lvl1pPr marL="407948" marR="0" indent="-407948" algn="l" defTabSz="543928" rtl="0" eaLnBrk="1" fontAlgn="auto" latinLnBrk="0" hangingPunct="1">
              <a:lnSpc>
                <a:spcPct val="100000"/>
              </a:lnSpc>
              <a:spcBef>
                <a:spcPct val="20000"/>
              </a:spcBef>
              <a:spcAft>
                <a:spcPts val="0"/>
              </a:spcAft>
              <a:buClrTx/>
              <a:buSzTx/>
              <a:buFontTx/>
              <a:buNone/>
              <a:tabLst/>
              <a:defRPr sz="2398">
                <a:solidFill>
                  <a:schemeClr val="bg2"/>
                </a:solidFill>
              </a:defRPr>
            </a:lvl1pPr>
            <a:lvl2pPr marL="543928" indent="0">
              <a:buFontTx/>
              <a:buNone/>
              <a:defRPr/>
            </a:lvl2pPr>
            <a:lvl3pPr marL="1087859" indent="0">
              <a:buFontTx/>
              <a:buNone/>
              <a:defRPr/>
            </a:lvl3pPr>
            <a:lvl4pPr marL="1631788" indent="0">
              <a:buFontTx/>
              <a:buNone/>
              <a:defRPr/>
            </a:lvl4pPr>
            <a:lvl5pPr marL="2175716" indent="0">
              <a:buFontTx/>
              <a:buNone/>
              <a:defRPr/>
            </a:lvl5pPr>
          </a:lstStyle>
          <a:p>
            <a:pPr marL="0" marR="0" lvl="0" indent="0" algn="l" defTabSz="543928" rtl="0" eaLnBrk="1" fontAlgn="auto" latinLnBrk="0" hangingPunct="1">
              <a:lnSpc>
                <a:spcPct val="100000"/>
              </a:lnSpc>
              <a:spcBef>
                <a:spcPct val="20000"/>
              </a:spcBef>
              <a:spcAft>
                <a:spcPts val="0"/>
              </a:spcAft>
              <a:buClrTx/>
              <a:buSzTx/>
              <a:buFontTx/>
              <a:buNone/>
              <a:tabLst/>
              <a:defRPr/>
            </a:pPr>
            <a:r>
              <a:rPr lang="en-US" dirty="0"/>
              <a:t>Sub Title</a:t>
            </a:r>
          </a:p>
        </p:txBody>
      </p:sp>
      <p:pic>
        <p:nvPicPr>
          <p:cNvPr id="2" name="Picture 1"/>
          <p:cNvPicPr>
            <a:picLocks noChangeAspect="1"/>
          </p:cNvPicPr>
          <p:nvPr userDrawn="1"/>
        </p:nvPicPr>
        <p:blipFill>
          <a:blip r:embed="rId2"/>
          <a:stretch>
            <a:fillRect/>
          </a:stretch>
        </p:blipFill>
        <p:spPr>
          <a:xfrm>
            <a:off x="7315199" y="5467824"/>
            <a:ext cx="4108704" cy="655645"/>
          </a:xfrm>
          <a:prstGeom prst="rect">
            <a:avLst/>
          </a:prstGeom>
        </p:spPr>
      </p:pic>
    </p:spTree>
    <p:extLst>
      <p:ext uri="{BB962C8B-B14F-4D97-AF65-F5344CB8AC3E}">
        <p14:creationId xmlns:p14="http://schemas.microsoft.com/office/powerpoint/2010/main" val="2443410485"/>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18E02B-7B30-4337-9B1E-95581D5FAC5F}"/>
              </a:ext>
            </a:extLst>
          </p:cNvPr>
          <p:cNvSpPr>
            <a:spLocks noGrp="1"/>
          </p:cNvSpPr>
          <p:nvPr>
            <p:ph type="title" hasCustomPrompt="1"/>
          </p:nvPr>
        </p:nvSpPr>
        <p:spPr>
          <a:xfrm>
            <a:off x="344729" y="230669"/>
            <a:ext cx="11504375" cy="987569"/>
          </a:xfrm>
          <a:prstGeom prst="rect">
            <a:avLst/>
          </a:prstGeom>
        </p:spPr>
        <p:txBody>
          <a:bodyPr/>
          <a:lstStyle>
            <a:lvl1pPr>
              <a:defRPr b="1" i="0">
                <a:latin typeface="Arial"/>
                <a:cs typeface="Arial"/>
              </a:defRPr>
            </a:lvl1pPr>
          </a:lstStyle>
          <a:p>
            <a:r>
              <a:rPr lang="en-US" dirty="0"/>
              <a:t>Primary header/content</a:t>
            </a:r>
          </a:p>
        </p:txBody>
      </p:sp>
      <p:sp>
        <p:nvSpPr>
          <p:cNvPr id="6" name="Text Placeholder 7">
            <a:extLst>
              <a:ext uri="{FF2B5EF4-FFF2-40B4-BE49-F238E27FC236}">
                <a16:creationId xmlns:a16="http://schemas.microsoft.com/office/drawing/2014/main" id="{78756FC4-7E7D-45AF-86EC-83BBC47D2C9F}"/>
              </a:ext>
            </a:extLst>
          </p:cNvPr>
          <p:cNvSpPr>
            <a:spLocks noGrp="1"/>
          </p:cNvSpPr>
          <p:nvPr>
            <p:ph type="body" sz="quarter" idx="10" hasCustomPrompt="1"/>
          </p:nvPr>
        </p:nvSpPr>
        <p:spPr>
          <a:xfrm>
            <a:off x="344490" y="772240"/>
            <a:ext cx="11503025" cy="445996"/>
          </a:xfrm>
          <a:prstGeom prst="rect">
            <a:avLst/>
          </a:prstGeom>
        </p:spPr>
        <p:txBody>
          <a:bodyPr/>
          <a:lstStyle>
            <a:lvl1pPr>
              <a:defRPr sz="2131" b="1" i="0">
                <a:solidFill>
                  <a:srgbClr val="0082E6"/>
                </a:solidFill>
                <a:latin typeface="Arial"/>
                <a:cs typeface="Arial"/>
              </a:defRPr>
            </a:lvl1pPr>
          </a:lstStyle>
          <a:p>
            <a:pPr lvl="0"/>
            <a:r>
              <a:rPr lang="en-US" dirty="0"/>
              <a:t>Subhead</a:t>
            </a:r>
          </a:p>
        </p:txBody>
      </p:sp>
    </p:spTree>
    <p:extLst>
      <p:ext uri="{BB962C8B-B14F-4D97-AF65-F5344CB8AC3E}">
        <p14:creationId xmlns:p14="http://schemas.microsoft.com/office/powerpoint/2010/main" val="3532622165"/>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p:cSld name="Content and Gradient Icon Box">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4C9B54-83A1-409D-8F13-B5981C0FC07C}"/>
              </a:ext>
            </a:extLst>
          </p:cNvPr>
          <p:cNvSpPr>
            <a:spLocks noGrp="1"/>
          </p:cNvSpPr>
          <p:nvPr>
            <p:ph type="title" hasCustomPrompt="1"/>
          </p:nvPr>
        </p:nvSpPr>
        <p:spPr>
          <a:xfrm>
            <a:off x="344731" y="230665"/>
            <a:ext cx="11504375" cy="988535"/>
          </a:xfrm>
          <a:prstGeom prst="rect">
            <a:avLst/>
          </a:prstGeom>
        </p:spPr>
        <p:txBody>
          <a:bodyPr/>
          <a:lstStyle>
            <a:lvl1pPr>
              <a:defRPr b="1" i="0">
                <a:latin typeface="Arial"/>
                <a:cs typeface="Arial"/>
              </a:defRPr>
            </a:lvl1pPr>
          </a:lstStyle>
          <a:p>
            <a:r>
              <a:rPr lang="en-US" dirty="0"/>
              <a:t>Primary header/content</a:t>
            </a:r>
          </a:p>
        </p:txBody>
      </p:sp>
      <p:sp>
        <p:nvSpPr>
          <p:cNvPr id="3" name="Content Placeholder 2">
            <a:extLst>
              <a:ext uri="{FF2B5EF4-FFF2-40B4-BE49-F238E27FC236}">
                <a16:creationId xmlns:a16="http://schemas.microsoft.com/office/drawing/2014/main" id="{111DF78B-2B5A-4C16-A430-C31632D0AA10}"/>
              </a:ext>
            </a:extLst>
          </p:cNvPr>
          <p:cNvSpPr>
            <a:spLocks noGrp="1"/>
          </p:cNvSpPr>
          <p:nvPr>
            <p:ph sz="half" idx="1" hasCustomPrompt="1"/>
          </p:nvPr>
        </p:nvSpPr>
        <p:spPr>
          <a:xfrm>
            <a:off x="344730" y="1449626"/>
            <a:ext cx="5560775" cy="4341576"/>
          </a:xfrm>
          <a:prstGeom prst="rect">
            <a:avLst/>
          </a:prstGeom>
          <a:solidFill>
            <a:srgbClr val="071E44"/>
          </a:solidFill>
        </p:spPr>
        <p:txBody>
          <a:bodyPr lIns="122516" tIns="1041379" rIns="122516" bIns="122516"/>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Edit master text styles</a:t>
            </a:r>
          </a:p>
          <a:p>
            <a:pPr lvl="1"/>
            <a:r>
              <a:rPr lang="en-US" dirty="0"/>
              <a:t>Second level</a:t>
            </a:r>
          </a:p>
          <a:p>
            <a:pPr lvl="2"/>
            <a:r>
              <a:rPr lang="en-US" dirty="0"/>
              <a:t>Third level</a:t>
            </a:r>
          </a:p>
        </p:txBody>
      </p:sp>
      <p:sp>
        <p:nvSpPr>
          <p:cNvPr id="4" name="Content Placeholder 3">
            <a:extLst>
              <a:ext uri="{FF2B5EF4-FFF2-40B4-BE49-F238E27FC236}">
                <a16:creationId xmlns:a16="http://schemas.microsoft.com/office/drawing/2014/main" id="{2E307BEF-786C-4EF2-BD05-5319DADD9C46}"/>
              </a:ext>
            </a:extLst>
          </p:cNvPr>
          <p:cNvSpPr>
            <a:spLocks noGrp="1"/>
          </p:cNvSpPr>
          <p:nvPr>
            <p:ph sz="half" idx="2" hasCustomPrompt="1"/>
          </p:nvPr>
        </p:nvSpPr>
        <p:spPr>
          <a:xfrm>
            <a:off x="6286503" y="1449626"/>
            <a:ext cx="5562599" cy="4341576"/>
          </a:xfrm>
          <a:prstGeom prst="rect">
            <a:avLst/>
          </a:prstGeom>
        </p:spPr>
        <p:txBody>
          <a:bodyPr/>
          <a:lstStyle>
            <a:lvl1pPr>
              <a:defRPr b="0">
                <a:solidFill>
                  <a:srgbClr val="0082E6"/>
                </a:solidFill>
              </a:defRPr>
            </a:lvl1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7">
            <a:extLst>
              <a:ext uri="{FF2B5EF4-FFF2-40B4-BE49-F238E27FC236}">
                <a16:creationId xmlns:a16="http://schemas.microsoft.com/office/drawing/2014/main" id="{9C9D95F2-D39B-4D5A-B198-8958A263A192}"/>
              </a:ext>
            </a:extLst>
          </p:cNvPr>
          <p:cNvSpPr>
            <a:spLocks noGrp="1"/>
          </p:cNvSpPr>
          <p:nvPr>
            <p:ph type="body" sz="quarter" idx="10" hasCustomPrompt="1"/>
          </p:nvPr>
        </p:nvSpPr>
        <p:spPr>
          <a:xfrm>
            <a:off x="344490" y="772243"/>
            <a:ext cx="11503025" cy="446961"/>
          </a:xfrm>
          <a:prstGeom prst="rect">
            <a:avLst/>
          </a:prstGeom>
        </p:spPr>
        <p:txBody>
          <a:bodyPr/>
          <a:lstStyle>
            <a:lvl1pPr>
              <a:defRPr sz="2131" b="1" i="0">
                <a:solidFill>
                  <a:srgbClr val="0082E6"/>
                </a:solidFill>
                <a:latin typeface="Arial"/>
                <a:cs typeface="Arial"/>
              </a:defRPr>
            </a:lvl1pPr>
          </a:lstStyle>
          <a:p>
            <a:pPr lvl="0"/>
            <a:r>
              <a:rPr lang="en-US" dirty="0"/>
              <a:t>Subhead</a:t>
            </a:r>
          </a:p>
        </p:txBody>
      </p:sp>
    </p:spTree>
    <p:extLst>
      <p:ext uri="{BB962C8B-B14F-4D97-AF65-F5344CB8AC3E}">
        <p14:creationId xmlns:p14="http://schemas.microsoft.com/office/powerpoint/2010/main" val="1340502319"/>
      </p:ext>
    </p:extLst>
  </p:cSld>
  <p:clrMapOvr>
    <a:masterClrMapping/>
  </p:clrMapOvr>
  <p:extLst mod="1">
    <p:ext uri="{DCECCB84-F9BA-43D5-87BE-67443E8EF086}">
      <p15:sldGuideLst xmlns:p15="http://schemas.microsoft.com/office/powerpoint/2012/main">
        <p15:guide id="1" orient="horz" pos="1800">
          <p15:clr>
            <a:srgbClr val="FBAE40"/>
          </p15:clr>
        </p15:guide>
      </p15:sldGuideLst>
    </p:ext>
  </p:extLst>
</p:sldLayout>
</file>

<file path=ppt/slideLayouts/slideLayout274.xml><?xml version="1.0" encoding="utf-8"?>
<p:sldLayout xmlns:a="http://schemas.openxmlformats.org/drawingml/2006/main" xmlns:r="http://schemas.openxmlformats.org/officeDocument/2006/relationships" xmlns:p="http://schemas.openxmlformats.org/presentationml/2006/main">
  <p:cSld name="Content and Picture Right">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8453379F-F1BB-486E-A2EA-F7E8FCE5E082}"/>
              </a:ext>
            </a:extLst>
          </p:cNvPr>
          <p:cNvSpPr>
            <a:spLocks noGrp="1"/>
          </p:cNvSpPr>
          <p:nvPr>
            <p:ph type="pic" sz="quarter" idx="10"/>
          </p:nvPr>
        </p:nvSpPr>
        <p:spPr>
          <a:xfrm>
            <a:off x="6286503" y="1450332"/>
            <a:ext cx="5562599" cy="4340870"/>
          </a:xfrm>
          <a:prstGeom prst="rect">
            <a:avLst/>
          </a:prstGeom>
          <a:pattFill prst="wdUpDiag">
            <a:fgClr>
              <a:schemeClr val="tx1">
                <a:lumMod val="20000"/>
                <a:lumOff val="80000"/>
              </a:schemeClr>
            </a:fgClr>
            <a:bgClr>
              <a:schemeClr val="bg1"/>
            </a:bgClr>
          </a:pattFill>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834C9B54-83A1-409D-8F13-B5981C0FC07C}"/>
              </a:ext>
            </a:extLst>
          </p:cNvPr>
          <p:cNvSpPr>
            <a:spLocks noGrp="1"/>
          </p:cNvSpPr>
          <p:nvPr>
            <p:ph type="title" hasCustomPrompt="1"/>
          </p:nvPr>
        </p:nvSpPr>
        <p:spPr>
          <a:xfrm>
            <a:off x="344731" y="230665"/>
            <a:ext cx="11504375" cy="988535"/>
          </a:xfrm>
          <a:prstGeom prst="rect">
            <a:avLst/>
          </a:prstGeom>
        </p:spPr>
        <p:txBody>
          <a:bodyPr/>
          <a:lstStyle>
            <a:lvl1pPr>
              <a:defRPr b="1" i="0">
                <a:latin typeface="Arial"/>
                <a:cs typeface="Arial"/>
              </a:defRPr>
            </a:lvl1pPr>
          </a:lstStyle>
          <a:p>
            <a:r>
              <a:rPr lang="en-US" dirty="0"/>
              <a:t>Primary header/content</a:t>
            </a:r>
          </a:p>
        </p:txBody>
      </p:sp>
      <p:sp>
        <p:nvSpPr>
          <p:cNvPr id="3" name="Content Placeholder 2">
            <a:extLst>
              <a:ext uri="{FF2B5EF4-FFF2-40B4-BE49-F238E27FC236}">
                <a16:creationId xmlns:a16="http://schemas.microsoft.com/office/drawing/2014/main" id="{111DF78B-2B5A-4C16-A430-C31632D0AA10}"/>
              </a:ext>
            </a:extLst>
          </p:cNvPr>
          <p:cNvSpPr>
            <a:spLocks noGrp="1"/>
          </p:cNvSpPr>
          <p:nvPr>
            <p:ph sz="half" idx="1" hasCustomPrompt="1"/>
          </p:nvPr>
        </p:nvSpPr>
        <p:spPr>
          <a:xfrm>
            <a:off x="344730" y="1450687"/>
            <a:ext cx="5560775" cy="4340519"/>
          </a:xfrm>
          <a:prstGeom prst="rect">
            <a:avLst/>
          </a:prstGeom>
        </p:spPr>
        <p:txBody>
          <a:bodyPr/>
          <a:lstStyle>
            <a:lvl1pPr>
              <a:defRPr b="0">
                <a:solidFill>
                  <a:srgbClr val="0082E6"/>
                </a:solidFill>
              </a:defRPr>
            </a:lvl1pPr>
            <a:lvl2pPr>
              <a:defRPr>
                <a:solidFill>
                  <a:schemeClr val="tx1">
                    <a:lumMod val="50000"/>
                  </a:schemeClr>
                </a:solidFill>
              </a:defRPr>
            </a:lvl2pPr>
            <a:lvl3pPr>
              <a:defRPr>
                <a:solidFill>
                  <a:schemeClr val="tx1">
                    <a:lumMod val="50000"/>
                  </a:schemeClr>
                </a:solidFill>
              </a:defRPr>
            </a:lvl3pPr>
            <a:lvl4pPr>
              <a:defRPr>
                <a:solidFill>
                  <a:schemeClr val="tx1">
                    <a:lumMod val="50000"/>
                  </a:schemeClr>
                </a:solidFill>
              </a:defRPr>
            </a:lvl4pPr>
            <a:lvl5pPr>
              <a:defRPr>
                <a:solidFill>
                  <a:schemeClr val="tx1">
                    <a:lumMod val="50000"/>
                  </a:schemeClr>
                </a:solidFil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7">
            <a:extLst>
              <a:ext uri="{FF2B5EF4-FFF2-40B4-BE49-F238E27FC236}">
                <a16:creationId xmlns:a16="http://schemas.microsoft.com/office/drawing/2014/main" id="{FE2BEBA4-6D13-4015-BD20-D00A672774AE}"/>
              </a:ext>
            </a:extLst>
          </p:cNvPr>
          <p:cNvSpPr>
            <a:spLocks noGrp="1"/>
          </p:cNvSpPr>
          <p:nvPr>
            <p:ph type="body" sz="quarter" idx="11" hasCustomPrompt="1"/>
          </p:nvPr>
        </p:nvSpPr>
        <p:spPr>
          <a:xfrm>
            <a:off x="344490" y="772243"/>
            <a:ext cx="11503025" cy="446961"/>
          </a:xfrm>
          <a:prstGeom prst="rect">
            <a:avLst/>
          </a:prstGeom>
        </p:spPr>
        <p:txBody>
          <a:bodyPr/>
          <a:lstStyle>
            <a:lvl1pPr>
              <a:defRPr sz="2131" b="1" i="0">
                <a:solidFill>
                  <a:srgbClr val="0082E6"/>
                </a:solidFill>
                <a:latin typeface="Arial"/>
                <a:cs typeface="Arial"/>
              </a:defRPr>
            </a:lvl1pPr>
          </a:lstStyle>
          <a:p>
            <a:pPr lvl="0"/>
            <a:r>
              <a:rPr lang="en-US" dirty="0"/>
              <a:t>Subhead</a:t>
            </a:r>
          </a:p>
        </p:txBody>
      </p:sp>
    </p:spTree>
    <p:extLst>
      <p:ext uri="{BB962C8B-B14F-4D97-AF65-F5344CB8AC3E}">
        <p14:creationId xmlns:p14="http://schemas.microsoft.com/office/powerpoint/2010/main" val="1184929701"/>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p:cSld name="Three Content and Header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4C9B54-83A1-409D-8F13-B5981C0FC07C}"/>
              </a:ext>
            </a:extLst>
          </p:cNvPr>
          <p:cNvSpPr>
            <a:spLocks noGrp="1"/>
          </p:cNvSpPr>
          <p:nvPr>
            <p:ph type="title" hasCustomPrompt="1"/>
          </p:nvPr>
        </p:nvSpPr>
        <p:spPr>
          <a:xfrm>
            <a:off x="344731" y="230665"/>
            <a:ext cx="11504375" cy="988535"/>
          </a:xfrm>
          <a:prstGeom prst="rect">
            <a:avLst/>
          </a:prstGeom>
        </p:spPr>
        <p:txBody>
          <a:bodyPr/>
          <a:lstStyle>
            <a:lvl1pPr>
              <a:defRPr b="1" i="0">
                <a:latin typeface="Arial"/>
                <a:cs typeface="Arial"/>
              </a:defRPr>
            </a:lvl1pPr>
          </a:lstStyle>
          <a:p>
            <a:r>
              <a:rPr lang="en-US" dirty="0"/>
              <a:t>Primary header/content</a:t>
            </a:r>
          </a:p>
        </p:txBody>
      </p:sp>
      <p:sp>
        <p:nvSpPr>
          <p:cNvPr id="3" name="Content Placeholder 2">
            <a:extLst>
              <a:ext uri="{FF2B5EF4-FFF2-40B4-BE49-F238E27FC236}">
                <a16:creationId xmlns:a16="http://schemas.microsoft.com/office/drawing/2014/main" id="{111DF78B-2B5A-4C16-A430-C31632D0AA10}"/>
              </a:ext>
            </a:extLst>
          </p:cNvPr>
          <p:cNvSpPr>
            <a:spLocks noGrp="1"/>
          </p:cNvSpPr>
          <p:nvPr>
            <p:ph sz="half" idx="1" hasCustomPrompt="1"/>
          </p:nvPr>
        </p:nvSpPr>
        <p:spPr>
          <a:xfrm>
            <a:off x="344727" y="1998463"/>
            <a:ext cx="3575304" cy="3792740"/>
          </a:xfrm>
          <a:prstGeom prst="rect">
            <a:avLst/>
          </a:prstGeom>
          <a:solidFill>
            <a:srgbClr val="EBEBEB"/>
          </a:solidFill>
        </p:spPr>
        <p:txBody>
          <a:bodyPr lIns="122516" tIns="122516" rIns="122516" bIns="122516"/>
          <a:lstStyle>
            <a:lvl1pPr>
              <a:defRPr sz="1465" b="0">
                <a:solidFill>
                  <a:srgbClr val="0082E6"/>
                </a:solidFill>
              </a:defRPr>
            </a:lvl1pPr>
            <a:lvl2pPr>
              <a:defRPr sz="1465"/>
            </a:lvl2pPr>
            <a:lvl3pPr>
              <a:defRPr sz="1465"/>
            </a:lvl3pPr>
            <a:lvl4pPr>
              <a:defRPr sz="1332"/>
            </a:lvl4pPr>
            <a:lvl5pPr>
              <a:defRPr sz="1066"/>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2E307BEF-786C-4EF2-BD05-5319DADD9C46}"/>
              </a:ext>
            </a:extLst>
          </p:cNvPr>
          <p:cNvSpPr>
            <a:spLocks noGrp="1"/>
          </p:cNvSpPr>
          <p:nvPr>
            <p:ph sz="half" idx="2" hasCustomPrompt="1"/>
          </p:nvPr>
        </p:nvSpPr>
        <p:spPr>
          <a:xfrm>
            <a:off x="4309493" y="1998463"/>
            <a:ext cx="3575304" cy="3792740"/>
          </a:xfrm>
          <a:prstGeom prst="rect">
            <a:avLst/>
          </a:prstGeom>
          <a:solidFill>
            <a:srgbClr val="EBEBEB"/>
          </a:solidFill>
        </p:spPr>
        <p:txBody>
          <a:bodyPr lIns="122516" tIns="122516" rIns="122516" bIns="122516"/>
          <a:lstStyle>
            <a:lvl1pPr>
              <a:defRPr sz="1465" b="0">
                <a:solidFill>
                  <a:srgbClr val="0082E6"/>
                </a:solidFill>
              </a:defRPr>
            </a:lvl1pPr>
            <a:lvl2pPr>
              <a:defRPr sz="1465"/>
            </a:lvl2pPr>
            <a:lvl3pPr>
              <a:defRPr sz="1465"/>
            </a:lvl3pPr>
            <a:lvl4pPr>
              <a:defRPr sz="1332"/>
            </a:lvl4pPr>
            <a:lvl5pPr>
              <a:defRPr sz="1066"/>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3">
            <a:extLst>
              <a:ext uri="{FF2B5EF4-FFF2-40B4-BE49-F238E27FC236}">
                <a16:creationId xmlns:a16="http://schemas.microsoft.com/office/drawing/2014/main" id="{C2C1A99D-71BC-422A-B7D8-8401EFD2A531}"/>
              </a:ext>
            </a:extLst>
          </p:cNvPr>
          <p:cNvSpPr>
            <a:spLocks noGrp="1"/>
          </p:cNvSpPr>
          <p:nvPr>
            <p:ph sz="half" idx="10" hasCustomPrompt="1"/>
          </p:nvPr>
        </p:nvSpPr>
        <p:spPr>
          <a:xfrm>
            <a:off x="8274259" y="1998463"/>
            <a:ext cx="3575304" cy="3792740"/>
          </a:xfrm>
          <a:prstGeom prst="rect">
            <a:avLst/>
          </a:prstGeom>
          <a:solidFill>
            <a:srgbClr val="EBEBEB"/>
          </a:solidFill>
        </p:spPr>
        <p:txBody>
          <a:bodyPr lIns="122516" tIns="122516" rIns="122516" bIns="122516"/>
          <a:lstStyle>
            <a:lvl1pPr>
              <a:defRPr sz="1465" b="0">
                <a:solidFill>
                  <a:srgbClr val="0082E6"/>
                </a:solidFill>
              </a:defRPr>
            </a:lvl1pPr>
            <a:lvl2pPr>
              <a:defRPr sz="1465"/>
            </a:lvl2pPr>
            <a:lvl3pPr>
              <a:defRPr sz="1465"/>
            </a:lvl3pPr>
            <a:lvl4pPr>
              <a:defRPr sz="1332"/>
            </a:lvl4pPr>
            <a:lvl5pPr>
              <a:defRPr sz="1066"/>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10">
            <a:extLst>
              <a:ext uri="{FF2B5EF4-FFF2-40B4-BE49-F238E27FC236}">
                <a16:creationId xmlns:a16="http://schemas.microsoft.com/office/drawing/2014/main" id="{DCCF79F6-4B07-4C93-BA60-90609D863C51}"/>
              </a:ext>
            </a:extLst>
          </p:cNvPr>
          <p:cNvSpPr>
            <a:spLocks noGrp="1"/>
          </p:cNvSpPr>
          <p:nvPr>
            <p:ph type="body" sz="quarter" idx="11" hasCustomPrompt="1"/>
          </p:nvPr>
        </p:nvSpPr>
        <p:spPr>
          <a:xfrm>
            <a:off x="346191" y="1449822"/>
            <a:ext cx="3573839" cy="548640"/>
          </a:xfrm>
          <a:prstGeom prst="rect">
            <a:avLst/>
          </a:prstGeom>
          <a:solidFill>
            <a:schemeClr val="accent2"/>
          </a:solidFill>
        </p:spPr>
        <p:txBody>
          <a:bodyPr lIns="122516" tIns="85761" rIns="122516" bIns="85761" anchor="ctr" anchorCtr="0"/>
          <a:lstStyle>
            <a:lvl1pPr>
              <a:defRPr lang="en-US" sz="1465" b="1" kern="1200" baseline="0" dirty="0" smtClean="0">
                <a:solidFill>
                  <a:schemeClr val="bg1"/>
                </a:solidFill>
                <a:latin typeface="+mn-lt"/>
                <a:ea typeface="+mn-ea"/>
                <a:cs typeface="+mn-cs"/>
              </a:defRPr>
            </a:lvl1pPr>
          </a:lstStyle>
          <a:p>
            <a:pPr lvl="0"/>
            <a:r>
              <a:rPr lang="en-US" dirty="0"/>
              <a:t>Click to edit master text styles</a:t>
            </a:r>
          </a:p>
        </p:txBody>
      </p:sp>
      <p:sp>
        <p:nvSpPr>
          <p:cNvPr id="7" name="Text Placeholder 10">
            <a:extLst>
              <a:ext uri="{FF2B5EF4-FFF2-40B4-BE49-F238E27FC236}">
                <a16:creationId xmlns:a16="http://schemas.microsoft.com/office/drawing/2014/main" id="{0FBC28C4-0B4B-4119-A131-E5EA75524861}"/>
              </a:ext>
            </a:extLst>
          </p:cNvPr>
          <p:cNvSpPr>
            <a:spLocks noGrp="1"/>
          </p:cNvSpPr>
          <p:nvPr>
            <p:ph type="body" sz="quarter" idx="12" hasCustomPrompt="1"/>
          </p:nvPr>
        </p:nvSpPr>
        <p:spPr>
          <a:xfrm>
            <a:off x="4310957" y="1449822"/>
            <a:ext cx="3573839" cy="548640"/>
          </a:xfrm>
          <a:prstGeom prst="rect">
            <a:avLst/>
          </a:prstGeom>
          <a:solidFill>
            <a:schemeClr val="accent1"/>
          </a:solidFill>
        </p:spPr>
        <p:txBody>
          <a:bodyPr lIns="122516" tIns="85761" rIns="122516" bIns="85761" anchor="ctr" anchorCtr="0"/>
          <a:lstStyle>
            <a:lvl1pPr>
              <a:defRPr lang="en-US" sz="1465" b="1" kern="1200" dirty="0" smtClean="0">
                <a:solidFill>
                  <a:schemeClr val="bg1"/>
                </a:solidFill>
                <a:latin typeface="+mn-lt"/>
                <a:ea typeface="+mn-ea"/>
                <a:cs typeface="+mn-cs"/>
              </a:defRPr>
            </a:lvl1pPr>
          </a:lstStyle>
          <a:p>
            <a:pPr lvl="0"/>
            <a:r>
              <a:rPr lang="en-US" dirty="0"/>
              <a:t>Click to edit master text styles</a:t>
            </a:r>
          </a:p>
        </p:txBody>
      </p:sp>
      <p:sp>
        <p:nvSpPr>
          <p:cNvPr id="8" name="Text Placeholder 10">
            <a:extLst>
              <a:ext uri="{FF2B5EF4-FFF2-40B4-BE49-F238E27FC236}">
                <a16:creationId xmlns:a16="http://schemas.microsoft.com/office/drawing/2014/main" id="{D0195AF3-63CD-4301-82E7-96A2ED9339FE}"/>
              </a:ext>
            </a:extLst>
          </p:cNvPr>
          <p:cNvSpPr>
            <a:spLocks noGrp="1"/>
          </p:cNvSpPr>
          <p:nvPr>
            <p:ph type="body" sz="quarter" idx="13" hasCustomPrompt="1"/>
          </p:nvPr>
        </p:nvSpPr>
        <p:spPr>
          <a:xfrm>
            <a:off x="8275723" y="1449822"/>
            <a:ext cx="3573839" cy="548640"/>
          </a:xfrm>
          <a:prstGeom prst="rect">
            <a:avLst/>
          </a:prstGeom>
          <a:solidFill>
            <a:srgbClr val="14AAB4"/>
          </a:solidFill>
        </p:spPr>
        <p:txBody>
          <a:bodyPr lIns="122516" tIns="85761" rIns="122516" bIns="85761" anchor="ctr" anchorCtr="0"/>
          <a:lstStyle>
            <a:lvl1pPr>
              <a:defRPr lang="en-US" sz="1465" b="1" kern="1200" dirty="0" smtClean="0">
                <a:solidFill>
                  <a:schemeClr val="bg1"/>
                </a:solidFill>
                <a:latin typeface="+mn-lt"/>
                <a:ea typeface="+mn-ea"/>
                <a:cs typeface="+mn-cs"/>
              </a:defRPr>
            </a:lvl1pPr>
          </a:lstStyle>
          <a:p>
            <a:pPr lvl="0"/>
            <a:r>
              <a:rPr lang="en-US" dirty="0"/>
              <a:t>Click to edit master text styles</a:t>
            </a:r>
          </a:p>
        </p:txBody>
      </p:sp>
      <p:sp>
        <p:nvSpPr>
          <p:cNvPr id="9" name="Text Placeholder 7">
            <a:extLst>
              <a:ext uri="{FF2B5EF4-FFF2-40B4-BE49-F238E27FC236}">
                <a16:creationId xmlns:a16="http://schemas.microsoft.com/office/drawing/2014/main" id="{71259252-5FA0-4082-80C0-6898D9E96DE3}"/>
              </a:ext>
            </a:extLst>
          </p:cNvPr>
          <p:cNvSpPr>
            <a:spLocks noGrp="1"/>
          </p:cNvSpPr>
          <p:nvPr>
            <p:ph type="body" sz="quarter" idx="14" hasCustomPrompt="1"/>
          </p:nvPr>
        </p:nvSpPr>
        <p:spPr>
          <a:xfrm>
            <a:off x="344490" y="772243"/>
            <a:ext cx="11503025" cy="446961"/>
          </a:xfrm>
          <a:prstGeom prst="rect">
            <a:avLst/>
          </a:prstGeom>
        </p:spPr>
        <p:txBody>
          <a:bodyPr/>
          <a:lstStyle>
            <a:lvl1pPr>
              <a:defRPr sz="2131" b="1" i="0">
                <a:solidFill>
                  <a:srgbClr val="0082E6"/>
                </a:solidFill>
                <a:latin typeface="Arial"/>
                <a:cs typeface="Arial"/>
              </a:defRPr>
            </a:lvl1pPr>
          </a:lstStyle>
          <a:p>
            <a:pPr lvl="0"/>
            <a:r>
              <a:rPr lang="en-US" dirty="0"/>
              <a:t>Subhead</a:t>
            </a:r>
          </a:p>
        </p:txBody>
      </p:sp>
    </p:spTree>
    <p:extLst>
      <p:ext uri="{BB962C8B-B14F-4D97-AF65-F5344CB8AC3E}">
        <p14:creationId xmlns:p14="http://schemas.microsoft.com/office/powerpoint/2010/main" val="381984799"/>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4C9B54-83A1-409D-8F13-B5981C0FC07C}"/>
              </a:ext>
            </a:extLst>
          </p:cNvPr>
          <p:cNvSpPr>
            <a:spLocks noGrp="1"/>
          </p:cNvSpPr>
          <p:nvPr>
            <p:ph type="title" hasCustomPrompt="1"/>
          </p:nvPr>
        </p:nvSpPr>
        <p:spPr>
          <a:xfrm>
            <a:off x="344731" y="230665"/>
            <a:ext cx="11504375" cy="988535"/>
          </a:xfrm>
          <a:prstGeom prst="rect">
            <a:avLst/>
          </a:prstGeom>
        </p:spPr>
        <p:txBody>
          <a:bodyPr/>
          <a:lstStyle>
            <a:lvl1pPr>
              <a:defRPr b="1" i="0">
                <a:latin typeface="Arial"/>
                <a:cs typeface="Arial"/>
              </a:defRPr>
            </a:lvl1pPr>
          </a:lstStyle>
          <a:p>
            <a:r>
              <a:rPr lang="en-US" dirty="0"/>
              <a:t>Primary header/content</a:t>
            </a:r>
          </a:p>
        </p:txBody>
      </p:sp>
      <p:sp>
        <p:nvSpPr>
          <p:cNvPr id="4" name="Content Placeholder 3">
            <a:extLst>
              <a:ext uri="{FF2B5EF4-FFF2-40B4-BE49-F238E27FC236}">
                <a16:creationId xmlns:a16="http://schemas.microsoft.com/office/drawing/2014/main" id="{2E307BEF-786C-4EF2-BD05-5319DADD9C46}"/>
              </a:ext>
            </a:extLst>
          </p:cNvPr>
          <p:cNvSpPr>
            <a:spLocks noGrp="1"/>
          </p:cNvSpPr>
          <p:nvPr>
            <p:ph sz="half" idx="2" hasCustomPrompt="1"/>
          </p:nvPr>
        </p:nvSpPr>
        <p:spPr>
          <a:xfrm>
            <a:off x="6288681" y="1447804"/>
            <a:ext cx="5562599" cy="4343401"/>
          </a:xfrm>
          <a:prstGeom prst="rect">
            <a:avLst/>
          </a:prstGeom>
        </p:spPr>
        <p:txBody>
          <a:bodyPr/>
          <a:lstStyle>
            <a:lvl1pPr>
              <a:defRPr b="0">
                <a:solidFill>
                  <a:srgbClr val="0082E6"/>
                </a:solidFill>
              </a:defRPr>
            </a:lvl1pPr>
            <a:lvl2pPr>
              <a:defRPr>
                <a:solidFill>
                  <a:schemeClr val="tx1">
                    <a:lumMod val="50000"/>
                  </a:schemeClr>
                </a:solidFill>
              </a:defRPr>
            </a:lvl2pPr>
            <a:lvl3pPr>
              <a:defRPr>
                <a:solidFill>
                  <a:schemeClr val="tx1">
                    <a:lumMod val="50000"/>
                  </a:schemeClr>
                </a:solidFill>
              </a:defRPr>
            </a:lvl3pPr>
            <a:lvl4pPr>
              <a:defRPr>
                <a:solidFill>
                  <a:schemeClr val="tx1">
                    <a:lumMod val="50000"/>
                  </a:schemeClr>
                </a:solidFill>
              </a:defRPr>
            </a:lvl4pPr>
            <a:lvl5pPr>
              <a:defRPr>
                <a:solidFill>
                  <a:schemeClr val="tx1">
                    <a:lumMod val="50000"/>
                  </a:schemeClr>
                </a:solidFil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a:extLst>
              <a:ext uri="{FF2B5EF4-FFF2-40B4-BE49-F238E27FC236}">
                <a16:creationId xmlns:a16="http://schemas.microsoft.com/office/drawing/2014/main" id="{A5CB0CF6-A215-4F26-A6F0-6F3057F0F2BB}"/>
              </a:ext>
            </a:extLst>
          </p:cNvPr>
          <p:cNvSpPr>
            <a:spLocks noGrp="1"/>
          </p:cNvSpPr>
          <p:nvPr>
            <p:ph type="body" sz="quarter" idx="10" hasCustomPrompt="1"/>
          </p:nvPr>
        </p:nvSpPr>
        <p:spPr>
          <a:xfrm>
            <a:off x="344490" y="772243"/>
            <a:ext cx="11503025" cy="446961"/>
          </a:xfrm>
          <a:prstGeom prst="rect">
            <a:avLst/>
          </a:prstGeom>
        </p:spPr>
        <p:txBody>
          <a:bodyPr/>
          <a:lstStyle>
            <a:lvl1pPr>
              <a:defRPr sz="2131" b="1" i="0">
                <a:solidFill>
                  <a:srgbClr val="0082E6"/>
                </a:solidFill>
                <a:latin typeface="Arial"/>
                <a:cs typeface="Arial"/>
              </a:defRPr>
            </a:lvl1pPr>
          </a:lstStyle>
          <a:p>
            <a:pPr lvl="0"/>
            <a:r>
              <a:rPr lang="en-US" dirty="0"/>
              <a:t>Subhead</a:t>
            </a:r>
          </a:p>
        </p:txBody>
      </p:sp>
      <p:sp>
        <p:nvSpPr>
          <p:cNvPr id="7" name="Content Placeholder 3">
            <a:extLst>
              <a:ext uri="{FF2B5EF4-FFF2-40B4-BE49-F238E27FC236}">
                <a16:creationId xmlns:a16="http://schemas.microsoft.com/office/drawing/2014/main" id="{2E307BEF-786C-4EF2-BD05-5319DADD9C46}"/>
              </a:ext>
            </a:extLst>
          </p:cNvPr>
          <p:cNvSpPr>
            <a:spLocks noGrp="1"/>
          </p:cNvSpPr>
          <p:nvPr>
            <p:ph sz="half" idx="11" hasCustomPrompt="1"/>
          </p:nvPr>
        </p:nvSpPr>
        <p:spPr>
          <a:xfrm>
            <a:off x="349446" y="1443652"/>
            <a:ext cx="5562599" cy="4343401"/>
          </a:xfrm>
          <a:prstGeom prst="rect">
            <a:avLst/>
          </a:prstGeom>
        </p:spPr>
        <p:txBody>
          <a:bodyPr/>
          <a:lstStyle>
            <a:lvl1pPr>
              <a:defRPr b="0" baseline="0">
                <a:solidFill>
                  <a:srgbClr val="0082E6"/>
                </a:solidFill>
              </a:defRPr>
            </a:lvl1pPr>
            <a:lvl2pPr>
              <a:defRPr>
                <a:solidFill>
                  <a:schemeClr val="tx1">
                    <a:lumMod val="50000"/>
                  </a:schemeClr>
                </a:solidFill>
              </a:defRPr>
            </a:lvl2pPr>
            <a:lvl3pPr>
              <a:defRPr>
                <a:solidFill>
                  <a:schemeClr val="tx1">
                    <a:lumMod val="50000"/>
                  </a:schemeClr>
                </a:solidFill>
              </a:defRPr>
            </a:lvl3pPr>
            <a:lvl4pPr>
              <a:defRPr>
                <a:solidFill>
                  <a:schemeClr val="tx1">
                    <a:lumMod val="50000"/>
                  </a:schemeClr>
                </a:solidFill>
              </a:defRPr>
            </a:lvl4pPr>
            <a:lvl5pPr>
              <a:defRPr>
                <a:solidFill>
                  <a:schemeClr val="tx1">
                    <a:lumMod val="50000"/>
                  </a:schemeClr>
                </a:solidFil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14513436"/>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42AC6-8AAE-4F86-91E6-1C52491A1ABB}"/>
              </a:ext>
            </a:extLst>
          </p:cNvPr>
          <p:cNvSpPr>
            <a:spLocks noGrp="1"/>
          </p:cNvSpPr>
          <p:nvPr>
            <p:ph type="title" hasCustomPrompt="1"/>
          </p:nvPr>
        </p:nvSpPr>
        <p:spPr>
          <a:xfrm>
            <a:off x="344731" y="230665"/>
            <a:ext cx="11504375" cy="987571"/>
          </a:xfrm>
          <a:prstGeom prst="rect">
            <a:avLst/>
          </a:prstGeom>
        </p:spPr>
        <p:txBody>
          <a:bodyPr/>
          <a:lstStyle>
            <a:lvl1pPr>
              <a:defRPr b="1" i="0" baseline="0">
                <a:solidFill>
                  <a:srgbClr val="111F43"/>
                </a:solidFill>
                <a:latin typeface="Arial"/>
                <a:cs typeface="Arial"/>
              </a:defRPr>
            </a:lvl1pPr>
          </a:lstStyle>
          <a:p>
            <a:r>
              <a:rPr lang="en-US" dirty="0"/>
              <a:t>Primary header/content</a:t>
            </a:r>
          </a:p>
        </p:txBody>
      </p:sp>
      <p:sp>
        <p:nvSpPr>
          <p:cNvPr id="8" name="Text Placeholder 7">
            <a:extLst>
              <a:ext uri="{FF2B5EF4-FFF2-40B4-BE49-F238E27FC236}">
                <a16:creationId xmlns:a16="http://schemas.microsoft.com/office/drawing/2014/main" id="{6FA077B7-F777-4710-9A8C-1B5798A2EA4C}"/>
              </a:ext>
            </a:extLst>
          </p:cNvPr>
          <p:cNvSpPr>
            <a:spLocks noGrp="1"/>
          </p:cNvSpPr>
          <p:nvPr>
            <p:ph type="body" sz="quarter" idx="10" hasCustomPrompt="1"/>
          </p:nvPr>
        </p:nvSpPr>
        <p:spPr>
          <a:xfrm>
            <a:off x="344490" y="772240"/>
            <a:ext cx="11503025" cy="445996"/>
          </a:xfrm>
          <a:prstGeom prst="rect">
            <a:avLst/>
          </a:prstGeom>
        </p:spPr>
        <p:txBody>
          <a:bodyPr/>
          <a:lstStyle>
            <a:lvl1pPr>
              <a:defRPr sz="2131" b="1" i="0">
                <a:solidFill>
                  <a:srgbClr val="0082E6"/>
                </a:solidFill>
                <a:latin typeface="Arial"/>
                <a:cs typeface="Arial"/>
              </a:defRPr>
            </a:lvl1pPr>
          </a:lstStyle>
          <a:p>
            <a:pPr lvl="0"/>
            <a:r>
              <a:rPr lang="en-US" dirty="0"/>
              <a:t>Subhead</a:t>
            </a:r>
          </a:p>
        </p:txBody>
      </p:sp>
      <p:sp>
        <p:nvSpPr>
          <p:cNvPr id="5" name="Content Placeholder 3">
            <a:extLst>
              <a:ext uri="{FF2B5EF4-FFF2-40B4-BE49-F238E27FC236}">
                <a16:creationId xmlns:a16="http://schemas.microsoft.com/office/drawing/2014/main" id="{2E307BEF-786C-4EF2-BD05-5319DADD9C46}"/>
              </a:ext>
            </a:extLst>
          </p:cNvPr>
          <p:cNvSpPr>
            <a:spLocks noGrp="1"/>
          </p:cNvSpPr>
          <p:nvPr>
            <p:ph sz="half" idx="11" hasCustomPrompt="1"/>
          </p:nvPr>
        </p:nvSpPr>
        <p:spPr>
          <a:xfrm>
            <a:off x="349446" y="1443652"/>
            <a:ext cx="5562599" cy="4343401"/>
          </a:xfrm>
          <a:prstGeom prst="rect">
            <a:avLst/>
          </a:prstGeom>
        </p:spPr>
        <p:txBody>
          <a:bodyPr/>
          <a:lstStyle>
            <a:lvl1pPr>
              <a:defRPr b="0">
                <a:solidFill>
                  <a:srgbClr val="0082E6"/>
                </a:solidFill>
              </a:defRPr>
            </a:lvl1pPr>
            <a:lvl2pPr>
              <a:defRPr>
                <a:solidFill>
                  <a:schemeClr val="tx1">
                    <a:lumMod val="50000"/>
                  </a:schemeClr>
                </a:solidFill>
              </a:defRPr>
            </a:lvl2pPr>
            <a:lvl3pPr>
              <a:defRPr>
                <a:solidFill>
                  <a:schemeClr val="tx1">
                    <a:lumMod val="50000"/>
                  </a:schemeClr>
                </a:solidFill>
              </a:defRPr>
            </a:lvl3pPr>
            <a:lvl4pPr>
              <a:defRPr>
                <a:solidFill>
                  <a:schemeClr val="tx1">
                    <a:lumMod val="50000"/>
                  </a:schemeClr>
                </a:solidFill>
              </a:defRPr>
            </a:lvl4pPr>
            <a:lvl5pPr>
              <a:defRPr>
                <a:solidFill>
                  <a:schemeClr val="tx1">
                    <a:lumMod val="50000"/>
                  </a:schemeClr>
                </a:solidFil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22659912"/>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p:cSld name="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42AC6-8AAE-4F86-91E6-1C52491A1ABB}"/>
              </a:ext>
            </a:extLst>
          </p:cNvPr>
          <p:cNvSpPr>
            <a:spLocks noGrp="1"/>
          </p:cNvSpPr>
          <p:nvPr>
            <p:ph type="title" hasCustomPrompt="1"/>
          </p:nvPr>
        </p:nvSpPr>
        <p:spPr>
          <a:xfrm>
            <a:off x="344729" y="230669"/>
            <a:ext cx="11504375" cy="987569"/>
          </a:xfrm>
          <a:prstGeom prst="rect">
            <a:avLst/>
          </a:prstGeom>
        </p:spPr>
        <p:txBody>
          <a:bodyPr/>
          <a:lstStyle>
            <a:lvl1pPr>
              <a:defRPr b="1" i="0">
                <a:latin typeface="Arial"/>
                <a:cs typeface="Arial"/>
              </a:defRPr>
            </a:lvl1pPr>
          </a:lstStyle>
          <a:p>
            <a:r>
              <a:rPr lang="en-US" dirty="0"/>
              <a:t>Primary header/content</a:t>
            </a:r>
          </a:p>
        </p:txBody>
      </p:sp>
      <p:sp>
        <p:nvSpPr>
          <p:cNvPr id="5" name="Content Placeholder 3">
            <a:extLst>
              <a:ext uri="{FF2B5EF4-FFF2-40B4-BE49-F238E27FC236}">
                <a16:creationId xmlns:a16="http://schemas.microsoft.com/office/drawing/2014/main" id="{2E307BEF-786C-4EF2-BD05-5319DADD9C46}"/>
              </a:ext>
            </a:extLst>
          </p:cNvPr>
          <p:cNvSpPr>
            <a:spLocks noGrp="1"/>
          </p:cNvSpPr>
          <p:nvPr>
            <p:ph sz="half" idx="11" hasCustomPrompt="1"/>
          </p:nvPr>
        </p:nvSpPr>
        <p:spPr>
          <a:xfrm>
            <a:off x="349446" y="1443652"/>
            <a:ext cx="5562599" cy="4343401"/>
          </a:xfrm>
          <a:prstGeom prst="rect">
            <a:avLst/>
          </a:prstGeom>
        </p:spPr>
        <p:txBody>
          <a:bodyPr/>
          <a:lstStyle>
            <a:lvl1pPr>
              <a:defRPr b="0" baseline="0">
                <a:solidFill>
                  <a:srgbClr val="0082E6"/>
                </a:solidFill>
              </a:defRPr>
            </a:lvl1pPr>
            <a:lvl2pPr>
              <a:defRPr>
                <a:solidFill>
                  <a:schemeClr val="tx1">
                    <a:lumMod val="50000"/>
                  </a:schemeClr>
                </a:solidFill>
              </a:defRPr>
            </a:lvl2pPr>
            <a:lvl3pPr>
              <a:defRPr>
                <a:solidFill>
                  <a:schemeClr val="tx1">
                    <a:lumMod val="50000"/>
                  </a:schemeClr>
                </a:solidFill>
              </a:defRPr>
            </a:lvl3pPr>
            <a:lvl4pPr>
              <a:defRPr>
                <a:solidFill>
                  <a:schemeClr val="tx1">
                    <a:lumMod val="50000"/>
                  </a:schemeClr>
                </a:solidFill>
              </a:defRPr>
            </a:lvl4pPr>
            <a:lvl5pPr>
              <a:defRPr>
                <a:solidFill>
                  <a:schemeClr val="tx1">
                    <a:lumMod val="50000"/>
                  </a:schemeClr>
                </a:solidFil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12789244"/>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userDrawn="1"/>
        </p:nvPicPr>
        <p:blipFill>
          <a:blip r:embed="rId2"/>
          <a:stretch>
            <a:fillRect/>
          </a:stretch>
        </p:blipFill>
        <p:spPr bwMode="black">
          <a:xfrm>
            <a:off x="584200" y="586080"/>
            <a:ext cx="1366440" cy="292608"/>
          </a:xfrm>
          <a:prstGeom prst="rect">
            <a:avLst/>
          </a:prstGeom>
        </p:spPr>
      </p:pic>
      <p:sp>
        <p:nvSpPr>
          <p:cNvPr id="30" name="Rectangle 29">
            <a:extLst>
              <a:ext uri="{FF2B5EF4-FFF2-40B4-BE49-F238E27FC236}">
                <a16:creationId xmlns:a16="http://schemas.microsoft.com/office/drawing/2014/main" id="{8B2E4F62-54DC-4435-AA29-18599C177284}"/>
              </a:ext>
            </a:extLst>
          </p:cNvPr>
          <p:cNvSpPr/>
          <p:nvPr userDrawn="1"/>
        </p:nvSpPr>
        <p:spPr bwMode="gray">
          <a:xfrm>
            <a:off x="293044" y="1170431"/>
            <a:ext cx="11604624" cy="5393881"/>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3" name="Group 2">
            <a:extLst>
              <a:ext uri="{FF2B5EF4-FFF2-40B4-BE49-F238E27FC236}">
                <a16:creationId xmlns:a16="http://schemas.microsoft.com/office/drawing/2014/main" id="{56FAD87F-DBF5-4E2F-A61B-3CCEC5C7D0B9}"/>
              </a:ext>
            </a:extLst>
          </p:cNvPr>
          <p:cNvGrpSpPr/>
          <p:nvPr userDrawn="1"/>
        </p:nvGrpSpPr>
        <p:grpSpPr bwMode="ltGray">
          <a:xfrm>
            <a:off x="8710812" y="1771650"/>
            <a:ext cx="3481189" cy="4196081"/>
            <a:chOff x="8710812" y="1771650"/>
            <a:chExt cx="3481189" cy="4196081"/>
          </a:xfrm>
        </p:grpSpPr>
        <p:sp>
          <p:nvSpPr>
            <p:cNvPr id="32" name="Freeform 5">
              <a:extLst>
                <a:ext uri="{FF2B5EF4-FFF2-40B4-BE49-F238E27FC236}">
                  <a16:creationId xmlns:a16="http://schemas.microsoft.com/office/drawing/2014/main" id="{6B0365F1-E7DF-4958-962E-9FFD3A394140}"/>
                </a:ext>
              </a:extLst>
            </p:cNvPr>
            <p:cNvSpPr>
              <a:spLocks/>
            </p:cNvSpPr>
            <p:nvPr userDrawn="1"/>
          </p:nvSpPr>
          <p:spPr bwMode="ltGray">
            <a:xfrm>
              <a:off x="9246854" y="3720628"/>
              <a:ext cx="531187" cy="974975"/>
            </a:xfrm>
            <a:custGeom>
              <a:avLst/>
              <a:gdLst>
                <a:gd name="T0" fmla="*/ 547 w 547"/>
                <a:gd name="T1" fmla="*/ 704 h 1004"/>
                <a:gd name="T2" fmla="*/ 0 w 547"/>
                <a:gd name="T3" fmla="*/ 1004 h 1004"/>
                <a:gd name="T4" fmla="*/ 0 w 547"/>
                <a:gd name="T5" fmla="*/ 300 h 1004"/>
                <a:gd name="T6" fmla="*/ 547 w 547"/>
                <a:gd name="T7" fmla="*/ 0 h 1004"/>
                <a:gd name="T8" fmla="*/ 547 w 547"/>
                <a:gd name="T9" fmla="*/ 704 h 1004"/>
              </a:gdLst>
              <a:ahLst/>
              <a:cxnLst>
                <a:cxn ang="0">
                  <a:pos x="T0" y="T1"/>
                </a:cxn>
                <a:cxn ang="0">
                  <a:pos x="T2" y="T3"/>
                </a:cxn>
                <a:cxn ang="0">
                  <a:pos x="T4" y="T5"/>
                </a:cxn>
                <a:cxn ang="0">
                  <a:pos x="T6" y="T7"/>
                </a:cxn>
                <a:cxn ang="0">
                  <a:pos x="T8" y="T9"/>
                </a:cxn>
              </a:cxnLst>
              <a:rect l="0" t="0" r="r" b="b"/>
              <a:pathLst>
                <a:path w="547" h="1004">
                  <a:moveTo>
                    <a:pt x="547" y="704"/>
                  </a:moveTo>
                  <a:lnTo>
                    <a:pt x="0" y="1004"/>
                  </a:lnTo>
                  <a:lnTo>
                    <a:pt x="0" y="300"/>
                  </a:lnTo>
                  <a:lnTo>
                    <a:pt x="547" y="0"/>
                  </a:lnTo>
                  <a:lnTo>
                    <a:pt x="547" y="704"/>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6">
              <a:extLst>
                <a:ext uri="{FF2B5EF4-FFF2-40B4-BE49-F238E27FC236}">
                  <a16:creationId xmlns:a16="http://schemas.microsoft.com/office/drawing/2014/main" id="{39253E4C-431D-4257-8CC7-C1456CD2F32D}"/>
                </a:ext>
              </a:extLst>
            </p:cNvPr>
            <p:cNvSpPr>
              <a:spLocks/>
            </p:cNvSpPr>
            <p:nvPr userDrawn="1"/>
          </p:nvSpPr>
          <p:spPr bwMode="ltGray">
            <a:xfrm>
              <a:off x="9778040" y="3720628"/>
              <a:ext cx="532157" cy="974975"/>
            </a:xfrm>
            <a:custGeom>
              <a:avLst/>
              <a:gdLst>
                <a:gd name="T0" fmla="*/ 0 w 548"/>
                <a:gd name="T1" fmla="*/ 704 h 1004"/>
                <a:gd name="T2" fmla="*/ 548 w 548"/>
                <a:gd name="T3" fmla="*/ 1004 h 1004"/>
                <a:gd name="T4" fmla="*/ 548 w 548"/>
                <a:gd name="T5" fmla="*/ 300 h 1004"/>
                <a:gd name="T6" fmla="*/ 0 w 548"/>
                <a:gd name="T7" fmla="*/ 0 h 1004"/>
                <a:gd name="T8" fmla="*/ 0 w 548"/>
                <a:gd name="T9" fmla="*/ 704 h 1004"/>
              </a:gdLst>
              <a:ahLst/>
              <a:cxnLst>
                <a:cxn ang="0">
                  <a:pos x="T0" y="T1"/>
                </a:cxn>
                <a:cxn ang="0">
                  <a:pos x="T2" y="T3"/>
                </a:cxn>
                <a:cxn ang="0">
                  <a:pos x="T4" y="T5"/>
                </a:cxn>
                <a:cxn ang="0">
                  <a:pos x="T6" y="T7"/>
                </a:cxn>
                <a:cxn ang="0">
                  <a:pos x="T8" y="T9"/>
                </a:cxn>
              </a:cxnLst>
              <a:rect l="0" t="0" r="r" b="b"/>
              <a:pathLst>
                <a:path w="548" h="1004">
                  <a:moveTo>
                    <a:pt x="0" y="704"/>
                  </a:moveTo>
                  <a:lnTo>
                    <a:pt x="548" y="1004"/>
                  </a:lnTo>
                  <a:lnTo>
                    <a:pt x="548" y="300"/>
                  </a:lnTo>
                  <a:lnTo>
                    <a:pt x="0" y="0"/>
                  </a:lnTo>
                  <a:lnTo>
                    <a:pt x="0" y="704"/>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7">
              <a:extLst>
                <a:ext uri="{FF2B5EF4-FFF2-40B4-BE49-F238E27FC236}">
                  <a16:creationId xmlns:a16="http://schemas.microsoft.com/office/drawing/2014/main" id="{E928826C-9C74-4194-A556-98EC9A96F677}"/>
                </a:ext>
              </a:extLst>
            </p:cNvPr>
            <p:cNvSpPr>
              <a:spLocks/>
            </p:cNvSpPr>
            <p:nvPr userDrawn="1"/>
          </p:nvSpPr>
          <p:spPr bwMode="ltGray">
            <a:xfrm>
              <a:off x="9246854" y="4404276"/>
              <a:ext cx="1063344" cy="586538"/>
            </a:xfrm>
            <a:custGeom>
              <a:avLst/>
              <a:gdLst>
                <a:gd name="T0" fmla="*/ 547 w 1095"/>
                <a:gd name="T1" fmla="*/ 0 h 604"/>
                <a:gd name="T2" fmla="*/ 0 w 1095"/>
                <a:gd name="T3" fmla="*/ 300 h 604"/>
                <a:gd name="T4" fmla="*/ 560 w 1095"/>
                <a:gd name="T5" fmla="*/ 604 h 604"/>
                <a:gd name="T6" fmla="*/ 1095 w 1095"/>
                <a:gd name="T7" fmla="*/ 300 h 604"/>
                <a:gd name="T8" fmla="*/ 547 w 1095"/>
                <a:gd name="T9" fmla="*/ 0 h 604"/>
              </a:gdLst>
              <a:ahLst/>
              <a:cxnLst>
                <a:cxn ang="0">
                  <a:pos x="T0" y="T1"/>
                </a:cxn>
                <a:cxn ang="0">
                  <a:pos x="T2" y="T3"/>
                </a:cxn>
                <a:cxn ang="0">
                  <a:pos x="T4" y="T5"/>
                </a:cxn>
                <a:cxn ang="0">
                  <a:pos x="T6" y="T7"/>
                </a:cxn>
                <a:cxn ang="0">
                  <a:pos x="T8" y="T9"/>
                </a:cxn>
              </a:cxnLst>
              <a:rect l="0" t="0" r="r" b="b"/>
              <a:pathLst>
                <a:path w="1095" h="604">
                  <a:moveTo>
                    <a:pt x="547" y="0"/>
                  </a:moveTo>
                  <a:lnTo>
                    <a:pt x="0" y="300"/>
                  </a:lnTo>
                  <a:lnTo>
                    <a:pt x="560" y="604"/>
                  </a:lnTo>
                  <a:lnTo>
                    <a:pt x="1095" y="300"/>
                  </a:lnTo>
                  <a:lnTo>
                    <a:pt x="547" y="0"/>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8">
              <a:extLst>
                <a:ext uri="{FF2B5EF4-FFF2-40B4-BE49-F238E27FC236}">
                  <a16:creationId xmlns:a16="http://schemas.microsoft.com/office/drawing/2014/main" id="{7ACB5DE1-DAC6-4C99-B2CC-0EB12CE0D5FE}"/>
                </a:ext>
              </a:extLst>
            </p:cNvPr>
            <p:cNvSpPr>
              <a:spLocks/>
            </p:cNvSpPr>
            <p:nvPr userDrawn="1"/>
          </p:nvSpPr>
          <p:spPr bwMode="ltGray">
            <a:xfrm>
              <a:off x="8710812"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9">
              <a:extLst>
                <a:ext uri="{FF2B5EF4-FFF2-40B4-BE49-F238E27FC236}">
                  <a16:creationId xmlns:a16="http://schemas.microsoft.com/office/drawing/2014/main" id="{5D630C8B-3A7C-4321-A3EF-B1D0A698F738}"/>
                </a:ext>
              </a:extLst>
            </p:cNvPr>
            <p:cNvSpPr>
              <a:spLocks/>
            </p:cNvSpPr>
            <p:nvPr userDrawn="1"/>
          </p:nvSpPr>
          <p:spPr bwMode="ltGray">
            <a:xfrm>
              <a:off x="9242969" y="2748567"/>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10">
              <a:extLst>
                <a:ext uri="{FF2B5EF4-FFF2-40B4-BE49-F238E27FC236}">
                  <a16:creationId xmlns:a16="http://schemas.microsoft.com/office/drawing/2014/main" id="{2A590461-2675-4E4A-B9BB-BF5471E89538}"/>
                </a:ext>
              </a:extLst>
            </p:cNvPr>
            <p:cNvSpPr>
              <a:spLocks/>
            </p:cNvSpPr>
            <p:nvPr userDrawn="1"/>
          </p:nvSpPr>
          <p:spPr bwMode="ltGray">
            <a:xfrm>
              <a:off x="8710812" y="3434156"/>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1">
              <a:extLst>
                <a:ext uri="{FF2B5EF4-FFF2-40B4-BE49-F238E27FC236}">
                  <a16:creationId xmlns:a16="http://schemas.microsoft.com/office/drawing/2014/main" id="{48EAECFD-0CA3-492F-BA94-22EF6EB2205B}"/>
                </a:ext>
              </a:extLst>
            </p:cNvPr>
            <p:cNvSpPr>
              <a:spLocks/>
            </p:cNvSpPr>
            <p:nvPr userDrawn="1"/>
          </p:nvSpPr>
          <p:spPr bwMode="ltGray">
            <a:xfrm>
              <a:off x="9773185"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12">
              <a:extLst>
                <a:ext uri="{FF2B5EF4-FFF2-40B4-BE49-F238E27FC236}">
                  <a16:creationId xmlns:a16="http://schemas.microsoft.com/office/drawing/2014/main" id="{62FFEC32-2F2F-43F4-9C21-7F15A26966AC}"/>
                </a:ext>
              </a:extLst>
            </p:cNvPr>
            <p:cNvSpPr>
              <a:spLocks/>
            </p:cNvSpPr>
            <p:nvPr userDrawn="1"/>
          </p:nvSpPr>
          <p:spPr bwMode="ltGray">
            <a:xfrm>
              <a:off x="9773185" y="3434157"/>
              <a:ext cx="1063345"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 name="connsiteX0" fmla="*/ 5005 w 10000"/>
                <a:gd name="connsiteY0" fmla="*/ 0 h 10000"/>
                <a:gd name="connsiteX1" fmla="*/ 0 w 10000"/>
                <a:gd name="connsiteY1" fmla="*/ 4967 h 10000"/>
                <a:gd name="connsiteX2" fmla="*/ 5048 w 10000"/>
                <a:gd name="connsiteY2" fmla="*/ 10000 h 10000"/>
                <a:gd name="connsiteX3" fmla="*/ 10000 w 10000"/>
                <a:gd name="connsiteY3" fmla="*/ 4967 h 10000"/>
                <a:gd name="connsiteX4" fmla="*/ 5005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5005" y="0"/>
                  </a:moveTo>
                  <a:lnTo>
                    <a:pt x="0" y="4967"/>
                  </a:lnTo>
                  <a:lnTo>
                    <a:pt x="5048" y="10000"/>
                  </a:lnTo>
                  <a:lnTo>
                    <a:pt x="10000" y="4967"/>
                  </a:lnTo>
                  <a:lnTo>
                    <a:pt x="5005"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13">
              <a:extLst>
                <a:ext uri="{FF2B5EF4-FFF2-40B4-BE49-F238E27FC236}">
                  <a16:creationId xmlns:a16="http://schemas.microsoft.com/office/drawing/2014/main" id="{647709D2-F4CC-4414-B183-427A6D2A22AB}"/>
                </a:ext>
              </a:extLst>
            </p:cNvPr>
            <p:cNvSpPr>
              <a:spLocks/>
            </p:cNvSpPr>
            <p:nvPr userDrawn="1"/>
          </p:nvSpPr>
          <p:spPr bwMode="ltGray">
            <a:xfrm>
              <a:off x="11361823" y="2748566"/>
              <a:ext cx="534332" cy="982635"/>
            </a:xfrm>
            <a:custGeom>
              <a:avLst/>
              <a:gdLst>
                <a:gd name="T0" fmla="*/ 0 w 548"/>
                <a:gd name="T1" fmla="*/ 706 h 1006"/>
                <a:gd name="T2" fmla="*/ 548 w 548"/>
                <a:gd name="T3" fmla="*/ 1006 h 1006"/>
                <a:gd name="T4" fmla="*/ 548 w 548"/>
                <a:gd name="T5" fmla="*/ 300 h 1006"/>
                <a:gd name="T6" fmla="*/ 0 w 548"/>
                <a:gd name="T7" fmla="*/ 0 h 1006"/>
                <a:gd name="T8" fmla="*/ 0 w 548"/>
                <a:gd name="T9" fmla="*/ 706 h 1006"/>
              </a:gdLst>
              <a:ahLst/>
              <a:cxnLst>
                <a:cxn ang="0">
                  <a:pos x="T0" y="T1"/>
                </a:cxn>
                <a:cxn ang="0">
                  <a:pos x="T2" y="T3"/>
                </a:cxn>
                <a:cxn ang="0">
                  <a:pos x="T4" y="T5"/>
                </a:cxn>
                <a:cxn ang="0">
                  <a:pos x="T6" y="T7"/>
                </a:cxn>
                <a:cxn ang="0">
                  <a:pos x="T8" y="T9"/>
                </a:cxn>
              </a:cxnLst>
              <a:rect l="0" t="0" r="r" b="b"/>
              <a:pathLst>
                <a:path w="548" h="1006">
                  <a:moveTo>
                    <a:pt x="0" y="706"/>
                  </a:moveTo>
                  <a:lnTo>
                    <a:pt x="548" y="1006"/>
                  </a:lnTo>
                  <a:lnTo>
                    <a:pt x="548" y="300"/>
                  </a:lnTo>
                  <a:lnTo>
                    <a:pt x="0" y="0"/>
                  </a:lnTo>
                  <a:lnTo>
                    <a:pt x="0" y="706"/>
                  </a:lnTo>
                  <a:close/>
                </a:path>
              </a:pathLst>
            </a:custGeom>
            <a:solidFill>
              <a:srgbClr val="303030"/>
            </a:solidFill>
            <a:ln w="9525">
              <a:noFill/>
              <a:round/>
              <a:headEnd/>
              <a:tailEnd/>
            </a:ln>
            <a:extLst/>
          </p:spPr>
          <p:txBody>
            <a:bodyPr vert="horz" wrap="square" lIns="91440" tIns="45720" rIns="91440" bIns="45720" numCol="1" anchor="t" anchorCtr="0" compatLnSpc="1">
              <a:prstTxWarp prst="textNoShape">
                <a:avLst/>
              </a:prstTxWarp>
            </a:bodyPr>
            <a:lstStyle/>
            <a:p>
              <a:pPr lvl="0"/>
              <a:endParaRPr lang="en-US"/>
            </a:p>
          </p:txBody>
        </p:sp>
        <p:sp>
          <p:nvSpPr>
            <p:cNvPr id="41" name="Freeform 14">
              <a:extLst>
                <a:ext uri="{FF2B5EF4-FFF2-40B4-BE49-F238E27FC236}">
                  <a16:creationId xmlns:a16="http://schemas.microsoft.com/office/drawing/2014/main" id="{72928ABA-DF2E-4C8E-B194-7FA528229810}"/>
                </a:ext>
              </a:extLst>
            </p:cNvPr>
            <p:cNvSpPr>
              <a:spLocks/>
            </p:cNvSpPr>
            <p:nvPr userDrawn="1"/>
          </p:nvSpPr>
          <p:spPr bwMode="ltGray">
            <a:xfrm>
              <a:off x="10833616" y="3434158"/>
              <a:ext cx="1060195" cy="586539"/>
            </a:xfrm>
            <a:custGeom>
              <a:avLst/>
              <a:gdLst>
                <a:gd name="T0" fmla="*/ 548 w 1096"/>
                <a:gd name="T1" fmla="*/ 0 h 604"/>
                <a:gd name="T2" fmla="*/ 0 w 1096"/>
                <a:gd name="T3" fmla="*/ 300 h 604"/>
                <a:gd name="T4" fmla="*/ 560 w 1096"/>
                <a:gd name="T5" fmla="*/ 604 h 604"/>
                <a:gd name="T6" fmla="*/ 1096 w 1096"/>
                <a:gd name="T7" fmla="*/ 300 h 604"/>
                <a:gd name="T8" fmla="*/ 548 w 1096"/>
                <a:gd name="T9" fmla="*/ 0 h 604"/>
                <a:gd name="connsiteX0" fmla="*/ 5000 w 9956"/>
                <a:gd name="connsiteY0" fmla="*/ 0 h 10000"/>
                <a:gd name="connsiteX1" fmla="*/ 0 w 9956"/>
                <a:gd name="connsiteY1" fmla="*/ 4967 h 10000"/>
                <a:gd name="connsiteX2" fmla="*/ 5109 w 9956"/>
                <a:gd name="connsiteY2" fmla="*/ 10000 h 10000"/>
                <a:gd name="connsiteX3" fmla="*/ 9956 w 9956"/>
                <a:gd name="connsiteY3" fmla="*/ 4967 h 10000"/>
                <a:gd name="connsiteX4" fmla="*/ 5000 w 9956"/>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56" h="10000">
                  <a:moveTo>
                    <a:pt x="5000" y="0"/>
                  </a:moveTo>
                  <a:lnTo>
                    <a:pt x="0" y="4967"/>
                  </a:lnTo>
                  <a:lnTo>
                    <a:pt x="5109" y="10000"/>
                  </a:lnTo>
                  <a:lnTo>
                    <a:pt x="9956" y="4967"/>
                  </a:lnTo>
                  <a:lnTo>
                    <a:pt x="5000" y="0"/>
                  </a:lnTo>
                  <a:close/>
                </a:path>
              </a:pathLst>
            </a:custGeom>
            <a:solidFill>
              <a:srgbClr val="303030"/>
            </a:solidFill>
            <a:ln w="9525">
              <a:noFill/>
              <a:round/>
              <a:headEnd/>
              <a:tailEnd/>
            </a:ln>
            <a:extLst/>
          </p:spPr>
          <p:txBody>
            <a:bodyPr vert="horz" wrap="square" lIns="91440" tIns="45720" rIns="91440" bIns="45720" numCol="1" anchor="t" anchorCtr="0" compatLnSpc="1">
              <a:prstTxWarp prst="textNoShape">
                <a:avLst/>
              </a:prstTxWarp>
            </a:bodyPr>
            <a:lstStyle/>
            <a:p>
              <a:pPr lvl="0"/>
              <a:endParaRPr lang="en-US"/>
            </a:p>
          </p:txBody>
        </p:sp>
        <p:sp>
          <p:nvSpPr>
            <p:cNvPr id="42" name="Freeform 15">
              <a:extLst>
                <a:ext uri="{FF2B5EF4-FFF2-40B4-BE49-F238E27FC236}">
                  <a16:creationId xmlns:a16="http://schemas.microsoft.com/office/drawing/2014/main" id="{5A52C6C9-8220-4E26-B41D-1AA4F49DF9B8}"/>
                </a:ext>
              </a:extLst>
            </p:cNvPr>
            <p:cNvSpPr>
              <a:spLocks/>
            </p:cNvSpPr>
            <p:nvPr userDrawn="1"/>
          </p:nvSpPr>
          <p:spPr bwMode="ltGray">
            <a:xfrm>
              <a:off x="10299515" y="1771650"/>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16">
              <a:extLst>
                <a:ext uri="{FF2B5EF4-FFF2-40B4-BE49-F238E27FC236}">
                  <a16:creationId xmlns:a16="http://schemas.microsoft.com/office/drawing/2014/main" id="{8548CD94-9B34-4B91-BB2B-8736861E89E1}"/>
                </a:ext>
              </a:extLst>
            </p:cNvPr>
            <p:cNvSpPr>
              <a:spLocks/>
            </p:cNvSpPr>
            <p:nvPr userDrawn="1"/>
          </p:nvSpPr>
          <p:spPr bwMode="ltGray">
            <a:xfrm>
              <a:off x="10831673" y="1771650"/>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7">
              <a:extLst>
                <a:ext uri="{FF2B5EF4-FFF2-40B4-BE49-F238E27FC236}">
                  <a16:creationId xmlns:a16="http://schemas.microsoft.com/office/drawing/2014/main" id="{CFFFDB94-105D-4570-A938-4AD7CE4AE782}"/>
                </a:ext>
              </a:extLst>
            </p:cNvPr>
            <p:cNvSpPr>
              <a:spLocks/>
            </p:cNvSpPr>
            <p:nvPr userDrawn="1"/>
          </p:nvSpPr>
          <p:spPr bwMode="ltGray">
            <a:xfrm>
              <a:off x="10299515" y="2457240"/>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18">
              <a:extLst>
                <a:ext uri="{FF2B5EF4-FFF2-40B4-BE49-F238E27FC236}">
                  <a16:creationId xmlns:a16="http://schemas.microsoft.com/office/drawing/2014/main" id="{AC2A78A9-4071-45DC-BAE8-1C643EDD9B01}"/>
                </a:ext>
              </a:extLst>
            </p:cNvPr>
            <p:cNvSpPr>
              <a:spLocks/>
            </p:cNvSpPr>
            <p:nvPr userDrawn="1"/>
          </p:nvSpPr>
          <p:spPr bwMode="ltGray">
            <a:xfrm>
              <a:off x="11364801" y="1771650"/>
              <a:ext cx="531187" cy="976917"/>
            </a:xfrm>
            <a:custGeom>
              <a:avLst/>
              <a:gdLst>
                <a:gd name="T0" fmla="*/ 547 w 547"/>
                <a:gd name="T1" fmla="*/ 706 h 1006"/>
                <a:gd name="T2" fmla="*/ 0 w 547"/>
                <a:gd name="T3" fmla="*/ 1006 h 1006"/>
                <a:gd name="T4" fmla="*/ 0 w 547"/>
                <a:gd name="T5" fmla="*/ 300 h 1006"/>
                <a:gd name="T6" fmla="*/ 547 w 547"/>
                <a:gd name="T7" fmla="*/ 0 h 1006"/>
                <a:gd name="T8" fmla="*/ 547 w 547"/>
                <a:gd name="T9" fmla="*/ 706 h 1006"/>
              </a:gdLst>
              <a:ahLst/>
              <a:cxnLst>
                <a:cxn ang="0">
                  <a:pos x="T0" y="T1"/>
                </a:cxn>
                <a:cxn ang="0">
                  <a:pos x="T2" y="T3"/>
                </a:cxn>
                <a:cxn ang="0">
                  <a:pos x="T4" y="T5"/>
                </a:cxn>
                <a:cxn ang="0">
                  <a:pos x="T6" y="T7"/>
                </a:cxn>
                <a:cxn ang="0">
                  <a:pos x="T8" y="T9"/>
                </a:cxn>
              </a:cxnLst>
              <a:rect l="0" t="0" r="r" b="b"/>
              <a:pathLst>
                <a:path w="547" h="1006">
                  <a:moveTo>
                    <a:pt x="547" y="706"/>
                  </a:moveTo>
                  <a:lnTo>
                    <a:pt x="0" y="1006"/>
                  </a:lnTo>
                  <a:lnTo>
                    <a:pt x="0" y="300"/>
                  </a:lnTo>
                  <a:lnTo>
                    <a:pt x="547" y="0"/>
                  </a:lnTo>
                  <a:lnTo>
                    <a:pt x="547"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Shape 56">
              <a:extLst>
                <a:ext uri="{FF2B5EF4-FFF2-40B4-BE49-F238E27FC236}">
                  <a16:creationId xmlns:a16="http://schemas.microsoft.com/office/drawing/2014/main" id="{6A0EEF9B-FB8E-409B-A24F-BD7570B88204}"/>
                </a:ext>
              </a:extLst>
            </p:cNvPr>
            <p:cNvSpPr>
              <a:spLocks/>
            </p:cNvSpPr>
            <p:nvPr userDrawn="1"/>
          </p:nvSpPr>
          <p:spPr bwMode="ltGray">
            <a:xfrm>
              <a:off x="11895988" y="1771650"/>
              <a:ext cx="296013" cy="847641"/>
            </a:xfrm>
            <a:custGeom>
              <a:avLst/>
              <a:gdLst>
                <a:gd name="connsiteX0" fmla="*/ 0 w 296013"/>
                <a:gd name="connsiteY0" fmla="*/ 0 h 847641"/>
                <a:gd name="connsiteX1" fmla="*/ 296013 w 296013"/>
                <a:gd name="connsiteY1" fmla="*/ 162051 h 847641"/>
                <a:gd name="connsiteX2" fmla="*/ 296013 w 296013"/>
                <a:gd name="connsiteY2" fmla="*/ 847641 h 847641"/>
                <a:gd name="connsiteX3" fmla="*/ 0 w 296013"/>
                <a:gd name="connsiteY3" fmla="*/ 685590 h 847641"/>
              </a:gdLst>
              <a:ahLst/>
              <a:cxnLst>
                <a:cxn ang="0">
                  <a:pos x="connsiteX0" y="connsiteY0"/>
                </a:cxn>
                <a:cxn ang="0">
                  <a:pos x="connsiteX1" y="connsiteY1"/>
                </a:cxn>
                <a:cxn ang="0">
                  <a:pos x="connsiteX2" y="connsiteY2"/>
                </a:cxn>
                <a:cxn ang="0">
                  <a:pos x="connsiteX3" y="connsiteY3"/>
                </a:cxn>
              </a:cxnLst>
              <a:rect l="l" t="t" r="r" b="b"/>
              <a:pathLst>
                <a:path w="296013" h="847641">
                  <a:moveTo>
                    <a:pt x="0" y="0"/>
                  </a:moveTo>
                  <a:lnTo>
                    <a:pt x="296013" y="162051"/>
                  </a:lnTo>
                  <a:lnTo>
                    <a:pt x="296013" y="847641"/>
                  </a:lnTo>
                  <a:lnTo>
                    <a:pt x="0" y="685590"/>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59" name="Freeform: Shape 58">
              <a:extLst>
                <a:ext uri="{FF2B5EF4-FFF2-40B4-BE49-F238E27FC236}">
                  <a16:creationId xmlns:a16="http://schemas.microsoft.com/office/drawing/2014/main" id="{390FC8DE-C4AD-4BD3-9506-276C17F0C333}"/>
                </a:ext>
              </a:extLst>
            </p:cNvPr>
            <p:cNvSpPr>
              <a:spLocks/>
            </p:cNvSpPr>
            <p:nvPr userDrawn="1"/>
          </p:nvSpPr>
          <p:spPr bwMode="ltGray">
            <a:xfrm>
              <a:off x="11364800" y="2457240"/>
              <a:ext cx="827200" cy="593577"/>
            </a:xfrm>
            <a:custGeom>
              <a:avLst/>
              <a:gdLst>
                <a:gd name="connsiteX0" fmla="*/ 531141 w 827200"/>
                <a:gd name="connsiteY0" fmla="*/ 0 h 593577"/>
                <a:gd name="connsiteX1" fmla="*/ 827200 w 827200"/>
                <a:gd name="connsiteY1" fmla="*/ 162066 h 593577"/>
                <a:gd name="connsiteX2" fmla="*/ 827200 w 827200"/>
                <a:gd name="connsiteY2" fmla="*/ 425095 h 593577"/>
                <a:gd name="connsiteX3" fmla="*/ 529758 w 827200"/>
                <a:gd name="connsiteY3" fmla="*/ 593577 h 593577"/>
                <a:gd name="connsiteX4" fmla="*/ 0 w 827200"/>
                <a:gd name="connsiteY4" fmla="*/ 291334 h 593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7200" h="593577">
                  <a:moveTo>
                    <a:pt x="531141" y="0"/>
                  </a:moveTo>
                  <a:lnTo>
                    <a:pt x="827200" y="162066"/>
                  </a:lnTo>
                  <a:lnTo>
                    <a:pt x="827200" y="425095"/>
                  </a:lnTo>
                  <a:lnTo>
                    <a:pt x="529758" y="593577"/>
                  </a:lnTo>
                  <a:lnTo>
                    <a:pt x="0" y="291334"/>
                  </a:lnTo>
                  <a:close/>
                </a:path>
              </a:pathLst>
            </a:custGeom>
            <a:solidFill>
              <a:srgbClr val="303030"/>
            </a:solidFill>
            <a:ln w="9525">
              <a:solidFill>
                <a:srgbClr val="303030"/>
              </a:solidFill>
              <a:round/>
              <a:headEnd/>
              <a:tailEnd/>
            </a:ln>
            <a:extLst/>
          </p:spPr>
          <p:txBody>
            <a:bodyPr vert="horz" wrap="square" lIns="91440" tIns="45720" rIns="91440" bIns="45720" numCol="1" anchor="t" anchorCtr="0" compatLnSpc="1">
              <a:prstTxWarp prst="textNoShape">
                <a:avLst/>
              </a:prstTxWarp>
              <a:noAutofit/>
            </a:bodyPr>
            <a:lstStyle/>
            <a:p>
              <a:pPr lvl="0"/>
              <a:endParaRPr lang="en-US"/>
            </a:p>
          </p:txBody>
        </p:sp>
        <p:sp>
          <p:nvSpPr>
            <p:cNvPr id="48" name="Freeform 21">
              <a:extLst>
                <a:ext uri="{FF2B5EF4-FFF2-40B4-BE49-F238E27FC236}">
                  <a16:creationId xmlns:a16="http://schemas.microsoft.com/office/drawing/2014/main" id="{77297A5A-69AC-4DF4-95F9-A09D48D814E3}"/>
                </a:ext>
              </a:extLst>
            </p:cNvPr>
            <p:cNvSpPr>
              <a:spLocks/>
            </p:cNvSpPr>
            <p:nvPr userDrawn="1"/>
          </p:nvSpPr>
          <p:spPr bwMode="ltGray">
            <a:xfrm>
              <a:off x="10316024" y="4400391"/>
              <a:ext cx="531187" cy="976917"/>
            </a:xfrm>
            <a:custGeom>
              <a:avLst/>
              <a:gdLst>
                <a:gd name="T0" fmla="*/ 547 w 547"/>
                <a:gd name="T1" fmla="*/ 707 h 1006"/>
                <a:gd name="T2" fmla="*/ 0 w 547"/>
                <a:gd name="T3" fmla="*/ 1006 h 1006"/>
                <a:gd name="T4" fmla="*/ 0 w 547"/>
                <a:gd name="T5" fmla="*/ 300 h 1006"/>
                <a:gd name="T6" fmla="*/ 547 w 547"/>
                <a:gd name="T7" fmla="*/ 0 h 1006"/>
                <a:gd name="T8" fmla="*/ 547 w 547"/>
                <a:gd name="T9" fmla="*/ 707 h 1006"/>
              </a:gdLst>
              <a:ahLst/>
              <a:cxnLst>
                <a:cxn ang="0">
                  <a:pos x="T0" y="T1"/>
                </a:cxn>
                <a:cxn ang="0">
                  <a:pos x="T2" y="T3"/>
                </a:cxn>
                <a:cxn ang="0">
                  <a:pos x="T4" y="T5"/>
                </a:cxn>
                <a:cxn ang="0">
                  <a:pos x="T6" y="T7"/>
                </a:cxn>
                <a:cxn ang="0">
                  <a:pos x="T8" y="T9"/>
                </a:cxn>
              </a:cxnLst>
              <a:rect l="0" t="0" r="r" b="b"/>
              <a:pathLst>
                <a:path w="547" h="1006">
                  <a:moveTo>
                    <a:pt x="547" y="707"/>
                  </a:moveTo>
                  <a:lnTo>
                    <a:pt x="0" y="1006"/>
                  </a:lnTo>
                  <a:lnTo>
                    <a:pt x="0" y="300"/>
                  </a:lnTo>
                  <a:lnTo>
                    <a:pt x="547" y="0"/>
                  </a:lnTo>
                  <a:lnTo>
                    <a:pt x="547" y="707"/>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22">
              <a:extLst>
                <a:ext uri="{FF2B5EF4-FFF2-40B4-BE49-F238E27FC236}">
                  <a16:creationId xmlns:a16="http://schemas.microsoft.com/office/drawing/2014/main" id="{E65087DC-7AC8-4AA7-9010-A067ADE1CF79}"/>
                </a:ext>
              </a:extLst>
            </p:cNvPr>
            <p:cNvSpPr>
              <a:spLocks/>
            </p:cNvSpPr>
            <p:nvPr userDrawn="1"/>
          </p:nvSpPr>
          <p:spPr bwMode="ltGray">
            <a:xfrm>
              <a:off x="10847210" y="4400391"/>
              <a:ext cx="532157" cy="976917"/>
            </a:xfrm>
            <a:custGeom>
              <a:avLst/>
              <a:gdLst>
                <a:gd name="T0" fmla="*/ 0 w 548"/>
                <a:gd name="T1" fmla="*/ 707 h 1006"/>
                <a:gd name="T2" fmla="*/ 548 w 548"/>
                <a:gd name="T3" fmla="*/ 1006 h 1006"/>
                <a:gd name="T4" fmla="*/ 548 w 548"/>
                <a:gd name="T5" fmla="*/ 300 h 1006"/>
                <a:gd name="T6" fmla="*/ 0 w 548"/>
                <a:gd name="T7" fmla="*/ 0 h 1006"/>
                <a:gd name="T8" fmla="*/ 0 w 548"/>
                <a:gd name="T9" fmla="*/ 707 h 1006"/>
              </a:gdLst>
              <a:ahLst/>
              <a:cxnLst>
                <a:cxn ang="0">
                  <a:pos x="T0" y="T1"/>
                </a:cxn>
                <a:cxn ang="0">
                  <a:pos x="T2" y="T3"/>
                </a:cxn>
                <a:cxn ang="0">
                  <a:pos x="T4" y="T5"/>
                </a:cxn>
                <a:cxn ang="0">
                  <a:pos x="T6" y="T7"/>
                </a:cxn>
                <a:cxn ang="0">
                  <a:pos x="T8" y="T9"/>
                </a:cxn>
              </a:cxnLst>
              <a:rect l="0" t="0" r="r" b="b"/>
              <a:pathLst>
                <a:path w="548" h="1006">
                  <a:moveTo>
                    <a:pt x="0" y="707"/>
                  </a:moveTo>
                  <a:lnTo>
                    <a:pt x="548" y="1006"/>
                  </a:lnTo>
                  <a:lnTo>
                    <a:pt x="548" y="300"/>
                  </a:lnTo>
                  <a:lnTo>
                    <a:pt x="0" y="0"/>
                  </a:lnTo>
                  <a:lnTo>
                    <a:pt x="0" y="707"/>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23">
              <a:extLst>
                <a:ext uri="{FF2B5EF4-FFF2-40B4-BE49-F238E27FC236}">
                  <a16:creationId xmlns:a16="http://schemas.microsoft.com/office/drawing/2014/main" id="{3B4C2EBB-4C89-4380-A5E7-A7BD40C2B90E}"/>
                </a:ext>
              </a:extLst>
            </p:cNvPr>
            <p:cNvSpPr>
              <a:spLocks/>
            </p:cNvSpPr>
            <p:nvPr userDrawn="1"/>
          </p:nvSpPr>
          <p:spPr bwMode="ltGray">
            <a:xfrm>
              <a:off x="10316024" y="5086952"/>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24">
              <a:extLst>
                <a:ext uri="{FF2B5EF4-FFF2-40B4-BE49-F238E27FC236}">
                  <a16:creationId xmlns:a16="http://schemas.microsoft.com/office/drawing/2014/main" id="{0D7CD4FA-6D18-4E1F-9C7D-91AA2E32B2BC}"/>
                </a:ext>
              </a:extLst>
            </p:cNvPr>
            <p:cNvSpPr>
              <a:spLocks/>
            </p:cNvSpPr>
            <p:nvPr userDrawn="1"/>
          </p:nvSpPr>
          <p:spPr bwMode="ltGray">
            <a:xfrm>
              <a:off x="8720523" y="4697545"/>
              <a:ext cx="531187" cy="974975"/>
            </a:xfrm>
            <a:custGeom>
              <a:avLst/>
              <a:gdLst>
                <a:gd name="T0" fmla="*/ 547 w 547"/>
                <a:gd name="T1" fmla="*/ 705 h 1004"/>
                <a:gd name="T2" fmla="*/ 0 w 547"/>
                <a:gd name="T3" fmla="*/ 1004 h 1004"/>
                <a:gd name="T4" fmla="*/ 0 w 547"/>
                <a:gd name="T5" fmla="*/ 298 h 1004"/>
                <a:gd name="T6" fmla="*/ 547 w 547"/>
                <a:gd name="T7" fmla="*/ 0 h 1004"/>
                <a:gd name="T8" fmla="*/ 547 w 547"/>
                <a:gd name="T9" fmla="*/ 705 h 1004"/>
              </a:gdLst>
              <a:ahLst/>
              <a:cxnLst>
                <a:cxn ang="0">
                  <a:pos x="T0" y="T1"/>
                </a:cxn>
                <a:cxn ang="0">
                  <a:pos x="T2" y="T3"/>
                </a:cxn>
                <a:cxn ang="0">
                  <a:pos x="T4" y="T5"/>
                </a:cxn>
                <a:cxn ang="0">
                  <a:pos x="T6" y="T7"/>
                </a:cxn>
                <a:cxn ang="0">
                  <a:pos x="T8" y="T9"/>
                </a:cxn>
              </a:cxnLst>
              <a:rect l="0" t="0" r="r" b="b"/>
              <a:pathLst>
                <a:path w="547" h="1004">
                  <a:moveTo>
                    <a:pt x="547" y="705"/>
                  </a:moveTo>
                  <a:lnTo>
                    <a:pt x="0" y="1004"/>
                  </a:lnTo>
                  <a:lnTo>
                    <a:pt x="0" y="298"/>
                  </a:lnTo>
                  <a:lnTo>
                    <a:pt x="547" y="0"/>
                  </a:lnTo>
                  <a:lnTo>
                    <a:pt x="547" y="705"/>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25">
              <a:extLst>
                <a:ext uri="{FF2B5EF4-FFF2-40B4-BE49-F238E27FC236}">
                  <a16:creationId xmlns:a16="http://schemas.microsoft.com/office/drawing/2014/main" id="{5D06D6BE-8F81-4F1F-9E44-429E129C1957}"/>
                </a:ext>
              </a:extLst>
            </p:cNvPr>
            <p:cNvSpPr>
              <a:spLocks/>
            </p:cNvSpPr>
            <p:nvPr userDrawn="1"/>
          </p:nvSpPr>
          <p:spPr bwMode="ltGray">
            <a:xfrm>
              <a:off x="9251709" y="4697545"/>
              <a:ext cx="532157" cy="974975"/>
            </a:xfrm>
            <a:custGeom>
              <a:avLst/>
              <a:gdLst>
                <a:gd name="T0" fmla="*/ 0 w 548"/>
                <a:gd name="T1" fmla="*/ 705 h 1004"/>
                <a:gd name="T2" fmla="*/ 548 w 548"/>
                <a:gd name="T3" fmla="*/ 1004 h 1004"/>
                <a:gd name="T4" fmla="*/ 548 w 548"/>
                <a:gd name="T5" fmla="*/ 298 h 1004"/>
                <a:gd name="T6" fmla="*/ 0 w 548"/>
                <a:gd name="T7" fmla="*/ 0 h 1004"/>
                <a:gd name="T8" fmla="*/ 0 w 548"/>
                <a:gd name="T9" fmla="*/ 705 h 1004"/>
              </a:gdLst>
              <a:ahLst/>
              <a:cxnLst>
                <a:cxn ang="0">
                  <a:pos x="T0" y="T1"/>
                </a:cxn>
                <a:cxn ang="0">
                  <a:pos x="T2" y="T3"/>
                </a:cxn>
                <a:cxn ang="0">
                  <a:pos x="T4" y="T5"/>
                </a:cxn>
                <a:cxn ang="0">
                  <a:pos x="T6" y="T7"/>
                </a:cxn>
                <a:cxn ang="0">
                  <a:pos x="T8" y="T9"/>
                </a:cxn>
              </a:cxnLst>
              <a:rect l="0" t="0" r="r" b="b"/>
              <a:pathLst>
                <a:path w="548" h="1004">
                  <a:moveTo>
                    <a:pt x="0" y="705"/>
                  </a:moveTo>
                  <a:lnTo>
                    <a:pt x="548" y="1004"/>
                  </a:lnTo>
                  <a:lnTo>
                    <a:pt x="548" y="298"/>
                  </a:lnTo>
                  <a:lnTo>
                    <a:pt x="0" y="0"/>
                  </a:lnTo>
                  <a:lnTo>
                    <a:pt x="0" y="705"/>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26">
              <a:extLst>
                <a:ext uri="{FF2B5EF4-FFF2-40B4-BE49-F238E27FC236}">
                  <a16:creationId xmlns:a16="http://schemas.microsoft.com/office/drawing/2014/main" id="{3F7CF64D-F067-41E4-8D9F-41FF38972828}"/>
                </a:ext>
              </a:extLst>
            </p:cNvPr>
            <p:cNvSpPr>
              <a:spLocks/>
            </p:cNvSpPr>
            <p:nvPr userDrawn="1"/>
          </p:nvSpPr>
          <p:spPr bwMode="ltGray">
            <a:xfrm>
              <a:off x="8720523" y="5382163"/>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4" name="Rectangle 53">
            <a:extLst>
              <a:ext uri="{FF2B5EF4-FFF2-40B4-BE49-F238E27FC236}">
                <a16:creationId xmlns:a16="http://schemas.microsoft.com/office/drawing/2014/main" id="{4899085C-4B16-41A5-A2CB-5D4798A0322E}"/>
              </a:ext>
            </a:extLst>
          </p:cNvPr>
          <p:cNvSpPr/>
          <p:nvPr userDrawn="1"/>
        </p:nvSpPr>
        <p:spPr bwMode="white">
          <a:xfrm>
            <a:off x="5791479" y="3074916"/>
            <a:ext cx="2321486" cy="1405513"/>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Learn.</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Connect.</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Explore.</a:t>
            </a:r>
          </a:p>
        </p:txBody>
      </p:sp>
      <p:pic>
        <p:nvPicPr>
          <p:cNvPr id="55" name="Graphic 54">
            <a:extLst>
              <a:ext uri="{FF2B5EF4-FFF2-40B4-BE49-F238E27FC236}">
                <a16:creationId xmlns:a16="http://schemas.microsoft.com/office/drawing/2014/main" id="{CF5E403F-D2DC-4030-8392-9E3E0A38A1D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white">
          <a:xfrm>
            <a:off x="1174192" y="3183752"/>
            <a:ext cx="2712307" cy="1367241"/>
          </a:xfrm>
          <a:prstGeom prst="rect">
            <a:avLst/>
          </a:prstGeom>
          <a:effectLst/>
        </p:spPr>
      </p:pic>
    </p:spTree>
    <p:extLst>
      <p:ext uri="{BB962C8B-B14F-4D97-AF65-F5344CB8AC3E}">
        <p14:creationId xmlns:p14="http://schemas.microsoft.com/office/powerpoint/2010/main" val="83530799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TitleSlide">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userDrawn="1">
            <p:ph type="title" hasCustomPrompt="1"/>
          </p:nvPr>
        </p:nvSpPr>
        <p:spPr>
          <a:xfrm>
            <a:off x="680596" y="1505833"/>
            <a:ext cx="3938914" cy="553998"/>
          </a:xfrm>
        </p:spPr>
        <p:txBody>
          <a:bodyPr wrap="square" anchor="b" anchorCtr="0">
            <a:spAutoFit/>
          </a:bodyPr>
          <a:lstStyle>
            <a:lvl1pPr algn="l">
              <a:defRPr/>
            </a:lvl1pPr>
          </a:lstStyle>
          <a:p>
            <a:r>
              <a:rPr lang="en-US"/>
              <a:t>Presentation title </a:t>
            </a:r>
          </a:p>
        </p:txBody>
      </p:sp>
      <p:sp>
        <p:nvSpPr>
          <p:cNvPr id="5" name="Text Placeholder 4"/>
          <p:cNvSpPr>
            <a:spLocks noGrp="1"/>
          </p:cNvSpPr>
          <p:nvPr userDrawn="1">
            <p:ph type="body" sz="quarter" idx="12" hasCustomPrompt="1"/>
          </p:nvPr>
        </p:nvSpPr>
        <p:spPr>
          <a:xfrm>
            <a:off x="674375" y="2488694"/>
            <a:ext cx="3938914"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Tree>
    <p:extLst>
      <p:ext uri="{BB962C8B-B14F-4D97-AF65-F5344CB8AC3E}">
        <p14:creationId xmlns:p14="http://schemas.microsoft.com/office/powerpoint/2010/main" val="16015852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mod="1">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lvl1pPr>
          </a:lstStyle>
          <a:p>
            <a:r>
              <a:rPr lang="en-US"/>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276999"/>
          </a:xfrm>
          <a:solidFill>
            <a:srgbClr val="E6E6E6">
              <a:alpha val="75000"/>
            </a:srgbClr>
          </a:solidFill>
        </p:spPr>
        <p:txBody>
          <a:bodyPr/>
          <a:lstStyle>
            <a:lvl1pPr marL="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a:latin typeface="+mj-lt"/>
              </a:rPr>
              <a:t>Session code here</a:t>
            </a:r>
            <a:endParaRPr lang="en-US"/>
          </a:p>
        </p:txBody>
      </p:sp>
      <p:grpSp>
        <p:nvGrpSpPr>
          <p:cNvPr id="9" name="Group 8">
            <a:extLst>
              <a:ext uri="{FF2B5EF4-FFF2-40B4-BE49-F238E27FC236}">
                <a16:creationId xmlns:a16="http://schemas.microsoft.com/office/drawing/2014/main" id="{4DCBAFEF-FDA0-4148-B6F8-D1D9029A0218}"/>
              </a:ext>
            </a:extLst>
          </p:cNvPr>
          <p:cNvGrpSpPr/>
          <p:nvPr userDrawn="1"/>
        </p:nvGrpSpPr>
        <p:grpSpPr bwMode="ltGray">
          <a:xfrm>
            <a:off x="6256117" y="-21839"/>
            <a:ext cx="5932086" cy="6890047"/>
            <a:chOff x="6256117" y="-21839"/>
            <a:chExt cx="5932086" cy="6890047"/>
          </a:xfrm>
        </p:grpSpPr>
        <p:grpSp>
          <p:nvGrpSpPr>
            <p:cNvPr id="30" name="Group 29">
              <a:extLst>
                <a:ext uri="{FF2B5EF4-FFF2-40B4-BE49-F238E27FC236}">
                  <a16:creationId xmlns:a16="http://schemas.microsoft.com/office/drawing/2014/main" id="{89BE868E-A240-4959-BD66-6BC44EE5A4AF}"/>
                </a:ext>
              </a:extLst>
            </p:cNvPr>
            <p:cNvGrpSpPr/>
            <p:nvPr userDrawn="1"/>
          </p:nvGrpSpPr>
          <p:grpSpPr bwMode="ltGray">
            <a:xfrm>
              <a:off x="8507413" y="1457714"/>
              <a:ext cx="3680790" cy="5392441"/>
              <a:chOff x="8507413" y="1457714"/>
              <a:chExt cx="3680790" cy="5392441"/>
            </a:xfrm>
          </p:grpSpPr>
          <p:sp>
            <p:nvSpPr>
              <p:cNvPr id="38" name="Freeform: Shape 37">
                <a:extLst>
                  <a:ext uri="{FF2B5EF4-FFF2-40B4-BE49-F238E27FC236}">
                    <a16:creationId xmlns:a16="http://schemas.microsoft.com/office/drawing/2014/main" id="{1DDB4654-32A2-47CE-B324-C597C756E402}"/>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9" name="Freeform: Shape 38">
                <a:extLst>
                  <a:ext uri="{FF2B5EF4-FFF2-40B4-BE49-F238E27FC236}">
                    <a16:creationId xmlns:a16="http://schemas.microsoft.com/office/drawing/2014/main" id="{218BE353-242E-4429-9D4C-1D50CEEC277C}"/>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0" name="Freeform: Shape 39">
                <a:extLst>
                  <a:ext uri="{FF2B5EF4-FFF2-40B4-BE49-F238E27FC236}">
                    <a16:creationId xmlns:a16="http://schemas.microsoft.com/office/drawing/2014/main" id="{B2B25198-469F-44A8-946B-689A24DC3C72}"/>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1" name="Freeform: Shape 40">
                <a:extLst>
                  <a:ext uri="{FF2B5EF4-FFF2-40B4-BE49-F238E27FC236}">
                    <a16:creationId xmlns:a16="http://schemas.microsoft.com/office/drawing/2014/main" id="{E5460766-0EE4-4C99-BD2E-1BAD7FD9C3AC}"/>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2" name="Freeform: Shape 41">
                <a:extLst>
                  <a:ext uri="{FF2B5EF4-FFF2-40B4-BE49-F238E27FC236}">
                    <a16:creationId xmlns:a16="http://schemas.microsoft.com/office/drawing/2014/main" id="{EFBC909F-DC50-4DDC-91C9-2509E0F5633F}"/>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3" name="Freeform: Shape 42">
                <a:extLst>
                  <a:ext uri="{FF2B5EF4-FFF2-40B4-BE49-F238E27FC236}">
                    <a16:creationId xmlns:a16="http://schemas.microsoft.com/office/drawing/2014/main" id="{E0DC1718-52A4-4705-AE14-45A352ACBC2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4" name="Freeform: Shape 43">
                <a:extLst>
                  <a:ext uri="{FF2B5EF4-FFF2-40B4-BE49-F238E27FC236}">
                    <a16:creationId xmlns:a16="http://schemas.microsoft.com/office/drawing/2014/main" id="{D51C16AF-F6FA-4CD2-B0A5-3663CD02799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5" name="Freeform: Shape 44">
                <a:extLst>
                  <a:ext uri="{FF2B5EF4-FFF2-40B4-BE49-F238E27FC236}">
                    <a16:creationId xmlns:a16="http://schemas.microsoft.com/office/drawing/2014/main" id="{3A105041-F999-49D6-BE4B-7630F1204F6C}"/>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6" name="Freeform: Shape 45">
                <a:extLst>
                  <a:ext uri="{FF2B5EF4-FFF2-40B4-BE49-F238E27FC236}">
                    <a16:creationId xmlns:a16="http://schemas.microsoft.com/office/drawing/2014/main" id="{C190B08C-67D4-4DAD-8158-2B4D4A1318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7" name="Freeform: Shape 46">
                <a:extLst>
                  <a:ext uri="{FF2B5EF4-FFF2-40B4-BE49-F238E27FC236}">
                    <a16:creationId xmlns:a16="http://schemas.microsoft.com/office/drawing/2014/main" id="{743F7B37-FD03-4D73-932B-77D49AB6A515}"/>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8" name="Freeform: Shape 47">
                <a:extLst>
                  <a:ext uri="{FF2B5EF4-FFF2-40B4-BE49-F238E27FC236}">
                    <a16:creationId xmlns:a16="http://schemas.microsoft.com/office/drawing/2014/main" id="{8F01A60D-F904-4399-87EA-23E33C45969F}"/>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9" name="Freeform: Shape 48">
                <a:extLst>
                  <a:ext uri="{FF2B5EF4-FFF2-40B4-BE49-F238E27FC236}">
                    <a16:creationId xmlns:a16="http://schemas.microsoft.com/office/drawing/2014/main" id="{D450C50C-26FC-42C5-BA39-AE97627B772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0" name="Freeform: Shape 49">
                <a:extLst>
                  <a:ext uri="{FF2B5EF4-FFF2-40B4-BE49-F238E27FC236}">
                    <a16:creationId xmlns:a16="http://schemas.microsoft.com/office/drawing/2014/main" id="{B88924B0-E78A-4770-AF30-C78056E7AAAB}"/>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1" name="Freeform: Shape 50">
                <a:extLst>
                  <a:ext uri="{FF2B5EF4-FFF2-40B4-BE49-F238E27FC236}">
                    <a16:creationId xmlns:a16="http://schemas.microsoft.com/office/drawing/2014/main" id="{D8AB0228-AC44-413D-A029-1BBF7B18CBCC}"/>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2" name="Freeform: Shape 51">
                <a:extLst>
                  <a:ext uri="{FF2B5EF4-FFF2-40B4-BE49-F238E27FC236}">
                    <a16:creationId xmlns:a16="http://schemas.microsoft.com/office/drawing/2014/main" id="{89C067BE-7550-4D8F-9A42-B78AB594CD54}"/>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3" name="Freeform: Shape 52">
                <a:extLst>
                  <a:ext uri="{FF2B5EF4-FFF2-40B4-BE49-F238E27FC236}">
                    <a16:creationId xmlns:a16="http://schemas.microsoft.com/office/drawing/2014/main" id="{54D97435-6932-4E2A-A217-DEA06FDA510A}"/>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54" name="Straight Connector 53">
                <a:extLst>
                  <a:ext uri="{FF2B5EF4-FFF2-40B4-BE49-F238E27FC236}">
                    <a16:creationId xmlns:a16="http://schemas.microsoft.com/office/drawing/2014/main" id="{FF9C9FB6-79F2-41F1-872D-2184B91C8E00}"/>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6" name="Group 5">
              <a:extLst>
                <a:ext uri="{FF2B5EF4-FFF2-40B4-BE49-F238E27FC236}">
                  <a16:creationId xmlns:a16="http://schemas.microsoft.com/office/drawing/2014/main" id="{4577AEC4-9502-4D2D-B373-2F1CB4EFF9B8}"/>
                </a:ext>
              </a:extLst>
            </p:cNvPr>
            <p:cNvGrpSpPr/>
            <p:nvPr userDrawn="1"/>
          </p:nvGrpSpPr>
          <p:grpSpPr bwMode="ltGray">
            <a:xfrm>
              <a:off x="7545167" y="-21839"/>
              <a:ext cx="1192433" cy="1098538"/>
              <a:chOff x="7545167" y="-9139"/>
              <a:chExt cx="1192433" cy="1098538"/>
            </a:xfrm>
          </p:grpSpPr>
          <p:sp>
            <p:nvSpPr>
              <p:cNvPr id="59" name="Freeform: Shape 58">
                <a:extLst>
                  <a:ext uri="{FF2B5EF4-FFF2-40B4-BE49-F238E27FC236}">
                    <a16:creationId xmlns:a16="http://schemas.microsoft.com/office/drawing/2014/main" id="{713EA48F-163A-410A-8C97-A08AA1B2EE50}"/>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7" name="Freeform: Shape 56">
                <a:extLst>
                  <a:ext uri="{FF2B5EF4-FFF2-40B4-BE49-F238E27FC236}">
                    <a16:creationId xmlns:a16="http://schemas.microsoft.com/office/drawing/2014/main" id="{3E1E199B-B230-4884-9F60-9B781B11B8FF}"/>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7" name="Freeform: Shape 36">
                <a:extLst>
                  <a:ext uri="{FF2B5EF4-FFF2-40B4-BE49-F238E27FC236}">
                    <a16:creationId xmlns:a16="http://schemas.microsoft.com/office/drawing/2014/main" id="{FB98E4A3-2599-4DEB-8ECC-F004500FBF6A}"/>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8" name="Group 7">
              <a:extLst>
                <a:ext uri="{FF2B5EF4-FFF2-40B4-BE49-F238E27FC236}">
                  <a16:creationId xmlns:a16="http://schemas.microsoft.com/office/drawing/2014/main" id="{D6B74F55-4583-4B26-A4E0-71C00B14AFF6}"/>
                </a:ext>
              </a:extLst>
            </p:cNvPr>
            <p:cNvGrpSpPr/>
            <p:nvPr userDrawn="1"/>
          </p:nvGrpSpPr>
          <p:grpSpPr bwMode="ltGray">
            <a:xfrm>
              <a:off x="6256117" y="5896894"/>
              <a:ext cx="1057910" cy="971314"/>
              <a:chOff x="6256117" y="5896894"/>
              <a:chExt cx="1057910" cy="971314"/>
            </a:xfrm>
          </p:grpSpPr>
          <p:sp>
            <p:nvSpPr>
              <p:cNvPr id="32" name="Freeform: Shape 31">
                <a:extLst>
                  <a:ext uri="{FF2B5EF4-FFF2-40B4-BE49-F238E27FC236}">
                    <a16:creationId xmlns:a16="http://schemas.microsoft.com/office/drawing/2014/main" id="{FC4D1900-D812-4B27-AC50-B2795AD953C3}"/>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483ECFC2-9749-4525-973B-EAA0BC0FC62B}"/>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4" name="Freeform: Shape 33">
                <a:extLst>
                  <a:ext uri="{FF2B5EF4-FFF2-40B4-BE49-F238E27FC236}">
                    <a16:creationId xmlns:a16="http://schemas.microsoft.com/office/drawing/2014/main" id="{0A3ABF7E-B2D4-4B7A-9B6E-0EB3223E4EE4}"/>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2955290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46884160"/>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74582692"/>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80630965"/>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86912488"/>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7357948"/>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2768976"/>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001937724"/>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Title - Square Photo">
    <p:spTree>
      <p:nvGrpSpPr>
        <p:cNvPr id="1" name=""/>
        <p:cNvGrpSpPr/>
        <p:nvPr/>
      </p:nvGrpSpPr>
      <p:grpSpPr>
        <a:xfrm>
          <a:off x="0" y="0"/>
          <a:ext cx="0" cy="0"/>
          <a:chOff x="0" y="0"/>
          <a:chExt cx="0" cy="0"/>
        </a:xfrm>
      </p:grpSpPr>
      <p:grpSp>
        <p:nvGrpSpPr>
          <p:cNvPr id="55" name="Group 54">
            <a:extLst>
              <a:ext uri="{FF2B5EF4-FFF2-40B4-BE49-F238E27FC236}">
                <a16:creationId xmlns:a16="http://schemas.microsoft.com/office/drawing/2014/main" id="{200F7B6E-608C-4712-A939-BEBE059E295A}"/>
              </a:ext>
            </a:extLst>
          </p:cNvPr>
          <p:cNvGrpSpPr/>
          <p:nvPr userDrawn="1"/>
        </p:nvGrpSpPr>
        <p:grpSpPr bwMode="ltGray">
          <a:xfrm>
            <a:off x="6256117" y="-21839"/>
            <a:ext cx="5932086" cy="6890047"/>
            <a:chOff x="6256117" y="-21839"/>
            <a:chExt cx="5932086" cy="6890047"/>
          </a:xfrm>
        </p:grpSpPr>
        <p:grpSp>
          <p:nvGrpSpPr>
            <p:cNvPr id="56" name="Group 55">
              <a:extLst>
                <a:ext uri="{FF2B5EF4-FFF2-40B4-BE49-F238E27FC236}">
                  <a16:creationId xmlns:a16="http://schemas.microsoft.com/office/drawing/2014/main" id="{6DC5E8A2-8275-4F90-BA55-9B66D81C4A9F}"/>
                </a:ext>
              </a:extLst>
            </p:cNvPr>
            <p:cNvGrpSpPr/>
            <p:nvPr userDrawn="1"/>
          </p:nvGrpSpPr>
          <p:grpSpPr bwMode="ltGray">
            <a:xfrm>
              <a:off x="8507413" y="1457714"/>
              <a:ext cx="3680790" cy="5392441"/>
              <a:chOff x="8507413" y="1457714"/>
              <a:chExt cx="3680790" cy="5392441"/>
            </a:xfrm>
          </p:grpSpPr>
          <p:sp>
            <p:nvSpPr>
              <p:cNvPr id="65" name="Freeform: Shape 64">
                <a:extLst>
                  <a:ext uri="{FF2B5EF4-FFF2-40B4-BE49-F238E27FC236}">
                    <a16:creationId xmlns:a16="http://schemas.microsoft.com/office/drawing/2014/main" id="{6C563208-4732-48A3-81E6-533A2E2DD53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DD0ADC22-C4D5-4BE8-99A8-91566ADDBF5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91C4D457-0F93-4853-AB02-01C200DE6658}"/>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E8D605B0-4DEE-4101-AC83-CD1D15D14DB9}"/>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2EF14ED5-2275-4C01-96DD-1D24FE9FD6EE}"/>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F31E8C76-6A67-4E1C-BCC4-8D2ABCC0212A}"/>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9ABDD9FA-82C7-4E69-9895-354AD0BDD19E}"/>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2A7CD18E-2839-44B2-9BA7-6356529D686A}"/>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0B7E64CE-434E-410A-823C-4872E71DD278}"/>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0D92AA81-D52A-4877-AE2C-AB5B4D374D19}"/>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BE84D11A-0DE4-40A8-BB80-889FF30CCE03}"/>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6" name="Freeform: Shape 75">
                <a:extLst>
                  <a:ext uri="{FF2B5EF4-FFF2-40B4-BE49-F238E27FC236}">
                    <a16:creationId xmlns:a16="http://schemas.microsoft.com/office/drawing/2014/main" id="{A80E0B5D-2F12-4C6E-92C5-3765C579ADE8}"/>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7" name="Freeform: Shape 76">
                <a:extLst>
                  <a:ext uri="{FF2B5EF4-FFF2-40B4-BE49-F238E27FC236}">
                    <a16:creationId xmlns:a16="http://schemas.microsoft.com/office/drawing/2014/main" id="{765DAB00-242D-4D78-B6BF-F678C14B519F}"/>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8" name="Freeform: Shape 77">
                <a:extLst>
                  <a:ext uri="{FF2B5EF4-FFF2-40B4-BE49-F238E27FC236}">
                    <a16:creationId xmlns:a16="http://schemas.microsoft.com/office/drawing/2014/main" id="{D824698C-3D67-4D42-9DE6-531F5A0C7EA3}"/>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9" name="Freeform: Shape 78">
                <a:extLst>
                  <a:ext uri="{FF2B5EF4-FFF2-40B4-BE49-F238E27FC236}">
                    <a16:creationId xmlns:a16="http://schemas.microsoft.com/office/drawing/2014/main" id="{699246CD-F05A-4044-B7A4-384A7B272509}"/>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80" name="Freeform: Shape 79">
                <a:extLst>
                  <a:ext uri="{FF2B5EF4-FFF2-40B4-BE49-F238E27FC236}">
                    <a16:creationId xmlns:a16="http://schemas.microsoft.com/office/drawing/2014/main" id="{06930CAB-4305-4191-AD01-9D22AAD264D9}"/>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81" name="Straight Connector 80">
                <a:extLst>
                  <a:ext uri="{FF2B5EF4-FFF2-40B4-BE49-F238E27FC236}">
                    <a16:creationId xmlns:a16="http://schemas.microsoft.com/office/drawing/2014/main" id="{7FBC50E9-9F0E-4D62-9AA6-DC145681D1EA}"/>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57" name="Group 56">
              <a:extLst>
                <a:ext uri="{FF2B5EF4-FFF2-40B4-BE49-F238E27FC236}">
                  <a16:creationId xmlns:a16="http://schemas.microsoft.com/office/drawing/2014/main" id="{09610B7D-2856-472A-B98F-5684402C6C99}"/>
                </a:ext>
              </a:extLst>
            </p:cNvPr>
            <p:cNvGrpSpPr/>
            <p:nvPr userDrawn="1"/>
          </p:nvGrpSpPr>
          <p:grpSpPr bwMode="ltGray">
            <a:xfrm>
              <a:off x="7545167" y="-21839"/>
              <a:ext cx="1192433" cy="1098538"/>
              <a:chOff x="7545167" y="-9139"/>
              <a:chExt cx="1192433" cy="1098538"/>
            </a:xfrm>
          </p:grpSpPr>
          <p:sp>
            <p:nvSpPr>
              <p:cNvPr id="62" name="Freeform: Shape 61">
                <a:extLst>
                  <a:ext uri="{FF2B5EF4-FFF2-40B4-BE49-F238E27FC236}">
                    <a16:creationId xmlns:a16="http://schemas.microsoft.com/office/drawing/2014/main" id="{5173E078-D753-4C8F-98BB-75D0CBE314FE}"/>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3" name="Freeform: Shape 62">
                <a:extLst>
                  <a:ext uri="{FF2B5EF4-FFF2-40B4-BE49-F238E27FC236}">
                    <a16:creationId xmlns:a16="http://schemas.microsoft.com/office/drawing/2014/main" id="{EAA82456-62CD-4C42-91A4-3FFD8F19BCBD}"/>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4" name="Freeform: Shape 63">
                <a:extLst>
                  <a:ext uri="{FF2B5EF4-FFF2-40B4-BE49-F238E27FC236}">
                    <a16:creationId xmlns:a16="http://schemas.microsoft.com/office/drawing/2014/main" id="{41ABB687-FC0A-4A48-8466-BF8A1129E230}"/>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58" name="Group 57">
              <a:extLst>
                <a:ext uri="{FF2B5EF4-FFF2-40B4-BE49-F238E27FC236}">
                  <a16:creationId xmlns:a16="http://schemas.microsoft.com/office/drawing/2014/main" id="{8EEA91BF-1A44-4FB0-92F0-23098E7BBFCD}"/>
                </a:ext>
              </a:extLst>
            </p:cNvPr>
            <p:cNvGrpSpPr/>
            <p:nvPr userDrawn="1"/>
          </p:nvGrpSpPr>
          <p:grpSpPr bwMode="ltGray">
            <a:xfrm>
              <a:off x="6256117" y="5896894"/>
              <a:ext cx="1057910" cy="971314"/>
              <a:chOff x="6256117" y="5896894"/>
              <a:chExt cx="1057910" cy="971314"/>
            </a:xfrm>
          </p:grpSpPr>
          <p:sp>
            <p:nvSpPr>
              <p:cNvPr id="59" name="Freeform: Shape 58">
                <a:extLst>
                  <a:ext uri="{FF2B5EF4-FFF2-40B4-BE49-F238E27FC236}">
                    <a16:creationId xmlns:a16="http://schemas.microsoft.com/office/drawing/2014/main" id="{511C6A8E-CEC6-4129-9FB2-A426C6CE84EB}"/>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205B8F1F-9F8A-42BF-8770-AEABCEC35D18}"/>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36EE7F2A-0858-47D2-B1D0-D33BCD933AB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
        <p:nvSpPr>
          <p:cNvPr id="5" name="Picture Placeholder 4">
            <a:extLst>
              <a:ext uri="{FF2B5EF4-FFF2-40B4-BE49-F238E27FC236}">
                <a16:creationId xmlns:a16="http://schemas.microsoft.com/office/drawing/2014/main" id="{6DF5D6DE-2629-4577-9B98-7A1666013D0A}"/>
              </a:ext>
            </a:extLst>
          </p:cNvPr>
          <p:cNvSpPr>
            <a:spLocks noGrp="1"/>
          </p:cNvSpPr>
          <p:nvPr>
            <p:ph type="pic" sz="quarter" idx="11" hasCustomPrompt="1"/>
          </p:nvPr>
        </p:nvSpPr>
        <p:spPr bwMode="gray">
          <a:xfrm>
            <a:off x="5016500" y="292100"/>
            <a:ext cx="6881813" cy="6272213"/>
          </a:xfrm>
          <a:blipFill>
            <a:blip r:embed="rId2"/>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Title 1"/>
          <p:cNvSpPr>
            <a:spLocks noGrp="1"/>
          </p:cNvSpPr>
          <p:nvPr>
            <p:ph type="title" hasCustomPrompt="1"/>
          </p:nvPr>
        </p:nvSpPr>
        <p:spPr>
          <a:xfrm>
            <a:off x="584201" y="2579648"/>
            <a:ext cx="3768898" cy="553998"/>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Enter title text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1"/>
            <a:ext cx="3769300"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4097620232"/>
      </p:ext>
    </p:extLst>
  </p:cSld>
  <p:clrMapOvr>
    <a:masterClrMapping/>
  </p:clrMapOvr>
  <p:transition>
    <p:fade/>
  </p:transition>
  <p:extLst mod="1">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C39AAC9F-C8B8-422E-93FC-08A064104000}"/>
              </a:ext>
            </a:extLst>
          </p:cNvPr>
          <p:cNvGrpSpPr/>
          <p:nvPr userDrawn="1"/>
        </p:nvGrpSpPr>
        <p:grpSpPr bwMode="ltGray">
          <a:xfrm>
            <a:off x="6256117" y="-21839"/>
            <a:ext cx="5932086" cy="6890047"/>
            <a:chOff x="6256117" y="-21839"/>
            <a:chExt cx="5932086" cy="6890047"/>
          </a:xfrm>
        </p:grpSpPr>
        <p:grpSp>
          <p:nvGrpSpPr>
            <p:cNvPr id="31" name="Group 30">
              <a:extLst>
                <a:ext uri="{FF2B5EF4-FFF2-40B4-BE49-F238E27FC236}">
                  <a16:creationId xmlns:a16="http://schemas.microsoft.com/office/drawing/2014/main" id="{A09379AA-B540-4886-8794-46BA10F3D91B}"/>
                </a:ext>
              </a:extLst>
            </p:cNvPr>
            <p:cNvGrpSpPr/>
            <p:nvPr userDrawn="1"/>
          </p:nvGrpSpPr>
          <p:grpSpPr bwMode="ltGray">
            <a:xfrm>
              <a:off x="8507413" y="1457714"/>
              <a:ext cx="3680790" cy="5392441"/>
              <a:chOff x="8507413" y="1457714"/>
              <a:chExt cx="3680790" cy="5392441"/>
            </a:xfrm>
          </p:grpSpPr>
          <p:sp>
            <p:nvSpPr>
              <p:cNvPr id="64" name="Freeform: Shape 63">
                <a:extLst>
                  <a:ext uri="{FF2B5EF4-FFF2-40B4-BE49-F238E27FC236}">
                    <a16:creationId xmlns:a16="http://schemas.microsoft.com/office/drawing/2014/main" id="{9E5BC201-014B-48F5-BAC0-4FBBACCBF586}"/>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F72CD027-1ABE-4E4A-BE9E-EF73250F92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52C85D91-63CC-4FF7-A826-BE886CDB017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E55C67E6-D930-403F-9550-70EC2A102AB5}"/>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BDB9C074-A5A6-4082-9FCD-D487FD8013E5}"/>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4E3D79EB-E5E0-4CA3-A7CE-50069CC73F1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42F892FB-2465-40CF-A81F-AC989DC09CE4}"/>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E8BADF38-50C7-4E4B-AA00-660BF4161C96}"/>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A51B782C-38CF-4C16-8A55-9C1BEA5AF3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61A234A0-3B09-4E85-880A-C885FBEE2401}"/>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B6516D46-39CD-420E-9263-03065B10F8F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6B28F64C-F49A-4F09-A9C2-8502680A64D7}"/>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6" name="Freeform: Shape 75">
                <a:extLst>
                  <a:ext uri="{FF2B5EF4-FFF2-40B4-BE49-F238E27FC236}">
                    <a16:creationId xmlns:a16="http://schemas.microsoft.com/office/drawing/2014/main" id="{3AE00412-2C1C-4CAB-B1D4-B046A4B37C24}"/>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7" name="Freeform: Shape 76">
                <a:extLst>
                  <a:ext uri="{FF2B5EF4-FFF2-40B4-BE49-F238E27FC236}">
                    <a16:creationId xmlns:a16="http://schemas.microsoft.com/office/drawing/2014/main" id="{01030AB7-3DE7-407A-98DE-751351FCBFB5}"/>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8" name="Freeform: Shape 77">
                <a:extLst>
                  <a:ext uri="{FF2B5EF4-FFF2-40B4-BE49-F238E27FC236}">
                    <a16:creationId xmlns:a16="http://schemas.microsoft.com/office/drawing/2014/main" id="{0074BD83-98DD-4084-9D1E-CDACFD005AFF}"/>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9" name="Freeform: Shape 78">
                <a:extLst>
                  <a:ext uri="{FF2B5EF4-FFF2-40B4-BE49-F238E27FC236}">
                    <a16:creationId xmlns:a16="http://schemas.microsoft.com/office/drawing/2014/main" id="{47C85498-5D07-457D-BA73-99E2EB50130B}"/>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80" name="Straight Connector 79">
                <a:extLst>
                  <a:ext uri="{FF2B5EF4-FFF2-40B4-BE49-F238E27FC236}">
                    <a16:creationId xmlns:a16="http://schemas.microsoft.com/office/drawing/2014/main" id="{3DF2CE11-90A6-43A8-B2DC-45295F10CB64}"/>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32" name="Group 31">
              <a:extLst>
                <a:ext uri="{FF2B5EF4-FFF2-40B4-BE49-F238E27FC236}">
                  <a16:creationId xmlns:a16="http://schemas.microsoft.com/office/drawing/2014/main" id="{F65F154A-ABA1-4F9A-97F8-C50108DD1A97}"/>
                </a:ext>
              </a:extLst>
            </p:cNvPr>
            <p:cNvGrpSpPr/>
            <p:nvPr userDrawn="1"/>
          </p:nvGrpSpPr>
          <p:grpSpPr bwMode="ltGray">
            <a:xfrm>
              <a:off x="7545167" y="-21839"/>
              <a:ext cx="1192433" cy="1098538"/>
              <a:chOff x="7545167" y="-9139"/>
              <a:chExt cx="1192433" cy="1098538"/>
            </a:xfrm>
          </p:grpSpPr>
          <p:sp>
            <p:nvSpPr>
              <p:cNvPr id="61" name="Freeform: Shape 60">
                <a:extLst>
                  <a:ext uri="{FF2B5EF4-FFF2-40B4-BE49-F238E27FC236}">
                    <a16:creationId xmlns:a16="http://schemas.microsoft.com/office/drawing/2014/main" id="{54AC8DFE-7BB0-4D98-AA21-405DB4B06225}"/>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2" name="Freeform: Shape 61">
                <a:extLst>
                  <a:ext uri="{FF2B5EF4-FFF2-40B4-BE49-F238E27FC236}">
                    <a16:creationId xmlns:a16="http://schemas.microsoft.com/office/drawing/2014/main" id="{F39938CF-5CFF-4707-BBDD-DD19FA0A50F1}"/>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3" name="Freeform: Shape 62">
                <a:extLst>
                  <a:ext uri="{FF2B5EF4-FFF2-40B4-BE49-F238E27FC236}">
                    <a16:creationId xmlns:a16="http://schemas.microsoft.com/office/drawing/2014/main" id="{73332E5E-0308-4370-A841-A20570A69BDF}"/>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33" name="Group 32">
              <a:extLst>
                <a:ext uri="{FF2B5EF4-FFF2-40B4-BE49-F238E27FC236}">
                  <a16:creationId xmlns:a16="http://schemas.microsoft.com/office/drawing/2014/main" id="{9E46D602-7D42-411E-8BA6-6F74E13FE605}"/>
                </a:ext>
              </a:extLst>
            </p:cNvPr>
            <p:cNvGrpSpPr/>
            <p:nvPr userDrawn="1"/>
          </p:nvGrpSpPr>
          <p:grpSpPr bwMode="ltGray">
            <a:xfrm>
              <a:off x="6256117" y="5896894"/>
              <a:ext cx="1057910" cy="971314"/>
              <a:chOff x="6256117" y="5896894"/>
              <a:chExt cx="1057910" cy="971314"/>
            </a:xfrm>
          </p:grpSpPr>
          <p:sp>
            <p:nvSpPr>
              <p:cNvPr id="34" name="Freeform: Shape 33">
                <a:extLst>
                  <a:ext uri="{FF2B5EF4-FFF2-40B4-BE49-F238E27FC236}">
                    <a16:creationId xmlns:a16="http://schemas.microsoft.com/office/drawing/2014/main" id="{53F344C1-9929-4E86-BB1A-05E12D1570DF}"/>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5" name="Freeform: Shape 34">
                <a:extLst>
                  <a:ext uri="{FF2B5EF4-FFF2-40B4-BE49-F238E27FC236}">
                    <a16:creationId xmlns:a16="http://schemas.microsoft.com/office/drawing/2014/main" id="{B6933AFD-19AA-49B8-BCF7-2D0EAA89273D}"/>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6" name="Freeform: Shape 35">
                <a:extLst>
                  <a:ext uri="{FF2B5EF4-FFF2-40B4-BE49-F238E27FC236}">
                    <a16:creationId xmlns:a16="http://schemas.microsoft.com/office/drawing/2014/main" id="{9FB75AC2-D122-402F-B448-B0118576BB4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
        <p:nvSpPr>
          <p:cNvPr id="2" name="Title 1"/>
          <p:cNvSpPr>
            <a:spLocks noGrp="1"/>
          </p:cNvSpPr>
          <p:nvPr>
            <p:ph type="title" hasCustomPrompt="1"/>
          </p:nvPr>
        </p:nvSpPr>
        <p:spPr>
          <a:xfrm>
            <a:off x="584200" y="2981637"/>
            <a:ext cx="3769475"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60" name="Picture Placeholder 4">
            <a:extLst>
              <a:ext uri="{FF2B5EF4-FFF2-40B4-BE49-F238E27FC236}">
                <a16:creationId xmlns:a16="http://schemas.microsoft.com/office/drawing/2014/main" id="{D9BE8EAA-F7ED-46CD-A31F-E4299C08F5AD}"/>
              </a:ext>
            </a:extLst>
          </p:cNvPr>
          <p:cNvSpPr>
            <a:spLocks noGrp="1"/>
          </p:cNvSpPr>
          <p:nvPr>
            <p:ph type="pic" sz="quarter" idx="11" hasCustomPrompt="1"/>
          </p:nvPr>
        </p:nvSpPr>
        <p:spPr bwMode="gray">
          <a:xfrm>
            <a:off x="5016500" y="292100"/>
            <a:ext cx="6881813" cy="6272213"/>
          </a:xfrm>
          <a:blipFill>
            <a:blip r:embed="rId2"/>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330945525"/>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itle &amp; Non-bulleted text">
    <p:bg>
      <p:bgRef idx="1001">
        <a:schemeClr val="bg1"/>
      </p:bgRef>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76823013"/>
      </p:ext>
    </p:extLst>
  </p:cSld>
  <p:clrMapOvr>
    <a:overrideClrMapping bg1="lt1" tx1="dk1" bg2="lt2" tx2="dk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259559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grpSp>
        <p:nvGrpSpPr>
          <p:cNvPr id="26" name="Group 25">
            <a:extLst>
              <a:ext uri="{FF2B5EF4-FFF2-40B4-BE49-F238E27FC236}">
                <a16:creationId xmlns:a16="http://schemas.microsoft.com/office/drawing/2014/main" id="{94867548-8B9A-436D-9AB6-D7EA0AC78267}"/>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E298AA2D-C933-41C0-B3A0-5E1B5429C617}"/>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DE45CCA4-1611-4A15-8D76-0CD4304233D4}"/>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BB20432D-F3B6-4212-B616-45AD62D0A8BA}"/>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5CB285A8-E7EF-4B70-8B71-2D09BE26853D}"/>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D552378-B8A4-40F9-8A64-367F9EC304F0}"/>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6DED4FF8-FEAE-4CC0-8F5B-9FC2B47E570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54DD2AD2-299E-4049-881B-2BC838B6DB02}"/>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430A103C-9EC8-479D-9AEA-2FA30D0B683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FF762A67-8800-4EDC-ACA0-235237807007}"/>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0C1E21E3-4EFA-46DB-B62D-888B912FEC3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5C90FB2C-AED4-45EF-B005-A6F9315E6638}"/>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69EFEACE-63D5-4DE9-AE7A-022D10CBBAD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183FC86B-2504-437F-9155-736D3776FBC0}"/>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4BE281D9-0C46-4685-8A97-79D102C868ED}"/>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0B982782-C326-41A6-88DF-60D0069AAC1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C69C78E5-CDD7-45AD-9FAC-A193057F255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95E678CA-56AB-4822-8F79-1B384711F464}"/>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5" name="Straight Connector 74">
                <a:extLst>
                  <a:ext uri="{FF2B5EF4-FFF2-40B4-BE49-F238E27FC236}">
                    <a16:creationId xmlns:a16="http://schemas.microsoft.com/office/drawing/2014/main" id="{94D454C8-0C5D-4654-B977-447674D5459E}"/>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7FD26513-923A-4E4E-88AB-484CF7F390D1}"/>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75F3DAB6-E46E-498F-AC8D-245DB12E86FA}"/>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4" name="Freeform: Shape 33">
                <a:extLst>
                  <a:ext uri="{FF2B5EF4-FFF2-40B4-BE49-F238E27FC236}">
                    <a16:creationId xmlns:a16="http://schemas.microsoft.com/office/drawing/2014/main" id="{2FF22795-13BD-4A36-8B98-FAE4B2B9567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8" name="Freeform: Shape 57">
                <a:extLst>
                  <a:ext uri="{FF2B5EF4-FFF2-40B4-BE49-F238E27FC236}">
                    <a16:creationId xmlns:a16="http://schemas.microsoft.com/office/drawing/2014/main" id="{26E68192-BBC2-4E66-BC2E-A6F5E839A4EC}"/>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29" name="Group 28">
              <a:extLst>
                <a:ext uri="{FF2B5EF4-FFF2-40B4-BE49-F238E27FC236}">
                  <a16:creationId xmlns:a16="http://schemas.microsoft.com/office/drawing/2014/main" id="{874CE4AB-E3EC-4485-A9DB-D3875DE15509}"/>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18D9197E-BD70-40A3-872D-2F635C47602A}"/>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DA35C218-6C8E-4E07-9EA7-15A37B43AD66}"/>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647F6A62-B1EC-420D-A385-9A9A03966E9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197574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66461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77574435"/>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63721994"/>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6E6E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35131141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489908799"/>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97.xml><?xml version="1.0" encoding="utf-8"?>
<p:sldLayout xmlns:a="http://schemas.openxmlformats.org/drawingml/2006/main" xmlns:r="http://schemas.openxmlformats.org/officeDocument/2006/relationships" xmlns:p="http://schemas.openxmlformats.org/presentationml/2006/main" userDrawn="1">
  <p:cSld name="2_Title Only">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354826"/>
            <a:ext cx="11655840" cy="899665"/>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929535429"/>
      </p:ext>
    </p:extLst>
  </p:cSld>
  <p:clrMapOvr>
    <a:masterClrMapping/>
  </p:clrMapOvr>
  <p:transition>
    <p:fade/>
  </p:transition>
</p:sldLayout>
</file>

<file path=ppt/slideLayouts/slideLayout298.xml><?xml version="1.0" encoding="utf-8"?>
<p:sldLayout xmlns:a="http://schemas.openxmlformats.org/drawingml/2006/main" xmlns:r="http://schemas.openxmlformats.org/officeDocument/2006/relationships" xmlns:p="http://schemas.openxmlformats.org/presentationml/2006/main" matchingName="Big Picture Headline 1" userDrawn="1">
  <p:cSld name="Big Picture Headline 1">
    <p:bg>
      <p:bgPr>
        <a:solidFill>
          <a:srgbClr val="1C224A"/>
        </a:solidFill>
        <a:effectLst/>
      </p:bgPr>
    </p:bg>
    <p:spTree>
      <p:nvGrpSpPr>
        <p:cNvPr id="1" name="Shape 61"/>
        <p:cNvGrpSpPr/>
        <p:nvPr/>
      </p:nvGrpSpPr>
      <p:grpSpPr>
        <a:xfrm>
          <a:off x="0" y="0"/>
          <a:ext cx="0" cy="0"/>
          <a:chOff x="0" y="0"/>
          <a:chExt cx="0" cy="0"/>
        </a:xfrm>
      </p:grpSpPr>
      <p:pic>
        <p:nvPicPr>
          <p:cNvPr id="16" name="Picture 15">
            <a:extLst>
              <a:ext uri="{FF2B5EF4-FFF2-40B4-BE49-F238E27FC236}">
                <a16:creationId xmlns:a16="http://schemas.microsoft.com/office/drawing/2014/main" id="{AB30D970-45E1-1F4F-BC7F-44F5F39C1E58}"/>
              </a:ext>
            </a:extLst>
          </p:cNvPr>
          <p:cNvPicPr>
            <a:picLocks noChangeAspect="1"/>
          </p:cNvPicPr>
          <p:nvPr userDrawn="1"/>
        </p:nvPicPr>
        <p:blipFill rotWithShape="1">
          <a:blip r:embed="rId2"/>
          <a:srcRect t="64590"/>
          <a:stretch/>
        </p:blipFill>
        <p:spPr>
          <a:xfrm>
            <a:off x="1389064" y="-1"/>
            <a:ext cx="6853549" cy="1494553"/>
          </a:xfrm>
          <a:prstGeom prst="rect">
            <a:avLst/>
          </a:prstGeom>
        </p:spPr>
      </p:pic>
      <p:sp>
        <p:nvSpPr>
          <p:cNvPr id="3" name="TextBox 2">
            <a:extLst>
              <a:ext uri="{FF2B5EF4-FFF2-40B4-BE49-F238E27FC236}">
                <a16:creationId xmlns:a16="http://schemas.microsoft.com/office/drawing/2014/main" id="{4EF7DA97-C0B7-654C-A141-281C1F12C53A}"/>
              </a:ext>
            </a:extLst>
          </p:cNvPr>
          <p:cNvSpPr txBox="1"/>
          <p:nvPr userDrawn="1"/>
        </p:nvSpPr>
        <p:spPr>
          <a:xfrm>
            <a:off x="1048420" y="725381"/>
            <a:ext cx="2288619" cy="1029476"/>
          </a:xfrm>
          <a:prstGeom prst="rect">
            <a:avLst/>
          </a:prstGeom>
          <a:noFill/>
          <a:ln>
            <a:solidFill>
              <a:srgbClr val="F3A536"/>
            </a:solidFill>
          </a:ln>
        </p:spPr>
        <p:txBody>
          <a:bodyPr wrap="square" lIns="240000" tIns="144000" rIns="240000" bIns="144000" rtlCol="0">
            <a:spAutoFit/>
          </a:bodyPr>
          <a:lstStyle/>
          <a:p>
            <a:pPr algn="ctr"/>
            <a:r>
              <a:rPr lang="da-DK" sz="2400" dirty="0">
                <a:solidFill>
                  <a:srgbClr val="F3A536"/>
                </a:solidFill>
                <a:latin typeface="Calibri Light" panose="020F0302020204030204" pitchFamily="34" charset="0"/>
                <a:ea typeface="Roboto Mono Medium" pitchFamily="2" charset="0"/>
                <a:cs typeface="Calibri Light" panose="020F0302020204030204" pitchFamily="34" charset="0"/>
              </a:rPr>
              <a:t>Event </a:t>
            </a:r>
          </a:p>
          <a:p>
            <a:pPr algn="ctr"/>
            <a:r>
              <a:rPr lang="da-DK" sz="2400" dirty="0">
                <a:solidFill>
                  <a:srgbClr val="F3A536"/>
                </a:solidFill>
                <a:latin typeface="Calibri Light" panose="020F0302020204030204" pitchFamily="34" charset="0"/>
                <a:ea typeface="Roboto Mono Medium" pitchFamily="2" charset="0"/>
                <a:cs typeface="Calibri Light" panose="020F0302020204030204" pitchFamily="34" charset="0"/>
              </a:rPr>
              <a:t>partners</a:t>
            </a:r>
          </a:p>
        </p:txBody>
      </p:sp>
      <p:pic>
        <p:nvPicPr>
          <p:cNvPr id="4" name="Picture 3">
            <a:extLst>
              <a:ext uri="{FF2B5EF4-FFF2-40B4-BE49-F238E27FC236}">
                <a16:creationId xmlns:a16="http://schemas.microsoft.com/office/drawing/2014/main" id="{0A39416F-0C06-C146-AA67-8FF21C84CD75}"/>
              </a:ext>
            </a:extLst>
          </p:cNvPr>
          <p:cNvPicPr>
            <a:picLocks noChangeAspect="1"/>
          </p:cNvPicPr>
          <p:nvPr userDrawn="1"/>
        </p:nvPicPr>
        <p:blipFill>
          <a:blip r:embed="rId3">
            <a:duotone>
              <a:schemeClr val="accent3">
                <a:shade val="45000"/>
                <a:satMod val="135000"/>
              </a:schemeClr>
              <a:prstClr val="white"/>
            </a:duotone>
          </a:blip>
          <a:stretch>
            <a:fillRect/>
          </a:stretch>
        </p:blipFill>
        <p:spPr>
          <a:xfrm>
            <a:off x="9161567" y="5375645"/>
            <a:ext cx="1920000" cy="398491"/>
          </a:xfrm>
          <a:prstGeom prst="rect">
            <a:avLst/>
          </a:prstGeom>
        </p:spPr>
      </p:pic>
      <p:pic>
        <p:nvPicPr>
          <p:cNvPr id="5" name="Picture 4" descr="A close up of a sign&#10;&#10;Description automatically generated">
            <a:extLst>
              <a:ext uri="{FF2B5EF4-FFF2-40B4-BE49-F238E27FC236}">
                <a16:creationId xmlns:a16="http://schemas.microsoft.com/office/drawing/2014/main" id="{4B755377-C53D-AB47-9CC3-FCA27EAAD0E7}"/>
              </a:ext>
            </a:extLst>
          </p:cNvPr>
          <p:cNvPicPr>
            <a:picLocks noChangeAspect="1"/>
          </p:cNvPicPr>
          <p:nvPr userDrawn="1"/>
        </p:nvPicPr>
        <p:blipFill>
          <a:blip r:embed="rId4">
            <a:duotone>
              <a:schemeClr val="accent3">
                <a:shade val="45000"/>
                <a:satMod val="135000"/>
              </a:schemeClr>
              <a:prstClr val="white"/>
            </a:duotone>
          </a:blip>
          <a:stretch>
            <a:fillRect/>
          </a:stretch>
        </p:blipFill>
        <p:spPr>
          <a:xfrm>
            <a:off x="9174565" y="4386603"/>
            <a:ext cx="1920000" cy="960000"/>
          </a:xfrm>
          <a:prstGeom prst="rect">
            <a:avLst/>
          </a:prstGeom>
        </p:spPr>
      </p:pic>
      <p:sp>
        <p:nvSpPr>
          <p:cNvPr id="6" name="TextBox 5">
            <a:extLst>
              <a:ext uri="{FF2B5EF4-FFF2-40B4-BE49-F238E27FC236}">
                <a16:creationId xmlns:a16="http://schemas.microsoft.com/office/drawing/2014/main" id="{864C9CAE-3B52-1D4B-840E-5EC06CBD498A}"/>
              </a:ext>
            </a:extLst>
          </p:cNvPr>
          <p:cNvSpPr txBox="1"/>
          <p:nvPr userDrawn="1"/>
        </p:nvSpPr>
        <p:spPr>
          <a:xfrm>
            <a:off x="5117803" y="725381"/>
            <a:ext cx="2288619" cy="1029476"/>
          </a:xfrm>
          <a:prstGeom prst="rect">
            <a:avLst/>
          </a:prstGeom>
          <a:noFill/>
          <a:ln>
            <a:solidFill>
              <a:srgbClr val="F3A536"/>
            </a:solidFill>
          </a:ln>
        </p:spPr>
        <p:txBody>
          <a:bodyPr wrap="square" lIns="240000" tIns="144000" rIns="240000" bIns="144000" rtlCol="0">
            <a:spAutoFit/>
          </a:bodyPr>
          <a:lstStyle/>
          <a:p>
            <a:pPr algn="ctr"/>
            <a:r>
              <a:rPr lang="da-DK" sz="2400" dirty="0">
                <a:solidFill>
                  <a:srgbClr val="F3A536"/>
                </a:solidFill>
                <a:latin typeface="Calibri Light" panose="020F0302020204030204" pitchFamily="34" charset="0"/>
                <a:ea typeface="Roboto Mono Medium" pitchFamily="2" charset="0"/>
                <a:cs typeface="Calibri Light" panose="020F0302020204030204" pitchFamily="34" charset="0"/>
              </a:rPr>
              <a:t>Expo</a:t>
            </a:r>
          </a:p>
          <a:p>
            <a:pPr algn="ctr"/>
            <a:r>
              <a:rPr lang="da-DK" sz="2400" dirty="0">
                <a:solidFill>
                  <a:srgbClr val="F3A536"/>
                </a:solidFill>
                <a:latin typeface="Calibri Light" panose="020F0302020204030204" pitchFamily="34" charset="0"/>
                <a:ea typeface="Roboto Mono Medium" pitchFamily="2" charset="0"/>
                <a:cs typeface="Calibri Light" panose="020F0302020204030204" pitchFamily="34" charset="0"/>
              </a:rPr>
              <a:t>partners</a:t>
            </a:r>
          </a:p>
        </p:txBody>
      </p:sp>
      <p:sp>
        <p:nvSpPr>
          <p:cNvPr id="7" name="TextBox 6">
            <a:extLst>
              <a:ext uri="{FF2B5EF4-FFF2-40B4-BE49-F238E27FC236}">
                <a16:creationId xmlns:a16="http://schemas.microsoft.com/office/drawing/2014/main" id="{4AB840E1-FCF5-894F-BF7F-8A9A5C423AD7}"/>
              </a:ext>
            </a:extLst>
          </p:cNvPr>
          <p:cNvSpPr txBox="1"/>
          <p:nvPr userDrawn="1"/>
        </p:nvSpPr>
        <p:spPr>
          <a:xfrm>
            <a:off x="8977257" y="725381"/>
            <a:ext cx="2288619" cy="1029476"/>
          </a:xfrm>
          <a:prstGeom prst="rect">
            <a:avLst/>
          </a:prstGeom>
          <a:noFill/>
          <a:ln>
            <a:solidFill>
              <a:srgbClr val="F3A536"/>
            </a:solidFill>
          </a:ln>
        </p:spPr>
        <p:txBody>
          <a:bodyPr wrap="square" lIns="240000" tIns="144000" rIns="240000" bIns="144000" rtlCol="0">
            <a:spAutoFit/>
          </a:bodyPr>
          <a:lstStyle/>
          <a:p>
            <a:pPr algn="ctr"/>
            <a:r>
              <a:rPr lang="da-DK" sz="2400" dirty="0">
                <a:solidFill>
                  <a:srgbClr val="F3A536"/>
                </a:solidFill>
                <a:latin typeface="Calibri Light" panose="020F0302020204030204" pitchFamily="34" charset="0"/>
                <a:ea typeface="Roboto Mono Medium" pitchFamily="2" charset="0"/>
                <a:cs typeface="Calibri Light" panose="020F0302020204030204" pitchFamily="34" charset="0"/>
              </a:rPr>
              <a:t>Expo light</a:t>
            </a:r>
          </a:p>
          <a:p>
            <a:pPr algn="ctr"/>
            <a:r>
              <a:rPr lang="da-DK" sz="2400" dirty="0">
                <a:solidFill>
                  <a:srgbClr val="F3A536"/>
                </a:solidFill>
                <a:latin typeface="Calibri Light" panose="020F0302020204030204" pitchFamily="34" charset="0"/>
                <a:ea typeface="Roboto Mono Medium" pitchFamily="2" charset="0"/>
                <a:cs typeface="Calibri Light" panose="020F0302020204030204" pitchFamily="34" charset="0"/>
              </a:rPr>
              <a:t>partners</a:t>
            </a:r>
          </a:p>
        </p:txBody>
      </p:sp>
      <p:grpSp>
        <p:nvGrpSpPr>
          <p:cNvPr id="8" name="Group 7">
            <a:extLst>
              <a:ext uri="{FF2B5EF4-FFF2-40B4-BE49-F238E27FC236}">
                <a16:creationId xmlns:a16="http://schemas.microsoft.com/office/drawing/2014/main" id="{5D4ADADA-FA9B-F843-A4C4-826196C1A43E}"/>
              </a:ext>
            </a:extLst>
          </p:cNvPr>
          <p:cNvGrpSpPr/>
          <p:nvPr userDrawn="1"/>
        </p:nvGrpSpPr>
        <p:grpSpPr>
          <a:xfrm>
            <a:off x="2192730" y="1754857"/>
            <a:ext cx="7928837" cy="1006760"/>
            <a:chOff x="1644547" y="1327900"/>
            <a:chExt cx="5946628" cy="587307"/>
          </a:xfrm>
        </p:grpSpPr>
        <p:cxnSp>
          <p:nvCxnSpPr>
            <p:cNvPr id="9" name="Straight Connector 8">
              <a:extLst>
                <a:ext uri="{FF2B5EF4-FFF2-40B4-BE49-F238E27FC236}">
                  <a16:creationId xmlns:a16="http://schemas.microsoft.com/office/drawing/2014/main" id="{A3307181-8B9E-8345-86E5-C737CD8AB6D7}"/>
                </a:ext>
              </a:extLst>
            </p:cNvPr>
            <p:cNvCxnSpPr>
              <a:cxnSpLocks/>
              <a:stCxn id="3" idx="2"/>
            </p:cNvCxnSpPr>
            <p:nvPr/>
          </p:nvCxnSpPr>
          <p:spPr>
            <a:xfrm>
              <a:off x="1644547" y="1327900"/>
              <a:ext cx="0" cy="587307"/>
            </a:xfrm>
            <a:prstGeom prst="line">
              <a:avLst/>
            </a:prstGeom>
            <a:ln w="12700">
              <a:solidFill>
                <a:srgbClr val="F3A536"/>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0D1DFBAF-6462-D04B-ABC9-A81DD3BE2DFB}"/>
                </a:ext>
              </a:extLst>
            </p:cNvPr>
            <p:cNvCxnSpPr>
              <a:cxnSpLocks/>
              <a:stCxn id="6" idx="2"/>
            </p:cNvCxnSpPr>
            <p:nvPr/>
          </p:nvCxnSpPr>
          <p:spPr>
            <a:xfrm flipH="1">
              <a:off x="4696584" y="1327900"/>
              <a:ext cx="1" cy="587307"/>
            </a:xfrm>
            <a:prstGeom prst="line">
              <a:avLst/>
            </a:prstGeom>
            <a:ln w="12700">
              <a:solidFill>
                <a:srgbClr val="F3A536"/>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25753D4E-8860-A24A-9D4C-F04F5A65324F}"/>
                </a:ext>
              </a:extLst>
            </p:cNvPr>
            <p:cNvCxnSpPr>
              <a:cxnSpLocks/>
              <a:stCxn id="7" idx="2"/>
            </p:cNvCxnSpPr>
            <p:nvPr/>
          </p:nvCxnSpPr>
          <p:spPr>
            <a:xfrm>
              <a:off x="7591175" y="1327900"/>
              <a:ext cx="0" cy="587307"/>
            </a:xfrm>
            <a:prstGeom prst="line">
              <a:avLst/>
            </a:prstGeom>
            <a:ln w="12700">
              <a:solidFill>
                <a:srgbClr val="F3A536"/>
              </a:solidFill>
            </a:ln>
          </p:spPr>
          <p:style>
            <a:lnRef idx="1">
              <a:schemeClr val="accent1"/>
            </a:lnRef>
            <a:fillRef idx="0">
              <a:schemeClr val="accent1"/>
            </a:fillRef>
            <a:effectRef idx="0">
              <a:schemeClr val="accent1"/>
            </a:effectRef>
            <a:fontRef idx="minor">
              <a:schemeClr val="tx1"/>
            </a:fontRef>
          </p:style>
        </p:cxnSp>
      </p:grpSp>
      <p:pic>
        <p:nvPicPr>
          <p:cNvPr id="12" name="Picture 11" descr="A picture containing clipart&#10;&#10;Description automatically generated">
            <a:extLst>
              <a:ext uri="{FF2B5EF4-FFF2-40B4-BE49-F238E27FC236}">
                <a16:creationId xmlns:a16="http://schemas.microsoft.com/office/drawing/2014/main" id="{01FF9761-5C23-6049-8C2E-9D592291CDBD}"/>
              </a:ext>
            </a:extLst>
          </p:cNvPr>
          <p:cNvPicPr>
            <a:picLocks noChangeAspect="1"/>
          </p:cNvPicPr>
          <p:nvPr userDrawn="1"/>
        </p:nvPicPr>
        <p:blipFill>
          <a:blip r:embed="rId5"/>
          <a:stretch>
            <a:fillRect/>
          </a:stretch>
        </p:blipFill>
        <p:spPr>
          <a:xfrm>
            <a:off x="1286971" y="3378589"/>
            <a:ext cx="1878055" cy="400964"/>
          </a:xfrm>
          <a:prstGeom prst="rect">
            <a:avLst/>
          </a:prstGeom>
        </p:spPr>
      </p:pic>
      <p:pic>
        <p:nvPicPr>
          <p:cNvPr id="13" name="Picture 12">
            <a:extLst>
              <a:ext uri="{FF2B5EF4-FFF2-40B4-BE49-F238E27FC236}">
                <a16:creationId xmlns:a16="http://schemas.microsoft.com/office/drawing/2014/main" id="{17BA5A22-6EB6-8E43-9AA2-DF388B4EC6A4}"/>
              </a:ext>
            </a:extLst>
          </p:cNvPr>
          <p:cNvPicPr>
            <a:picLocks noChangeAspect="1"/>
          </p:cNvPicPr>
          <p:nvPr userDrawn="1"/>
        </p:nvPicPr>
        <p:blipFill>
          <a:blip r:embed="rId6"/>
          <a:stretch>
            <a:fillRect/>
          </a:stretch>
        </p:blipFill>
        <p:spPr>
          <a:xfrm>
            <a:off x="1152242" y="4169288"/>
            <a:ext cx="2075692" cy="873867"/>
          </a:xfrm>
          <a:prstGeom prst="rect">
            <a:avLst/>
          </a:prstGeom>
        </p:spPr>
      </p:pic>
      <p:pic>
        <p:nvPicPr>
          <p:cNvPr id="14" name="Picture 13" descr="A close up of a logo&#10;&#10;Description automatically generated">
            <a:extLst>
              <a:ext uri="{FF2B5EF4-FFF2-40B4-BE49-F238E27FC236}">
                <a16:creationId xmlns:a16="http://schemas.microsoft.com/office/drawing/2014/main" id="{27572F79-D174-884E-B75F-9428FF7B6B7A}"/>
              </a:ext>
            </a:extLst>
          </p:cNvPr>
          <p:cNvPicPr>
            <a:picLocks noChangeAspect="1"/>
          </p:cNvPicPr>
          <p:nvPr userDrawn="1"/>
        </p:nvPicPr>
        <p:blipFill>
          <a:blip r:embed="rId7"/>
          <a:stretch>
            <a:fillRect/>
          </a:stretch>
        </p:blipFill>
        <p:spPr>
          <a:xfrm>
            <a:off x="1271478" y="5303075"/>
            <a:ext cx="1811517" cy="890909"/>
          </a:xfrm>
          <a:prstGeom prst="rect">
            <a:avLst/>
          </a:prstGeom>
        </p:spPr>
      </p:pic>
      <p:pic>
        <p:nvPicPr>
          <p:cNvPr id="15" name="Picture 14" descr="A picture containing clipart&#10;&#10;Description automatically generated">
            <a:extLst>
              <a:ext uri="{FF2B5EF4-FFF2-40B4-BE49-F238E27FC236}">
                <a16:creationId xmlns:a16="http://schemas.microsoft.com/office/drawing/2014/main" id="{A03E089A-5DA6-5045-B6A2-7C9C72408FE7}"/>
              </a:ext>
            </a:extLst>
          </p:cNvPr>
          <p:cNvPicPr>
            <a:picLocks noChangeAspect="1"/>
          </p:cNvPicPr>
          <p:nvPr userDrawn="1"/>
        </p:nvPicPr>
        <p:blipFill>
          <a:blip r:embed="rId8"/>
          <a:stretch>
            <a:fillRect/>
          </a:stretch>
        </p:blipFill>
        <p:spPr>
          <a:xfrm>
            <a:off x="5242570" y="4931377"/>
            <a:ext cx="1920001" cy="452156"/>
          </a:xfrm>
          <a:prstGeom prst="rect">
            <a:avLst/>
          </a:prstGeom>
        </p:spPr>
      </p:pic>
      <p:pic>
        <p:nvPicPr>
          <p:cNvPr id="17" name="Picture 16">
            <a:extLst>
              <a:ext uri="{FF2B5EF4-FFF2-40B4-BE49-F238E27FC236}">
                <a16:creationId xmlns:a16="http://schemas.microsoft.com/office/drawing/2014/main" id="{49BCDB89-04FD-8B4D-8056-77CFA7290145}"/>
              </a:ext>
            </a:extLst>
          </p:cNvPr>
          <p:cNvPicPr>
            <a:picLocks noChangeAspect="1"/>
          </p:cNvPicPr>
          <p:nvPr userDrawn="1"/>
        </p:nvPicPr>
        <p:blipFill>
          <a:blip r:embed="rId9"/>
          <a:stretch>
            <a:fillRect/>
          </a:stretch>
        </p:blipFill>
        <p:spPr>
          <a:xfrm>
            <a:off x="5281712" y="3074789"/>
            <a:ext cx="1628576" cy="704764"/>
          </a:xfrm>
          <a:prstGeom prst="rect">
            <a:avLst/>
          </a:prstGeom>
        </p:spPr>
      </p:pic>
      <p:pic>
        <p:nvPicPr>
          <p:cNvPr id="18" name="Picture 17" descr="A close up of a sign&#10;&#10;Description automatically generated">
            <a:extLst>
              <a:ext uri="{FF2B5EF4-FFF2-40B4-BE49-F238E27FC236}">
                <a16:creationId xmlns:a16="http://schemas.microsoft.com/office/drawing/2014/main" id="{3FA89546-2352-1344-851F-289CC0EA4606}"/>
              </a:ext>
            </a:extLst>
          </p:cNvPr>
          <p:cNvPicPr>
            <a:picLocks noChangeAspect="1"/>
          </p:cNvPicPr>
          <p:nvPr userDrawn="1"/>
        </p:nvPicPr>
        <p:blipFill>
          <a:blip r:embed="rId10"/>
          <a:stretch>
            <a:fillRect/>
          </a:stretch>
        </p:blipFill>
        <p:spPr>
          <a:xfrm>
            <a:off x="5447825" y="4022136"/>
            <a:ext cx="1363313" cy="510752"/>
          </a:xfrm>
          <a:prstGeom prst="rect">
            <a:avLst/>
          </a:prstGeom>
        </p:spPr>
      </p:pic>
      <p:pic>
        <p:nvPicPr>
          <p:cNvPr id="19" name="Picture 18">
            <a:extLst>
              <a:ext uri="{FF2B5EF4-FFF2-40B4-BE49-F238E27FC236}">
                <a16:creationId xmlns:a16="http://schemas.microsoft.com/office/drawing/2014/main" id="{C044CBD8-4029-DF41-AAD1-11BCBD812E7C}"/>
              </a:ext>
            </a:extLst>
          </p:cNvPr>
          <p:cNvPicPr>
            <a:picLocks noChangeAspect="1"/>
          </p:cNvPicPr>
          <p:nvPr userDrawn="1"/>
        </p:nvPicPr>
        <p:blipFill>
          <a:blip r:embed="rId11"/>
          <a:stretch>
            <a:fillRect/>
          </a:stretch>
        </p:blipFill>
        <p:spPr>
          <a:xfrm>
            <a:off x="5150553" y="5766983"/>
            <a:ext cx="2070433" cy="590093"/>
          </a:xfrm>
          <a:prstGeom prst="rect">
            <a:avLst/>
          </a:prstGeom>
        </p:spPr>
      </p:pic>
      <p:pic>
        <p:nvPicPr>
          <p:cNvPr id="20" name="Picture 19" descr="A close up of a sign&#10;&#10;Description automatically generated">
            <a:extLst>
              <a:ext uri="{FF2B5EF4-FFF2-40B4-BE49-F238E27FC236}">
                <a16:creationId xmlns:a16="http://schemas.microsoft.com/office/drawing/2014/main" id="{5F469C84-EC3C-3541-9339-1C171E928490}"/>
              </a:ext>
            </a:extLst>
          </p:cNvPr>
          <p:cNvPicPr>
            <a:picLocks noChangeAspect="1"/>
          </p:cNvPicPr>
          <p:nvPr userDrawn="1"/>
        </p:nvPicPr>
        <p:blipFill>
          <a:blip r:embed="rId12"/>
          <a:stretch>
            <a:fillRect/>
          </a:stretch>
        </p:blipFill>
        <p:spPr>
          <a:xfrm>
            <a:off x="9318694" y="2904159"/>
            <a:ext cx="1578105" cy="780420"/>
          </a:xfrm>
          <a:prstGeom prst="rect">
            <a:avLst/>
          </a:prstGeom>
        </p:spPr>
      </p:pic>
      <p:pic>
        <p:nvPicPr>
          <p:cNvPr id="21" name="Picture 20">
            <a:extLst>
              <a:ext uri="{FF2B5EF4-FFF2-40B4-BE49-F238E27FC236}">
                <a16:creationId xmlns:a16="http://schemas.microsoft.com/office/drawing/2014/main" id="{8DA05B8C-7669-744B-9473-A6D06B53308E}"/>
              </a:ext>
            </a:extLst>
          </p:cNvPr>
          <p:cNvPicPr>
            <a:picLocks noChangeAspect="1"/>
          </p:cNvPicPr>
          <p:nvPr userDrawn="1"/>
        </p:nvPicPr>
        <p:blipFill>
          <a:blip r:embed="rId13"/>
          <a:stretch>
            <a:fillRect/>
          </a:stretch>
        </p:blipFill>
        <p:spPr>
          <a:xfrm>
            <a:off x="9119730" y="3824502"/>
            <a:ext cx="2075692" cy="455295"/>
          </a:xfrm>
          <a:prstGeom prst="rect">
            <a:avLst/>
          </a:prstGeom>
        </p:spPr>
      </p:pic>
      <p:pic>
        <p:nvPicPr>
          <p:cNvPr id="22" name="Picture 21">
            <a:extLst>
              <a:ext uri="{FF2B5EF4-FFF2-40B4-BE49-F238E27FC236}">
                <a16:creationId xmlns:a16="http://schemas.microsoft.com/office/drawing/2014/main" id="{B213E23A-7F20-4C58-98C9-6EE7AD21710D}"/>
              </a:ext>
            </a:extLst>
          </p:cNvPr>
          <p:cNvPicPr>
            <a:picLocks noChangeAspect="1"/>
          </p:cNvPicPr>
          <p:nvPr userDrawn="1"/>
        </p:nvPicPr>
        <p:blipFill>
          <a:blip r:embed="rId14"/>
          <a:stretch>
            <a:fillRect/>
          </a:stretch>
        </p:blipFill>
        <p:spPr>
          <a:xfrm>
            <a:off x="9161567" y="6080581"/>
            <a:ext cx="1992456" cy="398491"/>
          </a:xfrm>
          <a:prstGeom prst="rect">
            <a:avLst/>
          </a:prstGeom>
        </p:spPr>
      </p:pic>
    </p:spTree>
    <p:extLst>
      <p:ext uri="{BB962C8B-B14F-4D97-AF65-F5344CB8AC3E}">
        <p14:creationId xmlns:p14="http://schemas.microsoft.com/office/powerpoint/2010/main" val="29226204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32566445"/>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and Conten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25535243"/>
      </p:ext>
    </p:extLst>
  </p:cSld>
  <p:clrMapOvr>
    <a:overrideClrMapping bg1="lt1" tx1="dk1" bg2="lt2" tx2="dk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wo Column Non-bulleted tex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95513067"/>
      </p:ext>
    </p:extLst>
  </p:cSld>
  <p:clrMapOvr>
    <a:overrideClrMapping bg1="lt1" tx1="dk1" bg2="lt2" tx2="dk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wo Column Bullet tex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2974433"/>
      </p:ext>
    </p:extLst>
  </p:cSld>
  <p:clrMapOvr>
    <a:overrideClrMapping bg1="lt1" tx1="dk1" bg2="lt2" tx2="dk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Only">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65194738"/>
      </p:ext>
    </p:extLst>
  </p:cSld>
  <p:clrMapOvr>
    <a:overrideClrMapping bg1="lt1" tx1="dk1" bg2="lt2" tx2="dk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Only with grid">
    <p:bg>
      <p:bgRef idx="1001">
        <a:schemeClr val="bg1"/>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57431036"/>
      </p:ext>
    </p:extLst>
  </p:cSld>
  <p:clrMapOvr>
    <a:overrideClrMapping bg1="lt1" tx1="dk1" bg2="lt2" tx2="dk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Title Only with grid">
    <p:bg>
      <p:bgRef idx="1001">
        <a:schemeClr val="bg1"/>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7F8D4B60-A36D-466A-8704-C8062C252F79}"/>
              </a:ext>
            </a:extLst>
          </p:cNvPr>
          <p:cNvSpPr>
            <a:spLocks noGrp="1"/>
          </p:cNvSpPr>
          <p:nvPr>
            <p:ph type="body" sz="quarter" idx="10"/>
          </p:nvPr>
        </p:nvSpPr>
        <p:spPr>
          <a:xfrm>
            <a:off x="584199" y="1436688"/>
            <a:ext cx="7253289" cy="1440394"/>
          </a:xfrm>
        </p:spPr>
        <p:txBody>
          <a:bodyPr/>
          <a:lstStyle>
            <a:lvl1pPr marL="0" indent="0">
              <a:spcBef>
                <a:spcPts val="1200"/>
              </a:spcBef>
              <a:buNone/>
              <a:defRPr sz="2400"/>
            </a:lvl1pPr>
            <a:lvl2pPr marL="0" indent="0">
              <a:buNone/>
              <a:defRPr sz="1800"/>
            </a:lvl2pPr>
            <a:lvl3pPr marL="0" indent="0">
              <a:buNone/>
              <a:defRPr sz="1400"/>
            </a:lvl3pPr>
            <a:lvl4pPr marL="0" indent="0">
              <a:buNone/>
              <a:defRPr sz="1200"/>
            </a:lvl4pPr>
            <a:lvl5pPr marL="0" indent="0">
              <a:buNone/>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3586151"/>
      </p:ext>
    </p:extLst>
  </p:cSld>
  <p:clrMapOvr>
    <a:overrideClrMapping bg1="lt1" tx1="dk1" bg2="lt2" tx2="dk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380161638"/>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le - Square Photo">
    <p:spTree>
      <p:nvGrpSpPr>
        <p:cNvPr id="1" name=""/>
        <p:cNvGrpSpPr/>
        <p:nvPr/>
      </p:nvGrpSpPr>
      <p:grpSpPr>
        <a:xfrm>
          <a:off x="0" y="0"/>
          <a:ext cx="0" cy="0"/>
          <a:chOff x="0" y="0"/>
          <a:chExt cx="0" cy="0"/>
        </a:xfrm>
      </p:grpSpPr>
      <p:grpSp>
        <p:nvGrpSpPr>
          <p:cNvPr id="55" name="Group 54">
            <a:extLst>
              <a:ext uri="{FF2B5EF4-FFF2-40B4-BE49-F238E27FC236}">
                <a16:creationId xmlns:a16="http://schemas.microsoft.com/office/drawing/2014/main" id="{200F7B6E-608C-4712-A939-BEBE059E295A}"/>
              </a:ext>
            </a:extLst>
          </p:cNvPr>
          <p:cNvGrpSpPr/>
          <p:nvPr/>
        </p:nvGrpSpPr>
        <p:grpSpPr bwMode="ltGray">
          <a:xfrm>
            <a:off x="6256117" y="-21839"/>
            <a:ext cx="5932086" cy="6890047"/>
            <a:chOff x="6256117" y="-21839"/>
            <a:chExt cx="5932086" cy="6890047"/>
          </a:xfrm>
        </p:grpSpPr>
        <p:grpSp>
          <p:nvGrpSpPr>
            <p:cNvPr id="56" name="Group 55">
              <a:extLst>
                <a:ext uri="{FF2B5EF4-FFF2-40B4-BE49-F238E27FC236}">
                  <a16:creationId xmlns:a16="http://schemas.microsoft.com/office/drawing/2014/main" id="{6DC5E8A2-8275-4F90-BA55-9B66D81C4A9F}"/>
                </a:ext>
              </a:extLst>
            </p:cNvPr>
            <p:cNvGrpSpPr/>
            <p:nvPr/>
          </p:nvGrpSpPr>
          <p:grpSpPr bwMode="ltGray">
            <a:xfrm>
              <a:off x="8507413" y="1457714"/>
              <a:ext cx="3680790" cy="5392441"/>
              <a:chOff x="8507413" y="1457714"/>
              <a:chExt cx="3680790" cy="5392441"/>
            </a:xfrm>
          </p:grpSpPr>
          <p:sp>
            <p:nvSpPr>
              <p:cNvPr id="65" name="Freeform: Shape 64">
                <a:extLst>
                  <a:ext uri="{FF2B5EF4-FFF2-40B4-BE49-F238E27FC236}">
                    <a16:creationId xmlns:a16="http://schemas.microsoft.com/office/drawing/2014/main" id="{6C563208-4732-48A3-81E6-533A2E2DD53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DD0ADC22-C4D5-4BE8-99A8-91566ADDBF5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91C4D457-0F93-4853-AB02-01C200DE6658}"/>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E8D605B0-4DEE-4101-AC83-CD1D15D14DB9}"/>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2EF14ED5-2275-4C01-96DD-1D24FE9FD6EE}"/>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F31E8C76-6A67-4E1C-BCC4-8D2ABCC0212A}"/>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9ABDD9FA-82C7-4E69-9895-354AD0BDD19E}"/>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2A7CD18E-2839-44B2-9BA7-6356529D686A}"/>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0B7E64CE-434E-410A-823C-4872E71DD278}"/>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0D92AA81-D52A-4877-AE2C-AB5B4D374D19}"/>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BE84D11A-0DE4-40A8-BB80-889FF30CCE03}"/>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6" name="Freeform: Shape 75">
                <a:extLst>
                  <a:ext uri="{FF2B5EF4-FFF2-40B4-BE49-F238E27FC236}">
                    <a16:creationId xmlns:a16="http://schemas.microsoft.com/office/drawing/2014/main" id="{A80E0B5D-2F12-4C6E-92C5-3765C579ADE8}"/>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7" name="Freeform: Shape 76">
                <a:extLst>
                  <a:ext uri="{FF2B5EF4-FFF2-40B4-BE49-F238E27FC236}">
                    <a16:creationId xmlns:a16="http://schemas.microsoft.com/office/drawing/2014/main" id="{765DAB00-242D-4D78-B6BF-F678C14B519F}"/>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8" name="Freeform: Shape 77">
                <a:extLst>
                  <a:ext uri="{FF2B5EF4-FFF2-40B4-BE49-F238E27FC236}">
                    <a16:creationId xmlns:a16="http://schemas.microsoft.com/office/drawing/2014/main" id="{D824698C-3D67-4D42-9DE6-531F5A0C7EA3}"/>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9" name="Freeform: Shape 78">
                <a:extLst>
                  <a:ext uri="{FF2B5EF4-FFF2-40B4-BE49-F238E27FC236}">
                    <a16:creationId xmlns:a16="http://schemas.microsoft.com/office/drawing/2014/main" id="{699246CD-F05A-4044-B7A4-384A7B272509}"/>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80" name="Freeform: Shape 79">
                <a:extLst>
                  <a:ext uri="{FF2B5EF4-FFF2-40B4-BE49-F238E27FC236}">
                    <a16:creationId xmlns:a16="http://schemas.microsoft.com/office/drawing/2014/main" id="{06930CAB-4305-4191-AD01-9D22AAD264D9}"/>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81" name="Straight Connector 80">
                <a:extLst>
                  <a:ext uri="{FF2B5EF4-FFF2-40B4-BE49-F238E27FC236}">
                    <a16:creationId xmlns:a16="http://schemas.microsoft.com/office/drawing/2014/main" id="{7FBC50E9-9F0E-4D62-9AA6-DC145681D1EA}"/>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57" name="Group 56">
              <a:extLst>
                <a:ext uri="{FF2B5EF4-FFF2-40B4-BE49-F238E27FC236}">
                  <a16:creationId xmlns:a16="http://schemas.microsoft.com/office/drawing/2014/main" id="{09610B7D-2856-472A-B98F-5684402C6C99}"/>
                </a:ext>
              </a:extLst>
            </p:cNvPr>
            <p:cNvGrpSpPr/>
            <p:nvPr/>
          </p:nvGrpSpPr>
          <p:grpSpPr bwMode="ltGray">
            <a:xfrm>
              <a:off x="7545167" y="-21839"/>
              <a:ext cx="1192433" cy="1098538"/>
              <a:chOff x="7545167" y="-9139"/>
              <a:chExt cx="1192433" cy="1098538"/>
            </a:xfrm>
          </p:grpSpPr>
          <p:sp>
            <p:nvSpPr>
              <p:cNvPr id="62" name="Freeform: Shape 61">
                <a:extLst>
                  <a:ext uri="{FF2B5EF4-FFF2-40B4-BE49-F238E27FC236}">
                    <a16:creationId xmlns:a16="http://schemas.microsoft.com/office/drawing/2014/main" id="{5173E078-D753-4C8F-98BB-75D0CBE314FE}"/>
                  </a:ext>
                </a:extLst>
              </p:cNvPr>
              <p:cNvSpPr/>
              <p:nvPr/>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3" name="Freeform: Shape 62">
                <a:extLst>
                  <a:ext uri="{FF2B5EF4-FFF2-40B4-BE49-F238E27FC236}">
                    <a16:creationId xmlns:a16="http://schemas.microsoft.com/office/drawing/2014/main" id="{EAA82456-62CD-4C42-91A4-3FFD8F19BCBD}"/>
                  </a:ext>
                </a:extLst>
              </p:cNvPr>
              <p:cNvSpPr/>
              <p:nvPr/>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4" name="Freeform: Shape 63">
                <a:extLst>
                  <a:ext uri="{FF2B5EF4-FFF2-40B4-BE49-F238E27FC236}">
                    <a16:creationId xmlns:a16="http://schemas.microsoft.com/office/drawing/2014/main" id="{41ABB687-FC0A-4A48-8466-BF8A1129E230}"/>
                  </a:ext>
                </a:extLst>
              </p:cNvPr>
              <p:cNvSpPr/>
              <p:nvPr/>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58" name="Group 57">
              <a:extLst>
                <a:ext uri="{FF2B5EF4-FFF2-40B4-BE49-F238E27FC236}">
                  <a16:creationId xmlns:a16="http://schemas.microsoft.com/office/drawing/2014/main" id="{8EEA91BF-1A44-4FB0-92F0-23098E7BBFCD}"/>
                </a:ext>
              </a:extLst>
            </p:cNvPr>
            <p:cNvGrpSpPr/>
            <p:nvPr/>
          </p:nvGrpSpPr>
          <p:grpSpPr bwMode="ltGray">
            <a:xfrm>
              <a:off x="6256117" y="5896894"/>
              <a:ext cx="1057910" cy="971314"/>
              <a:chOff x="6256117" y="5896894"/>
              <a:chExt cx="1057910" cy="971314"/>
            </a:xfrm>
          </p:grpSpPr>
          <p:sp>
            <p:nvSpPr>
              <p:cNvPr id="59" name="Freeform: Shape 58">
                <a:extLst>
                  <a:ext uri="{FF2B5EF4-FFF2-40B4-BE49-F238E27FC236}">
                    <a16:creationId xmlns:a16="http://schemas.microsoft.com/office/drawing/2014/main" id="{511C6A8E-CEC6-4129-9FB2-A426C6CE84EB}"/>
                  </a:ext>
                </a:extLst>
              </p:cNvPr>
              <p:cNvSpPr/>
              <p:nvPr/>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205B8F1F-9F8A-42BF-8770-AEABCEC35D18}"/>
                  </a:ext>
                </a:extLst>
              </p:cNvPr>
              <p:cNvSpPr/>
              <p:nvPr/>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36EE7F2A-0858-47D2-B1D0-D33BCD933ABE}"/>
                  </a:ext>
                </a:extLst>
              </p:cNvPr>
              <p:cNvSpPr/>
              <p:nvPr/>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
        <p:nvSpPr>
          <p:cNvPr id="5" name="Picture Placeholder 4">
            <a:extLst>
              <a:ext uri="{FF2B5EF4-FFF2-40B4-BE49-F238E27FC236}">
                <a16:creationId xmlns:a16="http://schemas.microsoft.com/office/drawing/2014/main" id="{6DF5D6DE-2629-4577-9B98-7A1666013D0A}"/>
              </a:ext>
            </a:extLst>
          </p:cNvPr>
          <p:cNvSpPr>
            <a:spLocks noGrp="1"/>
          </p:cNvSpPr>
          <p:nvPr>
            <p:ph type="pic" sz="quarter" idx="11" hasCustomPrompt="1"/>
          </p:nvPr>
        </p:nvSpPr>
        <p:spPr bwMode="gray">
          <a:xfrm>
            <a:off x="5016500" y="292100"/>
            <a:ext cx="6881813" cy="6272213"/>
          </a:xfrm>
          <a:blipFill>
            <a:blip r:embed="rId2"/>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Title 1"/>
          <p:cNvSpPr>
            <a:spLocks noGrp="1"/>
          </p:cNvSpPr>
          <p:nvPr>
            <p:ph type="title" hasCustomPrompt="1"/>
          </p:nvPr>
        </p:nvSpPr>
        <p:spPr>
          <a:xfrm>
            <a:off x="584201" y="2579648"/>
            <a:ext cx="3768898" cy="553998"/>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Enter title text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1"/>
            <a:ext cx="3769300"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988787528"/>
      </p:ext>
    </p:extLst>
  </p:cSld>
  <p:clrMapOvr>
    <a:masterClrMapping/>
  </p:clrMapOvr>
  <p:transition>
    <p:fade/>
  </p:transition>
  <p:hf sldNum="0" hdr="0" ftr="0" dt="0"/>
  <p:extLst mod="1">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Square Photo body text">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C39AAC9F-C8B8-422E-93FC-08A064104000}"/>
              </a:ext>
            </a:extLst>
          </p:cNvPr>
          <p:cNvGrpSpPr/>
          <p:nvPr/>
        </p:nvGrpSpPr>
        <p:grpSpPr bwMode="ltGray">
          <a:xfrm>
            <a:off x="6256117" y="-21839"/>
            <a:ext cx="5932086" cy="6890047"/>
            <a:chOff x="6256117" y="-21839"/>
            <a:chExt cx="5932086" cy="6890047"/>
          </a:xfrm>
        </p:grpSpPr>
        <p:grpSp>
          <p:nvGrpSpPr>
            <p:cNvPr id="31" name="Group 30">
              <a:extLst>
                <a:ext uri="{FF2B5EF4-FFF2-40B4-BE49-F238E27FC236}">
                  <a16:creationId xmlns:a16="http://schemas.microsoft.com/office/drawing/2014/main" id="{A09379AA-B540-4886-8794-46BA10F3D91B}"/>
                </a:ext>
              </a:extLst>
            </p:cNvPr>
            <p:cNvGrpSpPr/>
            <p:nvPr/>
          </p:nvGrpSpPr>
          <p:grpSpPr bwMode="ltGray">
            <a:xfrm>
              <a:off x="8507413" y="1457714"/>
              <a:ext cx="3680790" cy="5392441"/>
              <a:chOff x="8507413" y="1457714"/>
              <a:chExt cx="3680790" cy="5392441"/>
            </a:xfrm>
          </p:grpSpPr>
          <p:sp>
            <p:nvSpPr>
              <p:cNvPr id="64" name="Freeform: Shape 63">
                <a:extLst>
                  <a:ext uri="{FF2B5EF4-FFF2-40B4-BE49-F238E27FC236}">
                    <a16:creationId xmlns:a16="http://schemas.microsoft.com/office/drawing/2014/main" id="{9E5BC201-014B-48F5-BAC0-4FBBACCBF586}"/>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F72CD027-1ABE-4E4A-BE9E-EF73250F92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52C85D91-63CC-4FF7-A826-BE886CDB017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E55C67E6-D930-403F-9550-70EC2A102AB5}"/>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BDB9C074-A5A6-4082-9FCD-D487FD8013E5}"/>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4E3D79EB-E5E0-4CA3-A7CE-50069CC73F1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42F892FB-2465-40CF-A81F-AC989DC09CE4}"/>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E8BADF38-50C7-4E4B-AA00-660BF4161C96}"/>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A51B782C-38CF-4C16-8A55-9C1BEA5AF3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61A234A0-3B09-4E85-880A-C885FBEE2401}"/>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B6516D46-39CD-420E-9263-03065B10F8F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6B28F64C-F49A-4F09-A9C2-8502680A64D7}"/>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6" name="Freeform: Shape 75">
                <a:extLst>
                  <a:ext uri="{FF2B5EF4-FFF2-40B4-BE49-F238E27FC236}">
                    <a16:creationId xmlns:a16="http://schemas.microsoft.com/office/drawing/2014/main" id="{3AE00412-2C1C-4CAB-B1D4-B046A4B37C24}"/>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7" name="Freeform: Shape 76">
                <a:extLst>
                  <a:ext uri="{FF2B5EF4-FFF2-40B4-BE49-F238E27FC236}">
                    <a16:creationId xmlns:a16="http://schemas.microsoft.com/office/drawing/2014/main" id="{01030AB7-3DE7-407A-98DE-751351FCBFB5}"/>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8" name="Freeform: Shape 77">
                <a:extLst>
                  <a:ext uri="{FF2B5EF4-FFF2-40B4-BE49-F238E27FC236}">
                    <a16:creationId xmlns:a16="http://schemas.microsoft.com/office/drawing/2014/main" id="{0074BD83-98DD-4084-9D1E-CDACFD005AFF}"/>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9" name="Freeform: Shape 78">
                <a:extLst>
                  <a:ext uri="{FF2B5EF4-FFF2-40B4-BE49-F238E27FC236}">
                    <a16:creationId xmlns:a16="http://schemas.microsoft.com/office/drawing/2014/main" id="{47C85498-5D07-457D-BA73-99E2EB50130B}"/>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80" name="Straight Connector 79">
                <a:extLst>
                  <a:ext uri="{FF2B5EF4-FFF2-40B4-BE49-F238E27FC236}">
                    <a16:creationId xmlns:a16="http://schemas.microsoft.com/office/drawing/2014/main" id="{3DF2CE11-90A6-43A8-B2DC-45295F10CB64}"/>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32" name="Group 31">
              <a:extLst>
                <a:ext uri="{FF2B5EF4-FFF2-40B4-BE49-F238E27FC236}">
                  <a16:creationId xmlns:a16="http://schemas.microsoft.com/office/drawing/2014/main" id="{F65F154A-ABA1-4F9A-97F8-C50108DD1A97}"/>
                </a:ext>
              </a:extLst>
            </p:cNvPr>
            <p:cNvGrpSpPr/>
            <p:nvPr/>
          </p:nvGrpSpPr>
          <p:grpSpPr bwMode="ltGray">
            <a:xfrm>
              <a:off x="7545167" y="-21839"/>
              <a:ext cx="1192433" cy="1098538"/>
              <a:chOff x="7545167" y="-9139"/>
              <a:chExt cx="1192433" cy="1098538"/>
            </a:xfrm>
          </p:grpSpPr>
          <p:sp>
            <p:nvSpPr>
              <p:cNvPr id="61" name="Freeform: Shape 60">
                <a:extLst>
                  <a:ext uri="{FF2B5EF4-FFF2-40B4-BE49-F238E27FC236}">
                    <a16:creationId xmlns:a16="http://schemas.microsoft.com/office/drawing/2014/main" id="{54AC8DFE-7BB0-4D98-AA21-405DB4B06225}"/>
                  </a:ext>
                </a:extLst>
              </p:cNvPr>
              <p:cNvSpPr/>
              <p:nvPr/>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2" name="Freeform: Shape 61">
                <a:extLst>
                  <a:ext uri="{FF2B5EF4-FFF2-40B4-BE49-F238E27FC236}">
                    <a16:creationId xmlns:a16="http://schemas.microsoft.com/office/drawing/2014/main" id="{F39938CF-5CFF-4707-BBDD-DD19FA0A50F1}"/>
                  </a:ext>
                </a:extLst>
              </p:cNvPr>
              <p:cNvSpPr/>
              <p:nvPr/>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3" name="Freeform: Shape 62">
                <a:extLst>
                  <a:ext uri="{FF2B5EF4-FFF2-40B4-BE49-F238E27FC236}">
                    <a16:creationId xmlns:a16="http://schemas.microsoft.com/office/drawing/2014/main" id="{73332E5E-0308-4370-A841-A20570A69BDF}"/>
                  </a:ext>
                </a:extLst>
              </p:cNvPr>
              <p:cNvSpPr/>
              <p:nvPr/>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33" name="Group 32">
              <a:extLst>
                <a:ext uri="{FF2B5EF4-FFF2-40B4-BE49-F238E27FC236}">
                  <a16:creationId xmlns:a16="http://schemas.microsoft.com/office/drawing/2014/main" id="{9E46D602-7D42-411E-8BA6-6F74E13FE605}"/>
                </a:ext>
              </a:extLst>
            </p:cNvPr>
            <p:cNvGrpSpPr/>
            <p:nvPr/>
          </p:nvGrpSpPr>
          <p:grpSpPr bwMode="ltGray">
            <a:xfrm>
              <a:off x="6256117" y="5896894"/>
              <a:ext cx="1057910" cy="971314"/>
              <a:chOff x="6256117" y="5896894"/>
              <a:chExt cx="1057910" cy="971314"/>
            </a:xfrm>
          </p:grpSpPr>
          <p:sp>
            <p:nvSpPr>
              <p:cNvPr id="34" name="Freeform: Shape 33">
                <a:extLst>
                  <a:ext uri="{FF2B5EF4-FFF2-40B4-BE49-F238E27FC236}">
                    <a16:creationId xmlns:a16="http://schemas.microsoft.com/office/drawing/2014/main" id="{53F344C1-9929-4E86-BB1A-05E12D1570DF}"/>
                  </a:ext>
                </a:extLst>
              </p:cNvPr>
              <p:cNvSpPr/>
              <p:nvPr/>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5" name="Freeform: Shape 34">
                <a:extLst>
                  <a:ext uri="{FF2B5EF4-FFF2-40B4-BE49-F238E27FC236}">
                    <a16:creationId xmlns:a16="http://schemas.microsoft.com/office/drawing/2014/main" id="{B6933AFD-19AA-49B8-BCF7-2D0EAA89273D}"/>
                  </a:ext>
                </a:extLst>
              </p:cNvPr>
              <p:cNvSpPr/>
              <p:nvPr/>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6" name="Freeform: Shape 35">
                <a:extLst>
                  <a:ext uri="{FF2B5EF4-FFF2-40B4-BE49-F238E27FC236}">
                    <a16:creationId xmlns:a16="http://schemas.microsoft.com/office/drawing/2014/main" id="{9FB75AC2-D122-402F-B448-B0118576BB45}"/>
                  </a:ext>
                </a:extLst>
              </p:cNvPr>
              <p:cNvSpPr/>
              <p:nvPr/>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
        <p:nvSpPr>
          <p:cNvPr id="2" name="Title 1"/>
          <p:cNvSpPr>
            <a:spLocks noGrp="1"/>
          </p:cNvSpPr>
          <p:nvPr>
            <p:ph type="title" hasCustomPrompt="1"/>
          </p:nvPr>
        </p:nvSpPr>
        <p:spPr>
          <a:xfrm>
            <a:off x="584200" y="2981637"/>
            <a:ext cx="3769475"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60" name="Picture Placeholder 4">
            <a:extLst>
              <a:ext uri="{FF2B5EF4-FFF2-40B4-BE49-F238E27FC236}">
                <a16:creationId xmlns:a16="http://schemas.microsoft.com/office/drawing/2014/main" id="{D9BE8EAA-F7ED-46CD-A31F-E4299C08F5AD}"/>
              </a:ext>
            </a:extLst>
          </p:cNvPr>
          <p:cNvSpPr>
            <a:spLocks noGrp="1"/>
          </p:cNvSpPr>
          <p:nvPr>
            <p:ph type="pic" sz="quarter" idx="11" hasCustomPrompt="1"/>
          </p:nvPr>
        </p:nvSpPr>
        <p:spPr bwMode="gray">
          <a:xfrm>
            <a:off x="5016500" y="292100"/>
            <a:ext cx="6881813" cy="6272213"/>
          </a:xfrm>
          <a:blipFill>
            <a:blip r:embed="rId2"/>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026799918"/>
      </p:ext>
    </p:extLst>
  </p:cSld>
  <p:clrMapOvr>
    <a:masterClrMapping/>
  </p:clrMapOvr>
  <p:transition>
    <p:fade/>
  </p:transition>
  <p:hf sldNum="0" hdr="0" ftr="0" dt="0"/>
  <p:extLst mod="1">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Demo slide 2">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
        <p:nvSpPr>
          <p:cNvPr id="3" name="TextBox 2">
            <a:extLst>
              <a:ext uri="{FF2B5EF4-FFF2-40B4-BE49-F238E27FC236}">
                <a16:creationId xmlns:a16="http://schemas.microsoft.com/office/drawing/2014/main" id="{1725D44F-44FC-475C-98F6-37CFCCF9B1A5}"/>
              </a:ext>
            </a:extLst>
          </p:cNvPr>
          <p:cNvSpPr txBox="1"/>
          <p:nvPr userDrawn="1"/>
        </p:nvSpPr>
        <p:spPr>
          <a:xfrm>
            <a:off x="8064558" y="292100"/>
            <a:ext cx="3674083" cy="1477328"/>
          </a:xfrm>
          <a:prstGeom prst="rect">
            <a:avLst/>
          </a:prstGeom>
          <a:noFill/>
        </p:spPr>
        <p:txBody>
          <a:bodyPr wrap="none" lIns="0" tIns="0" rIns="0" bIns="0" rtlCol="0">
            <a:spAutoFit/>
          </a:bodyPr>
          <a:lstStyle/>
          <a:p>
            <a:pPr algn="l"/>
            <a:r>
              <a:rPr lang="en-US" sz="9600" b="1">
                <a:solidFill>
                  <a:schemeClr val="tx1"/>
                </a:solidFill>
              </a:rPr>
              <a:t>DEMO</a:t>
            </a:r>
          </a:p>
        </p:txBody>
      </p:sp>
    </p:spTree>
    <p:extLst>
      <p:ext uri="{BB962C8B-B14F-4D97-AF65-F5344CB8AC3E}">
        <p14:creationId xmlns:p14="http://schemas.microsoft.com/office/powerpoint/2010/main" val="12696603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43930455"/>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Video slide 2">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31938063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4606501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2_Section Title 2">
    <p:spTree>
      <p:nvGrpSpPr>
        <p:cNvPr id="1" name=""/>
        <p:cNvGrpSpPr/>
        <p:nvPr/>
      </p:nvGrpSpPr>
      <p:grpSpPr>
        <a:xfrm>
          <a:off x="0" y="0"/>
          <a:ext cx="0" cy="0"/>
          <a:chOff x="0" y="0"/>
          <a:chExt cx="0" cy="0"/>
        </a:xfrm>
      </p:grpSpPr>
      <p:grpSp>
        <p:nvGrpSpPr>
          <p:cNvPr id="27" name="Group 26">
            <a:extLst>
              <a:ext uri="{FF2B5EF4-FFF2-40B4-BE49-F238E27FC236}">
                <a16:creationId xmlns:a16="http://schemas.microsoft.com/office/drawing/2014/main" id="{F5B1D67C-D600-4009-9F96-DBD9F692B67A}"/>
              </a:ext>
            </a:extLst>
          </p:cNvPr>
          <p:cNvGrpSpPr/>
          <p:nvPr/>
        </p:nvGrpSpPr>
        <p:grpSpPr bwMode="ltGray">
          <a:xfrm>
            <a:off x="8511210" y="1770167"/>
            <a:ext cx="3680790" cy="5392441"/>
            <a:chOff x="8507413" y="1457714"/>
            <a:chExt cx="3680790" cy="5392441"/>
          </a:xfrm>
        </p:grpSpPr>
        <p:sp>
          <p:nvSpPr>
            <p:cNvPr id="59" name="Freeform: Shape 58">
              <a:extLst>
                <a:ext uri="{FF2B5EF4-FFF2-40B4-BE49-F238E27FC236}">
                  <a16:creationId xmlns:a16="http://schemas.microsoft.com/office/drawing/2014/main" id="{589ED409-83AE-42D1-A29E-F5ACE1D5379C}"/>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A47E83EE-C7AB-4851-AC1F-A2E965DE8A4F}"/>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117874BE-F982-46B6-83B3-569DB8A26C11}"/>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72B84FE-1FBD-4DB0-A1BB-1D393BABFD96}"/>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F0612185-AF46-47F9-B984-65C416463817}"/>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1F4FE628-8992-4D3C-9177-54650A419B37}"/>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9EB1F0C1-51BC-433D-B643-499296AD9EB3}"/>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1F95DA3E-A7A9-4898-8537-3057A04A80B1}"/>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A0885F40-F98C-4749-AF50-8D882201C7B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5DF4BDA5-0196-465B-9592-AD537FCE4B9C}"/>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2C953882-CF21-4072-808A-AFC6C6427081}"/>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24ACD3F6-35BF-4463-9A90-5F5B9025D6D9}"/>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36E0228F-415B-4662-977D-90C5D263A103}"/>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BBA85FE8-C6CE-42AD-9924-C426CEBA2C5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50FBB4D3-1D1C-41F7-856E-89287C5609D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F5EE762-48D4-46D8-8ECD-7595053F7D6E}"/>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5" name="Straight Connector 74">
              <a:extLst>
                <a:ext uri="{FF2B5EF4-FFF2-40B4-BE49-F238E27FC236}">
                  <a16:creationId xmlns:a16="http://schemas.microsoft.com/office/drawing/2014/main" id="{5602528A-0204-4F83-A3CC-B19E5ED41C75}"/>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570E694A-2FDE-4ED0-B17A-283BAEEEBC3F}"/>
              </a:ext>
            </a:extLst>
          </p:cNvPr>
          <p:cNvGrpSpPr/>
          <p:nvPr/>
        </p:nvGrpSpPr>
        <p:grpSpPr bwMode="ltGray">
          <a:xfrm>
            <a:off x="6821447" y="-1612378"/>
            <a:ext cx="1192433" cy="1098538"/>
            <a:chOff x="7545167" y="-9139"/>
            <a:chExt cx="1192433" cy="1098538"/>
          </a:xfrm>
        </p:grpSpPr>
        <p:sp>
          <p:nvSpPr>
            <p:cNvPr id="33" name="Freeform: Shape 32">
              <a:extLst>
                <a:ext uri="{FF2B5EF4-FFF2-40B4-BE49-F238E27FC236}">
                  <a16:creationId xmlns:a16="http://schemas.microsoft.com/office/drawing/2014/main" id="{3014F876-92BB-450A-A3A6-EB7B6C2CB558}"/>
                </a:ext>
              </a:extLst>
            </p:cNvPr>
            <p:cNvSpPr/>
            <p:nvPr/>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4" name="Freeform: Shape 33">
              <a:extLst>
                <a:ext uri="{FF2B5EF4-FFF2-40B4-BE49-F238E27FC236}">
                  <a16:creationId xmlns:a16="http://schemas.microsoft.com/office/drawing/2014/main" id="{1AFE4E51-6693-4C7C-9EE7-633EA9AAA2AC}"/>
                </a:ext>
              </a:extLst>
            </p:cNvPr>
            <p:cNvSpPr/>
            <p:nvPr/>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8" name="Freeform: Shape 57">
              <a:extLst>
                <a:ext uri="{FF2B5EF4-FFF2-40B4-BE49-F238E27FC236}">
                  <a16:creationId xmlns:a16="http://schemas.microsoft.com/office/drawing/2014/main" id="{522550D5-A578-4C33-B405-092D50801565}"/>
                </a:ext>
              </a:extLst>
            </p:cNvPr>
            <p:cNvSpPr/>
            <p:nvPr/>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35" name="Group 34">
            <a:extLst>
              <a:ext uri="{FF2B5EF4-FFF2-40B4-BE49-F238E27FC236}">
                <a16:creationId xmlns:a16="http://schemas.microsoft.com/office/drawing/2014/main" id="{040D4361-2E7B-41B7-BB56-30A520A3B3D6}"/>
              </a:ext>
            </a:extLst>
          </p:cNvPr>
          <p:cNvGrpSpPr/>
          <p:nvPr/>
        </p:nvGrpSpPr>
        <p:grpSpPr bwMode="ltGray">
          <a:xfrm flipH="1" flipV="1">
            <a:off x="0" y="0"/>
            <a:ext cx="5999658" cy="6968531"/>
            <a:chOff x="6256117" y="-21839"/>
            <a:chExt cx="5932086" cy="6890047"/>
          </a:xfrm>
        </p:grpSpPr>
        <p:grpSp>
          <p:nvGrpSpPr>
            <p:cNvPr id="36" name="Group 35">
              <a:extLst>
                <a:ext uri="{FF2B5EF4-FFF2-40B4-BE49-F238E27FC236}">
                  <a16:creationId xmlns:a16="http://schemas.microsoft.com/office/drawing/2014/main" id="{166F7B72-D5F0-4866-9B7A-16FD1B69D3C0}"/>
                </a:ext>
              </a:extLst>
            </p:cNvPr>
            <p:cNvGrpSpPr/>
            <p:nvPr/>
          </p:nvGrpSpPr>
          <p:grpSpPr bwMode="ltGray">
            <a:xfrm>
              <a:off x="8507413" y="1457714"/>
              <a:ext cx="3680790" cy="5392441"/>
              <a:chOff x="8507413" y="1457714"/>
              <a:chExt cx="3680790" cy="5392441"/>
            </a:xfrm>
          </p:grpSpPr>
          <p:sp>
            <p:nvSpPr>
              <p:cNvPr id="45" name="Freeform: Shape 44">
                <a:extLst>
                  <a:ext uri="{FF2B5EF4-FFF2-40B4-BE49-F238E27FC236}">
                    <a16:creationId xmlns:a16="http://schemas.microsoft.com/office/drawing/2014/main" id="{ED018A21-D2A6-40EC-BFAA-8B28F7F5AA72}"/>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6" name="Freeform: Shape 45">
                <a:extLst>
                  <a:ext uri="{FF2B5EF4-FFF2-40B4-BE49-F238E27FC236}">
                    <a16:creationId xmlns:a16="http://schemas.microsoft.com/office/drawing/2014/main" id="{C6639097-9EBC-4C81-8254-5B6963523C0C}"/>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7" name="Freeform: Shape 46">
                <a:extLst>
                  <a:ext uri="{FF2B5EF4-FFF2-40B4-BE49-F238E27FC236}">
                    <a16:creationId xmlns:a16="http://schemas.microsoft.com/office/drawing/2014/main" id="{9FA3D24F-5060-4D7C-8A29-CB280F4C0482}"/>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8" name="Freeform: Shape 47">
                <a:extLst>
                  <a:ext uri="{FF2B5EF4-FFF2-40B4-BE49-F238E27FC236}">
                    <a16:creationId xmlns:a16="http://schemas.microsoft.com/office/drawing/2014/main" id="{180BA6B4-6A7C-4052-BD81-8D8782D9CB57}"/>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9" name="Freeform: Shape 48">
                <a:extLst>
                  <a:ext uri="{FF2B5EF4-FFF2-40B4-BE49-F238E27FC236}">
                    <a16:creationId xmlns:a16="http://schemas.microsoft.com/office/drawing/2014/main" id="{F89CB84D-F598-4BBE-B24B-30EDA9AF5EB4}"/>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0" name="Freeform: Shape 49">
                <a:extLst>
                  <a:ext uri="{FF2B5EF4-FFF2-40B4-BE49-F238E27FC236}">
                    <a16:creationId xmlns:a16="http://schemas.microsoft.com/office/drawing/2014/main" id="{0005FFD8-4ED0-4780-9B59-370DC58A8CF5}"/>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1" name="Freeform: Shape 50">
                <a:extLst>
                  <a:ext uri="{FF2B5EF4-FFF2-40B4-BE49-F238E27FC236}">
                    <a16:creationId xmlns:a16="http://schemas.microsoft.com/office/drawing/2014/main" id="{E71247F8-A930-4D35-BA38-5E39C39808C5}"/>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2" name="Freeform: Shape 51">
                <a:extLst>
                  <a:ext uri="{FF2B5EF4-FFF2-40B4-BE49-F238E27FC236}">
                    <a16:creationId xmlns:a16="http://schemas.microsoft.com/office/drawing/2014/main" id="{3A637A80-9DFA-469B-BE8C-518E4F29C27B}"/>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3" name="Freeform: Shape 52">
                <a:extLst>
                  <a:ext uri="{FF2B5EF4-FFF2-40B4-BE49-F238E27FC236}">
                    <a16:creationId xmlns:a16="http://schemas.microsoft.com/office/drawing/2014/main" id="{61825135-CFEC-4B7D-9C39-14CA4A5964F9}"/>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4" name="Freeform: Shape 53">
                <a:extLst>
                  <a:ext uri="{FF2B5EF4-FFF2-40B4-BE49-F238E27FC236}">
                    <a16:creationId xmlns:a16="http://schemas.microsoft.com/office/drawing/2014/main" id="{E9D53EB0-A823-4C9B-815F-5B6ABBA0F80F}"/>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5" name="Freeform: Shape 54">
                <a:extLst>
                  <a:ext uri="{FF2B5EF4-FFF2-40B4-BE49-F238E27FC236}">
                    <a16:creationId xmlns:a16="http://schemas.microsoft.com/office/drawing/2014/main" id="{CD6D411C-E5D5-49C6-B185-96EDE19322FA}"/>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6" name="Freeform: Shape 55">
                <a:extLst>
                  <a:ext uri="{FF2B5EF4-FFF2-40B4-BE49-F238E27FC236}">
                    <a16:creationId xmlns:a16="http://schemas.microsoft.com/office/drawing/2014/main" id="{11E5CABA-FEA4-4CEF-B3DE-A8298A6D534E}"/>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7" name="Freeform: Shape 56">
                <a:extLst>
                  <a:ext uri="{FF2B5EF4-FFF2-40B4-BE49-F238E27FC236}">
                    <a16:creationId xmlns:a16="http://schemas.microsoft.com/office/drawing/2014/main" id="{E6507184-73A6-4DDF-8FD5-68F29CEFBED5}"/>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6" name="Freeform: Shape 75">
                <a:extLst>
                  <a:ext uri="{FF2B5EF4-FFF2-40B4-BE49-F238E27FC236}">
                    <a16:creationId xmlns:a16="http://schemas.microsoft.com/office/drawing/2014/main" id="{36F19DBD-9757-4AC1-A971-41D7C761F35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7" name="Freeform: Shape 76">
                <a:extLst>
                  <a:ext uri="{FF2B5EF4-FFF2-40B4-BE49-F238E27FC236}">
                    <a16:creationId xmlns:a16="http://schemas.microsoft.com/office/drawing/2014/main" id="{92F9B809-9AFF-47D0-917A-93E4473182EC}"/>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8" name="Freeform: Shape 77">
                <a:extLst>
                  <a:ext uri="{FF2B5EF4-FFF2-40B4-BE49-F238E27FC236}">
                    <a16:creationId xmlns:a16="http://schemas.microsoft.com/office/drawing/2014/main" id="{ECF1BFB3-3D23-42B4-A601-675EAE41DD8C}"/>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9" name="Straight Connector 78">
                <a:extLst>
                  <a:ext uri="{FF2B5EF4-FFF2-40B4-BE49-F238E27FC236}">
                    <a16:creationId xmlns:a16="http://schemas.microsoft.com/office/drawing/2014/main" id="{F2F69E86-4CBF-4621-BC16-81F1B99B5E49}"/>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37" name="Group 36">
              <a:extLst>
                <a:ext uri="{FF2B5EF4-FFF2-40B4-BE49-F238E27FC236}">
                  <a16:creationId xmlns:a16="http://schemas.microsoft.com/office/drawing/2014/main" id="{682DC86F-D4AB-4082-86BC-19E8547FEE52}"/>
                </a:ext>
              </a:extLst>
            </p:cNvPr>
            <p:cNvGrpSpPr/>
            <p:nvPr/>
          </p:nvGrpSpPr>
          <p:grpSpPr bwMode="ltGray">
            <a:xfrm>
              <a:off x="7545167" y="-21839"/>
              <a:ext cx="1192433" cy="1098538"/>
              <a:chOff x="7545167" y="-9139"/>
              <a:chExt cx="1192433" cy="1098538"/>
            </a:xfrm>
          </p:grpSpPr>
          <p:sp>
            <p:nvSpPr>
              <p:cNvPr id="42" name="Freeform: Shape 41">
                <a:extLst>
                  <a:ext uri="{FF2B5EF4-FFF2-40B4-BE49-F238E27FC236}">
                    <a16:creationId xmlns:a16="http://schemas.microsoft.com/office/drawing/2014/main" id="{F0A227F7-0873-4775-ACB8-C16378C50F67}"/>
                  </a:ext>
                </a:extLst>
              </p:cNvPr>
              <p:cNvSpPr/>
              <p:nvPr/>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43" name="Freeform: Shape 42">
                <a:extLst>
                  <a:ext uri="{FF2B5EF4-FFF2-40B4-BE49-F238E27FC236}">
                    <a16:creationId xmlns:a16="http://schemas.microsoft.com/office/drawing/2014/main" id="{CE96E0FD-ABF5-4BBC-895B-B6CB793A6E1B}"/>
                  </a:ext>
                </a:extLst>
              </p:cNvPr>
              <p:cNvSpPr/>
              <p:nvPr/>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44" name="Freeform: Shape 43">
                <a:extLst>
                  <a:ext uri="{FF2B5EF4-FFF2-40B4-BE49-F238E27FC236}">
                    <a16:creationId xmlns:a16="http://schemas.microsoft.com/office/drawing/2014/main" id="{AEDCF37F-B382-45DF-99FB-EC2610AB7263}"/>
                  </a:ext>
                </a:extLst>
              </p:cNvPr>
              <p:cNvSpPr/>
              <p:nvPr/>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38" name="Group 37">
              <a:extLst>
                <a:ext uri="{FF2B5EF4-FFF2-40B4-BE49-F238E27FC236}">
                  <a16:creationId xmlns:a16="http://schemas.microsoft.com/office/drawing/2014/main" id="{6189FDA9-5189-4084-BBF1-0073873DC90E}"/>
                </a:ext>
              </a:extLst>
            </p:cNvPr>
            <p:cNvGrpSpPr/>
            <p:nvPr/>
          </p:nvGrpSpPr>
          <p:grpSpPr bwMode="ltGray">
            <a:xfrm>
              <a:off x="6256117" y="5896894"/>
              <a:ext cx="1057910" cy="971314"/>
              <a:chOff x="6256117" y="5896894"/>
              <a:chExt cx="1057910" cy="971314"/>
            </a:xfrm>
          </p:grpSpPr>
          <p:sp>
            <p:nvSpPr>
              <p:cNvPr id="39" name="Freeform: Shape 38">
                <a:extLst>
                  <a:ext uri="{FF2B5EF4-FFF2-40B4-BE49-F238E27FC236}">
                    <a16:creationId xmlns:a16="http://schemas.microsoft.com/office/drawing/2014/main" id="{14193CF6-5017-4942-8A0D-EAE2FD716588}"/>
                  </a:ext>
                </a:extLst>
              </p:cNvPr>
              <p:cNvSpPr/>
              <p:nvPr/>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0" name="Freeform: Shape 39">
                <a:extLst>
                  <a:ext uri="{FF2B5EF4-FFF2-40B4-BE49-F238E27FC236}">
                    <a16:creationId xmlns:a16="http://schemas.microsoft.com/office/drawing/2014/main" id="{24F838C6-381B-4108-AC93-60D8FAECAFB0}"/>
                  </a:ext>
                </a:extLst>
              </p:cNvPr>
              <p:cNvSpPr/>
              <p:nvPr/>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1" name="Freeform: Shape 40">
                <a:extLst>
                  <a:ext uri="{FF2B5EF4-FFF2-40B4-BE49-F238E27FC236}">
                    <a16:creationId xmlns:a16="http://schemas.microsoft.com/office/drawing/2014/main" id="{0F749661-E287-4140-A56B-7A3D355E88A6}"/>
                  </a:ext>
                </a:extLst>
              </p:cNvPr>
              <p:cNvSpPr/>
              <p:nvPr/>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3412726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guide id="5" pos="3840">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4_Blank">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B6277-6DB6-47BF-93FA-7E4DA530C18C}"/>
              </a:ext>
            </a:extLst>
          </p:cNvPr>
          <p:cNvSpPr>
            <a:spLocks noGrp="1"/>
          </p:cNvSpPr>
          <p:nvPr>
            <p:ph type="title"/>
          </p:nvPr>
        </p:nvSpPr>
        <p:spPr>
          <a:xfrm>
            <a:off x="584200" y="2563906"/>
            <a:ext cx="3316101" cy="1775012"/>
          </a:xfrm>
        </p:spPr>
        <p:txBody>
          <a:bodyPr anchor="b"/>
          <a:lstStyle>
            <a:lvl1pPr algn="l">
              <a:defRPr/>
            </a:lvl1pPr>
          </a:lstStyle>
          <a:p>
            <a:r>
              <a:rPr lang="en-US"/>
              <a:t>Click to edit Master title style</a:t>
            </a:r>
          </a:p>
        </p:txBody>
      </p:sp>
    </p:spTree>
    <p:extLst>
      <p:ext uri="{BB962C8B-B14F-4D97-AF65-F5344CB8AC3E}">
        <p14:creationId xmlns:p14="http://schemas.microsoft.com/office/powerpoint/2010/main" val="4201237459"/>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5_Blank">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B6277-6DB6-47BF-93FA-7E4DA530C18C}"/>
              </a:ext>
            </a:extLst>
          </p:cNvPr>
          <p:cNvSpPr>
            <a:spLocks noGrp="1"/>
          </p:cNvSpPr>
          <p:nvPr>
            <p:ph type="title"/>
          </p:nvPr>
        </p:nvSpPr>
        <p:spPr>
          <a:xfrm>
            <a:off x="584200" y="1449209"/>
            <a:ext cx="3316101" cy="1661993"/>
          </a:xfrm>
        </p:spPr>
        <p:txBody>
          <a:bodyPr anchor="t"/>
          <a:lstStyle>
            <a:lvl1pPr algn="l">
              <a:defRPr/>
            </a:lvl1pPr>
          </a:lstStyle>
          <a:p>
            <a:r>
              <a:rPr lang="en-US"/>
              <a:t>Click to edit Master title style</a:t>
            </a:r>
          </a:p>
        </p:txBody>
      </p:sp>
    </p:spTree>
    <p:extLst>
      <p:ext uri="{BB962C8B-B14F-4D97-AF65-F5344CB8AC3E}">
        <p14:creationId xmlns:p14="http://schemas.microsoft.com/office/powerpoint/2010/main" val="3238005222"/>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2_Blank">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B6277-6DB6-47BF-93FA-7E4DA530C18C}"/>
              </a:ext>
            </a:extLst>
          </p:cNvPr>
          <p:cNvSpPr>
            <a:spLocks noGrp="1"/>
          </p:cNvSpPr>
          <p:nvPr>
            <p:ph type="title"/>
          </p:nvPr>
        </p:nvSpPr>
        <p:spPr>
          <a:xfrm>
            <a:off x="584968" y="2019300"/>
            <a:ext cx="3907772" cy="1107996"/>
          </a:xfrm>
        </p:spPr>
        <p:txBody>
          <a:bodyPr anchor="b"/>
          <a:lstStyle>
            <a:lvl1pPr algn="l">
              <a:defRPr/>
            </a:lvl1pPr>
          </a:lstStyle>
          <a:p>
            <a:r>
              <a:rPr lang="en-US"/>
              <a:t>Click to edit Master title style</a:t>
            </a:r>
          </a:p>
        </p:txBody>
      </p:sp>
      <p:sp>
        <p:nvSpPr>
          <p:cNvPr id="6" name="Text Placeholder 5">
            <a:extLst>
              <a:ext uri="{FF2B5EF4-FFF2-40B4-BE49-F238E27FC236}">
                <a16:creationId xmlns:a16="http://schemas.microsoft.com/office/drawing/2014/main" id="{E7511BAD-E75D-4CB3-99C7-568BF0EE3726}"/>
              </a:ext>
            </a:extLst>
          </p:cNvPr>
          <p:cNvSpPr>
            <a:spLocks noGrp="1"/>
          </p:cNvSpPr>
          <p:nvPr>
            <p:ph type="body" sz="quarter" idx="10"/>
          </p:nvPr>
        </p:nvSpPr>
        <p:spPr>
          <a:xfrm>
            <a:off x="584200" y="3284459"/>
            <a:ext cx="3907772" cy="1517338"/>
          </a:xfrm>
        </p:spPr>
        <p:txBody>
          <a:bodyPr/>
          <a:lstStyle>
            <a:lvl1pPr marL="0" indent="0" algn="l">
              <a:spcBef>
                <a:spcPts val="600"/>
              </a:spcBef>
              <a:spcAft>
                <a:spcPts val="600"/>
              </a:spcAft>
              <a:buNone/>
              <a:defRPr sz="2000">
                <a:latin typeface="+mn-lt"/>
              </a:defRPr>
            </a:lvl1pPr>
            <a:lvl2pPr marL="0" indent="0" algn="l">
              <a:spcBef>
                <a:spcPts val="600"/>
              </a:spcBef>
              <a:spcAft>
                <a:spcPts val="600"/>
              </a:spcAft>
              <a:buNone/>
              <a:defRPr sz="1800" b="0">
                <a:solidFill>
                  <a:schemeClr val="tx1"/>
                </a:solidFill>
              </a:defRPr>
            </a:lvl2pPr>
            <a:lvl3pPr marL="0" indent="0" algn="l">
              <a:buNone/>
              <a:defRPr sz="1400"/>
            </a:lvl3pPr>
            <a:lvl4pPr marL="0" indent="0" algn="l">
              <a:buNone/>
              <a:defRPr sz="1200"/>
            </a:lvl4pPr>
            <a:lvl5pPr marL="0" indent="0" algn="l">
              <a:buNone/>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75726226"/>
      </p:ext>
    </p:extLst>
  </p:cSld>
  <p:clrMapOvr>
    <a:overrideClrMapping bg1="lt1" tx1="dk1" bg2="lt2" tx2="dk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46015454"/>
      </p:ext>
    </p:extLst>
  </p:cSld>
  <p:clrMapOvr>
    <a:overrideClrMapping bg1="lt1" tx1="dk1" bg2="lt2" tx2="dk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Developer Code Layout">
    <p:bg>
      <p:bgRef idx="1001">
        <a:schemeClr val="bg1"/>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93601388"/>
      </p:ext>
    </p:extLst>
  </p:cSld>
  <p:clrMapOvr>
    <a:overrideClrMapping bg1="lt1" tx1="dk1" bg2="lt2" tx2="dk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p:nvPicPr>
        <p:blipFill>
          <a:blip r:embed="rId2"/>
          <a:stretch>
            <a:fillRect/>
          </a:stretch>
        </p:blipFill>
        <p:spPr bwMode="black">
          <a:xfrm>
            <a:off x="584200" y="585788"/>
            <a:ext cx="1366440" cy="292608"/>
          </a:xfrm>
          <a:prstGeom prst="rect">
            <a:avLst/>
          </a:prstGeom>
        </p:spPr>
      </p:pic>
      <p:sp>
        <p:nvSpPr>
          <p:cNvPr id="5" name="Text Box 3">
            <a:extLst>
              <a:ext uri="{FF2B5EF4-FFF2-40B4-BE49-F238E27FC236}">
                <a16:creationId xmlns:a16="http://schemas.microsoft.com/office/drawing/2014/main" id="{7CBD3459-BD59-4E89-A7B5-22EB469DA2A8}"/>
              </a:ext>
            </a:extLst>
          </p:cNvPr>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6" name="MS logo white - EMF" descr="Microsoft logo white text version">
            <a:extLst>
              <a:ext uri="{FF2B5EF4-FFF2-40B4-BE49-F238E27FC236}">
                <a16:creationId xmlns:a16="http://schemas.microsoft.com/office/drawing/2014/main" id="{A8814FBD-8B54-4972-80C7-5BC2322D49F2}"/>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3977687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280946267"/>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95861581"/>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Tree>
    <p:extLst>
      <p:ext uri="{BB962C8B-B14F-4D97-AF65-F5344CB8AC3E}">
        <p14:creationId xmlns:p14="http://schemas.microsoft.com/office/powerpoint/2010/main" val="1565420441"/>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cSld name="Evaluation Slide">
    <p:spTree>
      <p:nvGrpSpPr>
        <p:cNvPr id="1" name=""/>
        <p:cNvGrpSpPr/>
        <p:nvPr/>
      </p:nvGrpSpPr>
      <p:grpSpPr>
        <a:xfrm>
          <a:off x="0" y="0"/>
          <a:ext cx="0" cy="0"/>
          <a:chOff x="0" y="0"/>
          <a:chExt cx="0" cy="0"/>
        </a:xfrm>
      </p:grpSpPr>
      <p:sp>
        <p:nvSpPr>
          <p:cNvPr id="2" name="Title 1"/>
          <p:cNvSpPr>
            <a:spLocks noGrp="1"/>
          </p:cNvSpPr>
          <p:nvPr>
            <p:ph type="title"/>
          </p:nvPr>
        </p:nvSpPr>
        <p:spPr>
          <a:xfrm>
            <a:off x="5129268" y="291068"/>
            <a:ext cx="6769045" cy="553998"/>
          </a:xfrm>
        </p:spPr>
        <p:txBody>
          <a:bodyPr/>
          <a:lstStyle>
            <a:lvl1pPr>
              <a:defRPr sz="3600"/>
            </a:lvl1pPr>
          </a:lstStyle>
          <a:p>
            <a:r>
              <a:rPr lang="en-US"/>
              <a:t>Click to edit Master title style</a:t>
            </a:r>
          </a:p>
        </p:txBody>
      </p:sp>
      <p:sp>
        <p:nvSpPr>
          <p:cNvPr id="4" name="Text Placeholder 3"/>
          <p:cNvSpPr>
            <a:spLocks noGrp="1"/>
          </p:cNvSpPr>
          <p:nvPr>
            <p:ph type="body" sz="quarter" idx="10"/>
          </p:nvPr>
        </p:nvSpPr>
        <p:spPr>
          <a:xfrm>
            <a:off x="5129267" y="4773828"/>
            <a:ext cx="6769045" cy="1793104"/>
          </a:xfrm>
        </p:spPr>
        <p:txBody>
          <a:bodyPr wrap="square">
            <a:noAutofit/>
          </a:bodyPr>
          <a:lstStyle>
            <a:lvl1pPr marL="0" indent="0">
              <a:spcBef>
                <a:spcPts val="1765"/>
              </a:spcBef>
              <a:buNone/>
              <a:defRPr sz="2000">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p:txBody>
      </p:sp>
      <p:pic>
        <p:nvPicPr>
          <p:cNvPr id="5" name="Picture 4" descr="Image of Ignite app on a Windows Device." title="Ignite event image">
            <a:extLst>
              <a:ext uri="{FF2B5EF4-FFF2-40B4-BE49-F238E27FC236}">
                <a16:creationId xmlns:a16="http://schemas.microsoft.com/office/drawing/2014/main" id="{E803C22C-E970-4ADA-A60C-5127C1C2C1DE}"/>
              </a:ext>
            </a:extLst>
          </p:cNvPr>
          <p:cNvPicPr>
            <a:picLocks noChangeAspect="1"/>
          </p:cNvPicPr>
          <p:nvPr/>
        </p:nvPicPr>
        <p:blipFill rotWithShape="1">
          <a:blip r:embed="rId2"/>
          <a:srcRect l="17119" r="5881"/>
          <a:stretch/>
        </p:blipFill>
        <p:spPr>
          <a:xfrm>
            <a:off x="0" y="-1"/>
            <a:ext cx="4828867" cy="6858623"/>
          </a:xfrm>
          <a:prstGeom prst="rect">
            <a:avLst/>
          </a:prstGeom>
        </p:spPr>
      </p:pic>
    </p:spTree>
    <p:extLst>
      <p:ext uri="{BB962C8B-B14F-4D97-AF65-F5344CB8AC3E}">
        <p14:creationId xmlns:p14="http://schemas.microsoft.com/office/powerpoint/2010/main" val="1480120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Title Slid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8035186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Section Title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13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1376389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34468729"/>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270797"/>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0761835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Blank dark">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0221638"/>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Blank ligh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897345"/>
      </p:ext>
    </p:extLst>
  </p:cSld>
  <p:clrMapOvr>
    <a:overrideClrMapping bg1="lt1" tx1="dk1" bg2="lt2" tx2="dk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D2F8F5-22C8-47BE-9416-51B52D6720B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CD1573E-FD86-4D0E-8414-8DC4EF74A00A}"/>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4C42347-B5F5-4124-BEBE-BF62C725DB21}"/>
              </a:ext>
            </a:extLst>
          </p:cNvPr>
          <p:cNvSpPr>
            <a:spLocks noGrp="1"/>
          </p:cNvSpPr>
          <p:nvPr>
            <p:ph type="dt" sz="half" idx="10"/>
          </p:nvPr>
        </p:nvSpPr>
        <p:spPr/>
        <p:txBody>
          <a:bodyPr/>
          <a:lstStyle/>
          <a:p>
            <a:fld id="{CFED2FB5-6024-4674-B795-5871C50DA196}" type="datetimeFigureOut">
              <a:rPr lang="en-US" smtClean="0"/>
              <a:t>4/11/2019</a:t>
            </a:fld>
            <a:endParaRPr lang="en-US"/>
          </a:p>
        </p:txBody>
      </p:sp>
      <p:sp>
        <p:nvSpPr>
          <p:cNvPr id="5" name="Footer Placeholder 4">
            <a:extLst>
              <a:ext uri="{FF2B5EF4-FFF2-40B4-BE49-F238E27FC236}">
                <a16:creationId xmlns:a16="http://schemas.microsoft.com/office/drawing/2014/main" id="{CD3A5360-DBA8-4C9A-B523-B3BD235D67E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DD046F-03FD-436F-B005-0A87DA73EA85}"/>
              </a:ext>
            </a:extLst>
          </p:cNvPr>
          <p:cNvSpPr>
            <a:spLocks noGrp="1"/>
          </p:cNvSpPr>
          <p:nvPr>
            <p:ph type="sldNum" sz="quarter" idx="12"/>
          </p:nvPr>
        </p:nvSpPr>
        <p:spPr/>
        <p:txBody>
          <a:bodyPr/>
          <a:lstStyle/>
          <a:p>
            <a:fld id="{B637A948-2E34-4D17-BCFE-5B9DE8691715}" type="slidenum">
              <a:rPr lang="en-US" smtClean="0"/>
              <a:t>‹#›</a:t>
            </a:fld>
            <a:endParaRPr lang="en-US"/>
          </a:p>
        </p:txBody>
      </p:sp>
    </p:spTree>
    <p:extLst>
      <p:ext uri="{BB962C8B-B14F-4D97-AF65-F5344CB8AC3E}">
        <p14:creationId xmlns:p14="http://schemas.microsoft.com/office/powerpoint/2010/main" val="174937488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5_Company History 1">
    <p:spTree>
      <p:nvGrpSpPr>
        <p:cNvPr id="1" name=""/>
        <p:cNvGrpSpPr/>
        <p:nvPr/>
      </p:nvGrpSpPr>
      <p:grpSpPr>
        <a:xfrm>
          <a:off x="0" y="0"/>
          <a:ext cx="0" cy="0"/>
          <a:chOff x="0" y="0"/>
          <a:chExt cx="0" cy="0"/>
        </a:xfrm>
      </p:grpSpPr>
      <p:sp>
        <p:nvSpPr>
          <p:cNvPr id="12" name="Rectangle 11"/>
          <p:cNvSpPr>
            <a:spLocks/>
          </p:cNvSpPr>
          <p:nvPr userDrawn="1"/>
        </p:nvSpPr>
        <p:spPr>
          <a:xfrm>
            <a:off x="2" y="3210472"/>
            <a:ext cx="7268306"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13" name="Rectangle 12"/>
          <p:cNvSpPr>
            <a:spLocks/>
          </p:cNvSpPr>
          <p:nvPr userDrawn="1"/>
        </p:nvSpPr>
        <p:spPr>
          <a:xfrm>
            <a:off x="11772900" y="3194954"/>
            <a:ext cx="419100"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7" name="Footer Placeholder 4"/>
          <p:cNvSpPr>
            <a:spLocks noGrp="1"/>
          </p:cNvSpPr>
          <p:nvPr>
            <p:ph type="ftr" sz="quarter" idx="3"/>
          </p:nvPr>
        </p:nvSpPr>
        <p:spPr>
          <a:xfrm>
            <a:off x="838201" y="6296400"/>
            <a:ext cx="2743200" cy="365125"/>
          </a:xfrm>
          <a:prstGeom prst="rect">
            <a:avLst/>
          </a:prstGeom>
        </p:spPr>
        <p:txBody>
          <a:bodyPr vert="horz" lIns="0" tIns="45720" rIns="91440" bIns="45720" rtlCol="0" anchor="ctr"/>
          <a:lstStyle>
            <a:lvl1pPr algn="l">
              <a:defRPr sz="900" b="1" i="0" cap="all" spc="600" baseline="0">
                <a:solidFill>
                  <a:schemeClr val="tx1"/>
                </a:solidFill>
                <a:latin typeface="Muli Black" charset="0"/>
                <a:ea typeface="Muli Black" charset="0"/>
                <a:cs typeface="Muli Black" charset="0"/>
              </a:defRPr>
            </a:lvl1pPr>
          </a:lstStyle>
          <a:p>
            <a:endParaRPr lang="en-US"/>
          </a:p>
        </p:txBody>
      </p:sp>
      <p:sp>
        <p:nvSpPr>
          <p:cNvPr id="8" name="Slide Number Placeholder 5"/>
          <p:cNvSpPr>
            <a:spLocks noGrp="1"/>
          </p:cNvSpPr>
          <p:nvPr>
            <p:ph type="sldNum" sz="quarter" idx="4"/>
          </p:nvPr>
        </p:nvSpPr>
        <p:spPr>
          <a:xfrm>
            <a:off x="8610601" y="6296400"/>
            <a:ext cx="2743200" cy="365125"/>
          </a:xfrm>
          <a:prstGeom prst="rect">
            <a:avLst/>
          </a:prstGeom>
        </p:spPr>
        <p:txBody>
          <a:bodyPr vert="horz" lIns="91440" tIns="45720" rIns="0" bIns="45720" rtlCol="0" anchor="ctr"/>
          <a:lstStyle>
            <a:lvl1pPr algn="r">
              <a:defRPr sz="900" b="1" i="0" cap="all" spc="0" baseline="0">
                <a:solidFill>
                  <a:schemeClr val="tx1"/>
                </a:solidFill>
                <a:latin typeface="Muli Black" charset="0"/>
                <a:ea typeface="Muli Black" charset="0"/>
                <a:cs typeface="Muli Black" charset="0"/>
              </a:defRPr>
            </a:lvl1pPr>
          </a:lstStyle>
          <a:p>
            <a:fld id="{584AFF75-BD5D-E342-A9F1-12EC02DB40E0}" type="slidenum">
              <a:rPr lang="en-US" smtClean="0"/>
              <a:pPr/>
              <a:t>‹#›</a:t>
            </a:fld>
            <a:endParaRPr lang="en-US"/>
          </a:p>
        </p:txBody>
      </p:sp>
      <p:sp>
        <p:nvSpPr>
          <p:cNvPr id="2" name="Rectangle 1">
            <a:extLst>
              <a:ext uri="{FF2B5EF4-FFF2-40B4-BE49-F238E27FC236}">
                <a16:creationId xmlns:a16="http://schemas.microsoft.com/office/drawing/2014/main" id="{F88134B9-5097-4FAD-8319-91ED71F0E18C}"/>
              </a:ext>
            </a:extLst>
          </p:cNvPr>
          <p:cNvSpPr/>
          <p:nvPr userDrawn="1"/>
        </p:nvSpPr>
        <p:spPr bwMode="auto">
          <a:xfrm>
            <a:off x="574197" y="292100"/>
            <a:ext cx="6119680" cy="6069746"/>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9" name="Rectangle 8">
            <a:extLst>
              <a:ext uri="{FF2B5EF4-FFF2-40B4-BE49-F238E27FC236}">
                <a16:creationId xmlns:a16="http://schemas.microsoft.com/office/drawing/2014/main" id="{0AF01A1F-BCB5-46A9-86EF-63067BAEC4B7}"/>
              </a:ext>
            </a:extLst>
          </p:cNvPr>
          <p:cNvSpPr/>
          <p:nvPr userDrawn="1"/>
        </p:nvSpPr>
        <p:spPr bwMode="auto">
          <a:xfrm rot="5400000">
            <a:off x="8506722" y="-1716764"/>
            <a:ext cx="901334" cy="530399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100">
              <a:gradFill>
                <a:gsLst>
                  <a:gs pos="40075">
                    <a:srgbClr val="FFFFFF"/>
                  </a:gs>
                  <a:gs pos="30000">
                    <a:srgbClr val="FFFFFF"/>
                  </a:gs>
                </a:gsLst>
                <a:lin ang="5400000" scaled="0"/>
              </a:gradFill>
            </a:endParaRPr>
          </a:p>
        </p:txBody>
      </p:sp>
      <p:sp>
        <p:nvSpPr>
          <p:cNvPr id="10" name="TextBox 9">
            <a:extLst>
              <a:ext uri="{FF2B5EF4-FFF2-40B4-BE49-F238E27FC236}">
                <a16:creationId xmlns:a16="http://schemas.microsoft.com/office/drawing/2014/main" id="{8AFFD15B-500C-49EB-AF81-92975033A65F}"/>
              </a:ext>
            </a:extLst>
          </p:cNvPr>
          <p:cNvSpPr txBox="1"/>
          <p:nvPr userDrawn="1"/>
        </p:nvSpPr>
        <p:spPr>
          <a:xfrm>
            <a:off x="6705531" y="673397"/>
            <a:ext cx="4503715" cy="534187"/>
          </a:xfrm>
          <a:prstGeom prst="rect">
            <a:avLst/>
          </a:prstGeom>
          <a:noFill/>
        </p:spPr>
        <p:txBody>
          <a:bodyPr wrap="none" lIns="0" tIns="0" rIns="0" bIns="0" rtlCol="0">
            <a:spAutoFit/>
          </a:bodyPr>
          <a:lstStyle/>
          <a:p>
            <a:pPr algn="ctr"/>
            <a:r>
              <a:rPr lang="en-US" sz="3200" b="1" spc="1000" baseline="0">
                <a:solidFill>
                  <a:schemeClr val="bg1"/>
                </a:solidFill>
              </a:rPr>
              <a:t>ANNOUNCING</a:t>
            </a:r>
          </a:p>
        </p:txBody>
      </p:sp>
      <p:sp>
        <p:nvSpPr>
          <p:cNvPr id="11" name="Title 3">
            <a:extLst>
              <a:ext uri="{FF2B5EF4-FFF2-40B4-BE49-F238E27FC236}">
                <a16:creationId xmlns:a16="http://schemas.microsoft.com/office/drawing/2014/main" id="{78CFD2CA-0E44-4E6A-A6E0-EC065054CD72}"/>
              </a:ext>
            </a:extLst>
          </p:cNvPr>
          <p:cNvSpPr>
            <a:spLocks noGrp="1"/>
          </p:cNvSpPr>
          <p:nvPr>
            <p:ph type="title"/>
          </p:nvPr>
        </p:nvSpPr>
        <p:spPr>
          <a:xfrm>
            <a:off x="7510198" y="3229795"/>
            <a:ext cx="4020811" cy="611356"/>
          </a:xfrm>
        </p:spPr>
        <p:txBody>
          <a:bodyPr/>
          <a:lstStyle>
            <a:lvl1pPr algn="l">
              <a:defRPr/>
            </a:lvl1pPr>
          </a:lstStyle>
          <a:p>
            <a:r>
              <a:rPr lang="en-US"/>
              <a:t>Click to edit Master</a:t>
            </a:r>
          </a:p>
        </p:txBody>
      </p:sp>
    </p:spTree>
    <p:extLst>
      <p:ext uri="{BB962C8B-B14F-4D97-AF65-F5344CB8AC3E}">
        <p14:creationId xmlns:p14="http://schemas.microsoft.com/office/powerpoint/2010/main" val="2433804100"/>
      </p:ext>
    </p:extLst>
  </p:cSld>
  <p:clrMapOvr>
    <a:masterClrMapping/>
  </p:clrMapOvr>
  <p:extLst mod="1">
    <p:ext uri="{DCECCB84-F9BA-43D5-87BE-67443E8EF086}">
      <p15:sldGuideLst xmlns:p15="http://schemas.microsoft.com/office/powerpoint/2012/main">
        <p15:guide id="1" pos="2280">
          <p15:clr>
            <a:srgbClr val="FBAE40"/>
          </p15:clr>
        </p15:guide>
        <p15:guide id="2" orient="horz" pos="1872">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31917905"/>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_Company History 1">
    <p:spTree>
      <p:nvGrpSpPr>
        <p:cNvPr id="1" name=""/>
        <p:cNvGrpSpPr/>
        <p:nvPr/>
      </p:nvGrpSpPr>
      <p:grpSpPr>
        <a:xfrm>
          <a:off x="0" y="0"/>
          <a:ext cx="0" cy="0"/>
          <a:chOff x="0" y="0"/>
          <a:chExt cx="0" cy="0"/>
        </a:xfrm>
      </p:grpSpPr>
      <p:sp>
        <p:nvSpPr>
          <p:cNvPr id="12" name="Rectangle 11"/>
          <p:cNvSpPr>
            <a:spLocks/>
          </p:cNvSpPr>
          <p:nvPr userDrawn="1"/>
        </p:nvSpPr>
        <p:spPr>
          <a:xfrm>
            <a:off x="2" y="3210472"/>
            <a:ext cx="7268306"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13" name="Rectangle 12"/>
          <p:cNvSpPr>
            <a:spLocks/>
          </p:cNvSpPr>
          <p:nvPr userDrawn="1"/>
        </p:nvSpPr>
        <p:spPr>
          <a:xfrm>
            <a:off x="11772900" y="3194954"/>
            <a:ext cx="419100"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2" name="Rectangle 1">
            <a:extLst>
              <a:ext uri="{FF2B5EF4-FFF2-40B4-BE49-F238E27FC236}">
                <a16:creationId xmlns:a16="http://schemas.microsoft.com/office/drawing/2014/main" id="{F88134B9-5097-4FAD-8319-91ED71F0E18C}"/>
              </a:ext>
            </a:extLst>
          </p:cNvPr>
          <p:cNvSpPr/>
          <p:nvPr userDrawn="1"/>
        </p:nvSpPr>
        <p:spPr bwMode="auto">
          <a:xfrm>
            <a:off x="574197" y="292100"/>
            <a:ext cx="6119680" cy="6069746"/>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4" name="Title 3">
            <a:extLst>
              <a:ext uri="{FF2B5EF4-FFF2-40B4-BE49-F238E27FC236}">
                <a16:creationId xmlns:a16="http://schemas.microsoft.com/office/drawing/2014/main" id="{8532C83A-B88B-4A55-BA18-E59545991B27}"/>
              </a:ext>
            </a:extLst>
          </p:cNvPr>
          <p:cNvSpPr>
            <a:spLocks noGrp="1"/>
          </p:cNvSpPr>
          <p:nvPr>
            <p:ph type="title"/>
          </p:nvPr>
        </p:nvSpPr>
        <p:spPr>
          <a:xfrm>
            <a:off x="8094428" y="3305550"/>
            <a:ext cx="3164620" cy="630339"/>
          </a:xfrm>
        </p:spPr>
        <p:txBody>
          <a:bodyPr/>
          <a:lstStyle>
            <a:lvl1pPr algn="l">
              <a:defRPr/>
            </a:lvl1pPr>
          </a:lstStyle>
          <a:p>
            <a:r>
              <a:rPr lang="en-US"/>
              <a:t>Click to edit Master</a:t>
            </a:r>
          </a:p>
        </p:txBody>
      </p:sp>
    </p:spTree>
    <p:extLst>
      <p:ext uri="{BB962C8B-B14F-4D97-AF65-F5344CB8AC3E}">
        <p14:creationId xmlns:p14="http://schemas.microsoft.com/office/powerpoint/2010/main" val="2071310908"/>
      </p:ext>
    </p:extLst>
  </p:cSld>
  <p:clrMapOvr>
    <a:masterClrMapping/>
  </p:clrMapOvr>
  <p:extLst mod="1">
    <p:ext uri="{DCECCB84-F9BA-43D5-87BE-67443E8EF086}">
      <p15:sldGuideLst xmlns:p15="http://schemas.microsoft.com/office/powerpoint/2012/main">
        <p15:guide id="1" pos="2280">
          <p15:clr>
            <a:srgbClr val="FBAE40"/>
          </p15:clr>
        </p15:guide>
        <p15:guide id="2" orient="horz" pos="1872">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2_Company History 1">
    <p:spTree>
      <p:nvGrpSpPr>
        <p:cNvPr id="1" name=""/>
        <p:cNvGrpSpPr/>
        <p:nvPr/>
      </p:nvGrpSpPr>
      <p:grpSpPr>
        <a:xfrm>
          <a:off x="0" y="0"/>
          <a:ext cx="0" cy="0"/>
          <a:chOff x="0" y="0"/>
          <a:chExt cx="0" cy="0"/>
        </a:xfrm>
      </p:grpSpPr>
      <p:sp>
        <p:nvSpPr>
          <p:cNvPr id="12" name="Rectangle 11"/>
          <p:cNvSpPr>
            <a:spLocks/>
          </p:cNvSpPr>
          <p:nvPr userDrawn="1"/>
        </p:nvSpPr>
        <p:spPr>
          <a:xfrm>
            <a:off x="2" y="3210472"/>
            <a:ext cx="7268306"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13" name="Rectangle 12"/>
          <p:cNvSpPr>
            <a:spLocks/>
          </p:cNvSpPr>
          <p:nvPr userDrawn="1"/>
        </p:nvSpPr>
        <p:spPr>
          <a:xfrm>
            <a:off x="11772900" y="3194954"/>
            <a:ext cx="419100"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2" name="Rectangle 1">
            <a:extLst>
              <a:ext uri="{FF2B5EF4-FFF2-40B4-BE49-F238E27FC236}">
                <a16:creationId xmlns:a16="http://schemas.microsoft.com/office/drawing/2014/main" id="{F88134B9-5097-4FAD-8319-91ED71F0E18C}"/>
              </a:ext>
            </a:extLst>
          </p:cNvPr>
          <p:cNvSpPr/>
          <p:nvPr userDrawn="1"/>
        </p:nvSpPr>
        <p:spPr bwMode="auto">
          <a:xfrm>
            <a:off x="574197" y="292100"/>
            <a:ext cx="6119680" cy="6069746"/>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14" name="Text Placeholder 13">
            <a:extLst>
              <a:ext uri="{FF2B5EF4-FFF2-40B4-BE49-F238E27FC236}">
                <a16:creationId xmlns:a16="http://schemas.microsoft.com/office/drawing/2014/main" id="{9BCA9ED7-BCB5-416B-AD68-5998C079D49A}"/>
              </a:ext>
            </a:extLst>
          </p:cNvPr>
          <p:cNvSpPr>
            <a:spLocks noGrp="1"/>
          </p:cNvSpPr>
          <p:nvPr userDrawn="1">
            <p:ph type="body" sz="quarter" idx="10"/>
          </p:nvPr>
        </p:nvSpPr>
        <p:spPr>
          <a:xfrm>
            <a:off x="8128001" y="3899595"/>
            <a:ext cx="3224211" cy="1517338"/>
          </a:xfrm>
        </p:spPr>
        <p:txBody>
          <a:bodyPr/>
          <a:lstStyle>
            <a:lvl1pPr marL="0" indent="0">
              <a:buFont typeface="Arial" panose="020B0604020202020204" pitchFamily="34" charset="0"/>
              <a:buNone/>
              <a:defRPr sz="2400"/>
            </a:lvl1pPr>
            <a:lvl2pPr marL="0" indent="0">
              <a:buFont typeface="Arial" panose="020B0604020202020204" pitchFamily="34" charset="0"/>
              <a:buNone/>
              <a:defRPr sz="1800"/>
            </a:lvl2pPr>
            <a:lvl3pPr marL="0" indent="0">
              <a:buFont typeface="Arial" panose="020B0604020202020204" pitchFamily="34" charset="0"/>
              <a:buNone/>
              <a:defRPr sz="1400"/>
            </a:lvl3pPr>
            <a:lvl4pPr marL="0" indent="0">
              <a:buFont typeface="Arial" panose="020B0604020202020204" pitchFamily="34" charset="0"/>
              <a:buNone/>
              <a:defRPr sz="1200"/>
            </a:lvl4pPr>
            <a:lvl5pPr marL="0" indent="0">
              <a:buFont typeface="Arial" panose="020B0604020202020204" pitchFamily="34" charset="0"/>
              <a:buNone/>
              <a:defRPr sz="1200"/>
            </a:lvl5pPr>
          </a:lstStyle>
          <a:p>
            <a:pPr lvl="0"/>
            <a:r>
              <a:rPr lang="en-US"/>
              <a:t>Edit Master text styles</a:t>
            </a:r>
          </a:p>
          <a:p>
            <a:pPr lvl="1"/>
            <a:r>
              <a:rPr lang="en-US"/>
              <a:t>Second </a:t>
            </a:r>
            <a:r>
              <a:rPr lang="en-US" err="1"/>
              <a:t>levelC</a:t>
            </a:r>
            <a:endParaRPr lang="en-US"/>
          </a:p>
          <a:p>
            <a:pPr lvl="2"/>
            <a:r>
              <a:rPr lang="en-US"/>
              <a:t>Third level</a:t>
            </a:r>
          </a:p>
          <a:p>
            <a:pPr lvl="3"/>
            <a:r>
              <a:rPr lang="en-US"/>
              <a:t>Fourth level</a:t>
            </a:r>
          </a:p>
          <a:p>
            <a:pPr lvl="4"/>
            <a:r>
              <a:rPr lang="en-US"/>
              <a:t>Fifth level</a:t>
            </a:r>
          </a:p>
        </p:txBody>
      </p:sp>
      <p:sp>
        <p:nvSpPr>
          <p:cNvPr id="9" name="Title 3">
            <a:extLst>
              <a:ext uri="{FF2B5EF4-FFF2-40B4-BE49-F238E27FC236}">
                <a16:creationId xmlns:a16="http://schemas.microsoft.com/office/drawing/2014/main" id="{A9DE3440-CBFB-4BDA-BD06-9B535C17A6F3}"/>
              </a:ext>
            </a:extLst>
          </p:cNvPr>
          <p:cNvSpPr>
            <a:spLocks noGrp="1"/>
          </p:cNvSpPr>
          <p:nvPr>
            <p:ph type="title"/>
          </p:nvPr>
        </p:nvSpPr>
        <p:spPr>
          <a:xfrm>
            <a:off x="8094428" y="3305550"/>
            <a:ext cx="3164620" cy="630339"/>
          </a:xfrm>
        </p:spPr>
        <p:txBody>
          <a:bodyPr/>
          <a:lstStyle>
            <a:lvl1pPr algn="l">
              <a:defRPr/>
            </a:lvl1pPr>
          </a:lstStyle>
          <a:p>
            <a:r>
              <a:rPr lang="en-US"/>
              <a:t>Click to edit Master</a:t>
            </a:r>
          </a:p>
        </p:txBody>
      </p:sp>
    </p:spTree>
    <p:extLst>
      <p:ext uri="{BB962C8B-B14F-4D97-AF65-F5344CB8AC3E}">
        <p14:creationId xmlns:p14="http://schemas.microsoft.com/office/powerpoint/2010/main" val="1432985401"/>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_Team Leader 1">
    <p:bg>
      <p:bgRef idx="1001">
        <a:schemeClr val="bg1"/>
      </p:bgRef>
    </p:bg>
    <p:spTree>
      <p:nvGrpSpPr>
        <p:cNvPr id="1" name=""/>
        <p:cNvGrpSpPr/>
        <p:nvPr/>
      </p:nvGrpSpPr>
      <p:grpSpPr>
        <a:xfrm>
          <a:off x="0" y="0"/>
          <a:ext cx="0" cy="0"/>
          <a:chOff x="0" y="0"/>
          <a:chExt cx="0" cy="0"/>
        </a:xfrm>
      </p:grpSpPr>
      <p:sp>
        <p:nvSpPr>
          <p:cNvPr id="7" name="Picture Placeholder 6"/>
          <p:cNvSpPr>
            <a:spLocks noGrp="1"/>
          </p:cNvSpPr>
          <p:nvPr>
            <p:ph type="pic" sz="quarter" idx="25" hasCustomPrompt="1"/>
          </p:nvPr>
        </p:nvSpPr>
        <p:spPr>
          <a:xfrm>
            <a:off x="293688" y="292100"/>
            <a:ext cx="11604625" cy="3556569"/>
          </a:xfrm>
          <a:pattFill prst="pct5">
            <a:fgClr>
              <a:schemeClr val="accent3"/>
            </a:fgClr>
            <a:bgClr>
              <a:schemeClr val="bg1"/>
            </a:bgClr>
          </a:pattFill>
          <a:ln>
            <a:noFill/>
          </a:ln>
        </p:spPr>
        <p:txBody>
          <a:bodyPr lIns="360000" tIns="360000" rIns="360000" bIns="360000">
            <a:normAutofit/>
          </a:bodyPr>
          <a:lstStyle>
            <a:lvl1pPr algn="ctr">
              <a:defRPr sz="1001" b="1" i="0" cap="none" spc="0" baseline="0">
                <a:solidFill>
                  <a:schemeClr val="accent6"/>
                </a:solidFill>
                <a:latin typeface="+mn-lt"/>
                <a:ea typeface="Muli" charset="0"/>
                <a:cs typeface="Muli" charset="0"/>
              </a:defRPr>
            </a:lvl1pPr>
          </a:lstStyle>
          <a:p>
            <a:r>
              <a:rPr lang="en-US"/>
              <a:t>Image</a:t>
            </a:r>
          </a:p>
          <a:p>
            <a:endParaRPr lang="en-US"/>
          </a:p>
        </p:txBody>
      </p:sp>
      <p:sp>
        <p:nvSpPr>
          <p:cNvPr id="3" name="Title 2">
            <a:extLst>
              <a:ext uri="{FF2B5EF4-FFF2-40B4-BE49-F238E27FC236}">
                <a16:creationId xmlns:a16="http://schemas.microsoft.com/office/drawing/2014/main" id="{03804824-1921-46B6-BFF8-2EF1AD046A54}"/>
              </a:ext>
            </a:extLst>
          </p:cNvPr>
          <p:cNvSpPr>
            <a:spLocks noGrp="1"/>
          </p:cNvSpPr>
          <p:nvPr>
            <p:ph type="title"/>
          </p:nvPr>
        </p:nvSpPr>
        <p:spPr>
          <a:xfrm>
            <a:off x="586740" y="4313017"/>
            <a:ext cx="5936890" cy="1255270"/>
          </a:xfrm>
        </p:spPr>
        <p:txBody>
          <a:bodyPr/>
          <a:lstStyle>
            <a:lvl1pPr algn="l">
              <a:defRPr/>
            </a:lvl1pPr>
          </a:lstStyle>
          <a:p>
            <a:r>
              <a:rPr lang="en-US"/>
              <a:t>Click to edit Master title style</a:t>
            </a:r>
          </a:p>
        </p:txBody>
      </p:sp>
    </p:spTree>
    <p:extLst>
      <p:ext uri="{BB962C8B-B14F-4D97-AF65-F5344CB8AC3E}">
        <p14:creationId xmlns:p14="http://schemas.microsoft.com/office/powerpoint/2010/main" val="2673413632"/>
      </p:ext>
    </p:extLst>
  </p:cSld>
  <p:clrMapOvr>
    <a:overrideClrMapping bg1="lt1" tx1="dk1" bg2="lt2" tx2="dk2" accent1="accent1" accent2="accent2" accent3="accent3" accent4="accent4" accent5="accent5" accent6="accent6" hlink="hlink" folHlink="folHlink"/>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cSld name="centere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590868" y="585788"/>
            <a:ext cx="11018520" cy="553998"/>
          </a:xfrm>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1432077487"/>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2_Title Only">
    <p:bg>
      <p:bgRef idx="1001">
        <a:schemeClr val="bg1"/>
      </p:bgRef>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3A721870-A346-4D53-AA30-853C2E9CEE09}"/>
              </a:ext>
            </a:extLst>
          </p:cNvPr>
          <p:cNvSpPr>
            <a:spLocks noGrp="1"/>
          </p:cNvSpPr>
          <p:nvPr>
            <p:ph type="body" sz="quarter" idx="10"/>
          </p:nvPr>
        </p:nvSpPr>
        <p:spPr>
          <a:xfrm>
            <a:off x="584200" y="3429000"/>
            <a:ext cx="4700494" cy="2208736"/>
          </a:xfrm>
        </p:spPr>
        <p:txBody>
          <a:bodyPr/>
          <a:lstStyle>
            <a:lvl1pPr marL="0" indent="0" defTabSz="114300">
              <a:buNone/>
              <a:defRPr/>
            </a:lvl1pPr>
            <a:lvl2pPr marL="0" indent="0" defTabSz="114300">
              <a:buNone/>
              <a:defRPr/>
            </a:lvl2pPr>
            <a:lvl3pPr marL="0" indent="0" defTabSz="114300">
              <a:buNone/>
              <a:defRPr/>
            </a:lvl3pPr>
            <a:lvl4pPr marL="0" indent="0" defTabSz="114300">
              <a:buNone/>
              <a:defRPr/>
            </a:lvl4pPr>
            <a:lvl5pPr marL="0" indent="0" defTabSz="11430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1">
            <a:extLst>
              <a:ext uri="{FF2B5EF4-FFF2-40B4-BE49-F238E27FC236}">
                <a16:creationId xmlns:a16="http://schemas.microsoft.com/office/drawing/2014/main" id="{86E7D7EE-39B1-4E7B-A954-0B51E4EEA59F}"/>
              </a:ext>
            </a:extLst>
          </p:cNvPr>
          <p:cNvSpPr>
            <a:spLocks noGrp="1"/>
          </p:cNvSpPr>
          <p:nvPr>
            <p:ph type="title"/>
          </p:nvPr>
        </p:nvSpPr>
        <p:spPr>
          <a:xfrm>
            <a:off x="584199" y="2064389"/>
            <a:ext cx="4700495" cy="1107996"/>
          </a:xfrm>
        </p:spPr>
        <p:txBody>
          <a:bodyPr anchor="b"/>
          <a:lstStyle>
            <a:lvl1pPr algn="l">
              <a:defRPr/>
            </a:lvl1pPr>
          </a:lstStyle>
          <a:p>
            <a:r>
              <a:rPr lang="en-US"/>
              <a:t>Click to edit Master title style</a:t>
            </a:r>
          </a:p>
        </p:txBody>
      </p:sp>
    </p:spTree>
    <p:extLst>
      <p:ext uri="{BB962C8B-B14F-4D97-AF65-F5344CB8AC3E}">
        <p14:creationId xmlns:p14="http://schemas.microsoft.com/office/powerpoint/2010/main" val="443943692"/>
      </p:ext>
    </p:extLst>
  </p:cSld>
  <p:clrMapOvr>
    <a:overrideClrMapping bg1="lt1" tx1="dk1" bg2="lt2" tx2="dk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6E7D7EE-39B1-4E7B-A954-0B51E4EEA59F}"/>
              </a:ext>
            </a:extLst>
          </p:cNvPr>
          <p:cNvSpPr>
            <a:spLocks noGrp="1"/>
          </p:cNvSpPr>
          <p:nvPr>
            <p:ph type="title"/>
          </p:nvPr>
        </p:nvSpPr>
        <p:spPr>
          <a:xfrm>
            <a:off x="584200" y="2382559"/>
            <a:ext cx="3746260" cy="984885"/>
          </a:xfrm>
        </p:spPr>
        <p:txBody>
          <a:bodyPr anchor="ctr"/>
          <a:lstStyle>
            <a:lvl1pPr algn="l">
              <a:defRPr sz="3200"/>
            </a:lvl1pPr>
          </a:lstStyle>
          <a:p>
            <a:r>
              <a:rPr lang="en-US"/>
              <a:t>Click to edit Master title style</a:t>
            </a:r>
          </a:p>
        </p:txBody>
      </p:sp>
    </p:spTree>
    <p:extLst>
      <p:ext uri="{BB962C8B-B14F-4D97-AF65-F5344CB8AC3E}">
        <p14:creationId xmlns:p14="http://schemas.microsoft.com/office/powerpoint/2010/main" val="1617765532"/>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Image Break 2">
    <p:spTree>
      <p:nvGrpSpPr>
        <p:cNvPr id="1" name=""/>
        <p:cNvGrpSpPr/>
        <p:nvPr/>
      </p:nvGrpSpPr>
      <p:grpSpPr>
        <a:xfrm>
          <a:off x="0" y="0"/>
          <a:ext cx="0" cy="0"/>
          <a:chOff x="0" y="0"/>
          <a:chExt cx="0" cy="0"/>
        </a:xfrm>
      </p:grpSpPr>
      <p:sp>
        <p:nvSpPr>
          <p:cNvPr id="6" name="Picture Placeholder 6"/>
          <p:cNvSpPr>
            <a:spLocks noGrp="1"/>
          </p:cNvSpPr>
          <p:nvPr>
            <p:ph type="pic" sz="quarter" idx="17" hasCustomPrompt="1"/>
          </p:nvPr>
        </p:nvSpPr>
        <p:spPr>
          <a:xfrm>
            <a:off x="0" y="0"/>
            <a:ext cx="9095012" cy="6858000"/>
          </a:xfrm>
          <a:solidFill>
            <a:schemeClr val="accent1"/>
          </a:solidFill>
          <a:ln>
            <a:noFill/>
          </a:ln>
        </p:spPr>
        <p:txBody>
          <a:bodyPr lIns="180000" tIns="180000" rIns="180000" bIns="180000">
            <a:normAutofit/>
          </a:bodyPr>
          <a:lstStyle>
            <a:lvl1pPr algn="l">
              <a:defRPr sz="1001" b="1" i="0" cap="none" spc="0" baseline="0">
                <a:solidFill>
                  <a:schemeClr val="accent4"/>
                </a:solidFill>
                <a:latin typeface="Muli" charset="0"/>
                <a:ea typeface="Muli" charset="0"/>
                <a:cs typeface="Muli" charset="0"/>
              </a:defRPr>
            </a:lvl1pPr>
          </a:lstStyle>
          <a:p>
            <a:r>
              <a:rPr lang="en-US"/>
              <a:t>Drag picture to placeholder or click to add</a:t>
            </a:r>
          </a:p>
        </p:txBody>
      </p:sp>
      <p:sp>
        <p:nvSpPr>
          <p:cNvPr id="17" name="Picture Placeholder 6"/>
          <p:cNvSpPr>
            <a:spLocks noGrp="1"/>
          </p:cNvSpPr>
          <p:nvPr>
            <p:ph type="pic" sz="quarter" idx="18" hasCustomPrompt="1"/>
          </p:nvPr>
        </p:nvSpPr>
        <p:spPr>
          <a:xfrm>
            <a:off x="9095015" y="0"/>
            <a:ext cx="3096988" cy="6858000"/>
          </a:xfrm>
          <a:solidFill>
            <a:schemeClr val="accent1"/>
          </a:solidFill>
          <a:ln>
            <a:noFill/>
          </a:ln>
        </p:spPr>
        <p:txBody>
          <a:bodyPr lIns="1260000" tIns="90000" rIns="180000" bIns="360000">
            <a:normAutofit/>
          </a:bodyPr>
          <a:lstStyle>
            <a:lvl1pPr algn="ctr">
              <a:defRPr sz="1001" b="1" i="0" cap="none" spc="0" baseline="0">
                <a:solidFill>
                  <a:schemeClr val="accent4"/>
                </a:solidFill>
                <a:latin typeface="Muli" charset="0"/>
                <a:ea typeface="Muli" charset="0"/>
                <a:cs typeface="Muli" charset="0"/>
              </a:defRPr>
            </a:lvl1pPr>
          </a:lstStyle>
          <a:p>
            <a:r>
              <a:rPr lang="en-US"/>
              <a:t>Drag picture to placeholder or click to add</a:t>
            </a:r>
          </a:p>
        </p:txBody>
      </p:sp>
    </p:spTree>
    <p:extLst>
      <p:ext uri="{BB962C8B-B14F-4D97-AF65-F5344CB8AC3E}">
        <p14:creationId xmlns:p14="http://schemas.microsoft.com/office/powerpoint/2010/main" val="226031741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8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5" name="Text Placeholder 4">
            <a:extLst>
              <a:ext uri="{FF2B5EF4-FFF2-40B4-BE49-F238E27FC236}">
                <a16:creationId xmlns:a16="http://schemas.microsoft.com/office/drawing/2014/main" id="{4B9356B0-DA0F-43A0-AD89-3F76BA01E433}"/>
              </a:ext>
            </a:extLst>
          </p:cNvPr>
          <p:cNvSpPr>
            <a:spLocks noGrp="1"/>
          </p:cNvSpPr>
          <p:nvPr>
            <p:ph type="body" sz="quarter" idx="11"/>
          </p:nvPr>
        </p:nvSpPr>
        <p:spPr>
          <a:xfrm>
            <a:off x="568325" y="1154113"/>
            <a:ext cx="11018838" cy="307777"/>
          </a:xfrm>
        </p:spPr>
        <p:txBody>
          <a:bodyPr/>
          <a:lstStyle>
            <a:lvl1pPr algn="ctr">
              <a:defRPr sz="2000">
                <a:solidFill>
                  <a:schemeClr val="accent3"/>
                </a:solidFill>
                <a:latin typeface="+mn-lt"/>
              </a:defRPr>
            </a:lvl1pPr>
            <a:lvl2pPr algn="ctr">
              <a:defRPr/>
            </a:lvl2pPr>
            <a:lvl3pPr algn="ctr">
              <a:defRPr/>
            </a:lvl3pPr>
            <a:lvl4pPr algn="ctr">
              <a:defRPr/>
            </a:lvl4pPr>
            <a:lvl5pPr algn="ctr">
              <a:defRPr/>
            </a:lvl5pPr>
          </a:lstStyle>
          <a:p>
            <a:pPr lvl="0"/>
            <a:r>
              <a:rPr lang="en-US"/>
              <a:t>Edit Master text styles</a:t>
            </a:r>
          </a:p>
        </p:txBody>
      </p:sp>
    </p:spTree>
    <p:extLst>
      <p:ext uri="{BB962C8B-B14F-4D97-AF65-F5344CB8AC3E}">
        <p14:creationId xmlns:p14="http://schemas.microsoft.com/office/powerpoint/2010/main" val="3302975064"/>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7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2015178"/>
            <a:ext cx="372491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B9356B0-DA0F-43A0-AD89-3F76BA01E433}"/>
              </a:ext>
            </a:extLst>
          </p:cNvPr>
          <p:cNvSpPr>
            <a:spLocks noGrp="1"/>
          </p:cNvSpPr>
          <p:nvPr>
            <p:ph type="body" sz="quarter" idx="11"/>
          </p:nvPr>
        </p:nvSpPr>
        <p:spPr>
          <a:xfrm>
            <a:off x="568325" y="1154113"/>
            <a:ext cx="11018838" cy="307777"/>
          </a:xfrm>
        </p:spPr>
        <p:txBody>
          <a:bodyPr/>
          <a:lstStyle>
            <a:lvl1pPr algn="ctr">
              <a:defRPr sz="2000">
                <a:solidFill>
                  <a:schemeClr val="accent3"/>
                </a:solidFill>
                <a:latin typeface="+mn-lt"/>
              </a:defRPr>
            </a:lvl1pPr>
            <a:lvl2pPr algn="ctr">
              <a:defRPr/>
            </a:lvl2pPr>
            <a:lvl3pPr algn="ctr">
              <a:defRPr/>
            </a:lvl3pPr>
            <a:lvl4pPr algn="ctr">
              <a:defRPr/>
            </a:lvl4pPr>
            <a:lvl5pPr algn="ctr">
              <a:defRPr/>
            </a:lvl5pPr>
          </a:lstStyle>
          <a:p>
            <a:pPr lvl="0"/>
            <a:r>
              <a:rPr lang="en-US"/>
              <a:t>Edit Master text styles</a:t>
            </a:r>
          </a:p>
        </p:txBody>
      </p:sp>
    </p:spTree>
    <p:extLst>
      <p:ext uri="{BB962C8B-B14F-4D97-AF65-F5344CB8AC3E}">
        <p14:creationId xmlns:p14="http://schemas.microsoft.com/office/powerpoint/2010/main" val="2962927848"/>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Service/Feature template">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2239F997-94F7-4C6B-862D-E87A0013D715}"/>
              </a:ext>
            </a:extLst>
          </p:cNvPr>
          <p:cNvSpPr>
            <a:spLocks noGrp="1"/>
          </p:cNvSpPr>
          <p:nvPr>
            <p:ph type="body" sz="quarter" idx="10"/>
          </p:nvPr>
        </p:nvSpPr>
        <p:spPr>
          <a:xfrm>
            <a:off x="586390" y="1434369"/>
            <a:ext cx="4133088" cy="898708"/>
          </a:xfrm>
        </p:spPr>
        <p:txBody>
          <a:bodyPr wrap="square">
            <a:spAutoFit/>
          </a:bodyPr>
          <a:lstStyle>
            <a:lvl1pPr marL="0" indent="0">
              <a:spcBef>
                <a:spcPts val="600"/>
              </a:spcBef>
              <a:buNone/>
              <a:defRPr sz="2000">
                <a:latin typeface="+mj-lt"/>
              </a:defRPr>
            </a:lvl1pPr>
            <a:lvl2pPr marL="0" indent="0">
              <a:buNone/>
              <a:defRPr sz="1800"/>
            </a:lvl2pPr>
            <a:lvl3pPr marL="171450" indent="-171450">
              <a:buFont typeface="Arial" panose="020B0604020202020204" pitchFamily="34" charset="0"/>
              <a:buChar char="•"/>
              <a:defRPr sz="1400"/>
            </a:lvl3pPr>
            <a:lvl4pPr marL="0" indent="0">
              <a:buNone/>
              <a:defRPr sz="1100"/>
            </a:lvl4pPr>
            <a:lvl5pPr marL="0" indent="0">
              <a:buNone/>
              <a:defRPr sz="1100"/>
            </a:lvl5pPr>
          </a:lstStyle>
          <a:p>
            <a:pPr lvl="0"/>
            <a:r>
              <a:rPr lang="en-US"/>
              <a:t>Edit Master text styles</a:t>
            </a:r>
          </a:p>
          <a:p>
            <a:pPr lvl="1"/>
            <a:r>
              <a:rPr lang="en-US"/>
              <a:t>Second level</a:t>
            </a:r>
          </a:p>
          <a:p>
            <a:pPr lvl="2"/>
            <a:r>
              <a:rPr lang="en-US"/>
              <a:t>Third level</a:t>
            </a:r>
          </a:p>
        </p:txBody>
      </p:sp>
      <p:sp>
        <p:nvSpPr>
          <p:cNvPr id="6" name="Title 6">
            <a:extLst>
              <a:ext uri="{FF2B5EF4-FFF2-40B4-BE49-F238E27FC236}">
                <a16:creationId xmlns:a16="http://schemas.microsoft.com/office/drawing/2014/main" id="{2899FBDC-634F-494E-8F1F-7E606439418D}"/>
              </a:ext>
            </a:extLst>
          </p:cNvPr>
          <p:cNvSpPr>
            <a:spLocks noGrp="1"/>
          </p:cNvSpPr>
          <p:nvPr>
            <p:ph type="title"/>
          </p:nvPr>
        </p:nvSpPr>
        <p:spPr>
          <a:xfrm>
            <a:off x="588263" y="457200"/>
            <a:ext cx="8241412" cy="553998"/>
          </a:xfrm>
        </p:spPr>
        <p:txBody>
          <a:bodyPr/>
          <a:lstStyle/>
          <a:p>
            <a:r>
              <a:rPr lang="en-US"/>
              <a:t>Click to edit Master title style</a:t>
            </a:r>
          </a:p>
        </p:txBody>
      </p:sp>
      <p:sp>
        <p:nvSpPr>
          <p:cNvPr id="8" name="Text Placeholder 2">
            <a:extLst>
              <a:ext uri="{FF2B5EF4-FFF2-40B4-BE49-F238E27FC236}">
                <a16:creationId xmlns:a16="http://schemas.microsoft.com/office/drawing/2014/main" id="{559F4DD6-B245-4647-A11A-23990508A2CA}"/>
              </a:ext>
            </a:extLst>
          </p:cNvPr>
          <p:cNvSpPr>
            <a:spLocks noGrp="1"/>
          </p:cNvSpPr>
          <p:nvPr>
            <p:ph type="body" sz="quarter" idx="11" hasCustomPrompt="1"/>
          </p:nvPr>
        </p:nvSpPr>
        <p:spPr>
          <a:xfrm>
            <a:off x="10010775" y="474595"/>
            <a:ext cx="1887538" cy="738664"/>
          </a:xfrm>
        </p:spPr>
        <p:txBody>
          <a:bodyPr wrap="square" lIns="91440" tIns="45720" rIns="91440" bIns="45720">
            <a:spAutoFit/>
          </a:bodyPr>
          <a:lstStyle>
            <a:lvl1pPr marL="0" indent="0">
              <a:spcBef>
                <a:spcPts val="0"/>
              </a:spcBef>
              <a:buNone/>
              <a:defRPr lang="en-US" sz="1400" dirty="0">
                <a:gradFill>
                  <a:gsLst>
                    <a:gs pos="1250">
                      <a:srgbClr val="1A1A1A"/>
                    </a:gs>
                    <a:gs pos="100000">
                      <a:srgbClr val="1A1A1A"/>
                    </a:gs>
                  </a:gsLst>
                  <a:lin ang="5400000" scaled="0"/>
                </a:gradFill>
                <a:latin typeface="+mj-lt"/>
              </a:defRPr>
            </a:lvl1pPr>
          </a:lstStyle>
          <a:p>
            <a:pPr marL="0" lvl="0"/>
            <a:r>
              <a:rPr lang="en-US"/>
              <a:t>Preview</a:t>
            </a:r>
          </a:p>
          <a:p>
            <a:pPr marL="0" lvl="0"/>
            <a:r>
              <a:rPr lang="en-US"/>
              <a:t>Release</a:t>
            </a:r>
          </a:p>
          <a:p>
            <a:pPr marL="0" lvl="0"/>
            <a:r>
              <a:rPr lang="en-US"/>
              <a:t>Date</a:t>
            </a:r>
          </a:p>
        </p:txBody>
      </p:sp>
    </p:spTree>
    <p:extLst>
      <p:ext uri="{BB962C8B-B14F-4D97-AF65-F5344CB8AC3E}">
        <p14:creationId xmlns:p14="http://schemas.microsoft.com/office/powerpoint/2010/main" val="3216722558"/>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34145813"/>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4_Title Only">
    <p:bg>
      <p:bgPr>
        <a:solidFill>
          <a:srgbClr val="F2F2F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69240" y="354826"/>
            <a:ext cx="11655840" cy="553998"/>
          </a:xfrm>
        </p:spPr>
        <p:txBody>
          <a:bodyPr/>
          <a:lstStyle>
            <a:lvl1pPr>
              <a:defRPr sz="4000" spc="-50" baseline="0">
                <a:solidFill>
                  <a:schemeClr val="bg1"/>
                </a:solidFill>
              </a:defRPr>
            </a:lvl1pPr>
          </a:lstStyle>
          <a:p>
            <a:r>
              <a:rPr kumimoji="0" lang="en-US" sz="3600" b="1" i="0" u="none" strike="noStrike" kern="1200" cap="none" spc="-50" normalizeH="0" baseline="0" noProof="0">
                <a:ln w="3175">
                  <a:noFill/>
                </a:ln>
                <a:gradFill>
                  <a:gsLst>
                    <a:gs pos="1250">
                      <a:srgbClr val="1A1A1A"/>
                    </a:gs>
                    <a:gs pos="100000">
                      <a:srgbClr val="1A1A1A"/>
                    </a:gs>
                  </a:gsLst>
                  <a:lin ang="5400000" scaled="0"/>
                </a:gradFill>
                <a:effectLst/>
                <a:uLnTx/>
                <a:uFillTx/>
                <a:latin typeface="+mj-lt"/>
                <a:ea typeface="+mn-ea"/>
                <a:cs typeface="Segoe UI" pitchFamily="34" charset="0"/>
              </a:rPr>
              <a:t>Heading Segoe UI </a:t>
            </a:r>
            <a:r>
              <a:rPr kumimoji="0" lang="en-US" sz="3600" b="1" i="0" u="none" strike="noStrike" kern="1200" cap="none" spc="-50" normalizeH="0" baseline="0" noProof="0" err="1">
                <a:ln w="3175">
                  <a:noFill/>
                </a:ln>
                <a:gradFill>
                  <a:gsLst>
                    <a:gs pos="1250">
                      <a:srgbClr val="1A1A1A"/>
                    </a:gs>
                    <a:gs pos="100000">
                      <a:srgbClr val="1A1A1A"/>
                    </a:gs>
                  </a:gsLst>
                  <a:lin ang="5400000" scaled="0"/>
                </a:gradFill>
                <a:effectLst/>
                <a:uLnTx/>
                <a:uFillTx/>
                <a:latin typeface="+mj-lt"/>
                <a:ea typeface="+mn-ea"/>
                <a:cs typeface="Segoe UI" pitchFamily="34" charset="0"/>
              </a:rPr>
              <a:t>Semibold</a:t>
            </a:r>
            <a:r>
              <a:rPr kumimoji="0" lang="en-US" sz="3600" b="1" i="0" u="none" strike="noStrike" kern="1200" cap="none" spc="-50" normalizeH="0" baseline="0" noProof="0">
                <a:ln w="3175">
                  <a:noFill/>
                </a:ln>
                <a:gradFill>
                  <a:gsLst>
                    <a:gs pos="1250">
                      <a:srgbClr val="1A1A1A"/>
                    </a:gs>
                    <a:gs pos="100000">
                      <a:srgbClr val="1A1A1A"/>
                    </a:gs>
                  </a:gsLst>
                  <a:lin ang="5400000" scaled="0"/>
                </a:gradFill>
                <a:effectLst/>
                <a:uLnTx/>
                <a:uFillTx/>
                <a:latin typeface="+mj-lt"/>
                <a:ea typeface="+mn-ea"/>
                <a:cs typeface="Segoe UI" pitchFamily="34" charset="0"/>
              </a:rPr>
              <a:t> 36pt</a:t>
            </a:r>
            <a:endParaRPr lang="en-US"/>
          </a:p>
        </p:txBody>
      </p:sp>
    </p:spTree>
    <p:extLst>
      <p:ext uri="{BB962C8B-B14F-4D97-AF65-F5344CB8AC3E}">
        <p14:creationId xmlns:p14="http://schemas.microsoft.com/office/powerpoint/2010/main" val="19400463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4481416"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4482124" cy="724246"/>
          </a:xfrm>
          <a:noFill/>
        </p:spPr>
        <p:txBody>
          <a:bodyPr wrap="square"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42203495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Walk-in">
    <p:bg>
      <p:bgRef idx="1001">
        <a:schemeClr val="bg2"/>
      </p:bgRef>
    </p:bg>
    <p:spTree>
      <p:nvGrpSpPr>
        <p:cNvPr id="1" name=""/>
        <p:cNvGrpSpPr/>
        <p:nvPr/>
      </p:nvGrpSpPr>
      <p:grpSpPr>
        <a:xfrm>
          <a:off x="0" y="0"/>
          <a:ext cx="0" cy="0"/>
          <a:chOff x="0" y="0"/>
          <a:chExt cx="0" cy="0"/>
        </a:xfrm>
      </p:grpSpPr>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p:nvPicPr>
        <p:blipFill>
          <a:blip r:embed="rId2"/>
          <a:stretch>
            <a:fillRect/>
          </a:stretch>
        </p:blipFill>
        <p:spPr bwMode="black">
          <a:xfrm>
            <a:off x="584200" y="586080"/>
            <a:ext cx="1366440" cy="292608"/>
          </a:xfrm>
          <a:prstGeom prst="rect">
            <a:avLst/>
          </a:prstGeom>
        </p:spPr>
      </p:pic>
      <p:sp>
        <p:nvSpPr>
          <p:cNvPr id="30" name="Rectangle 29">
            <a:extLst>
              <a:ext uri="{FF2B5EF4-FFF2-40B4-BE49-F238E27FC236}">
                <a16:creationId xmlns:a16="http://schemas.microsoft.com/office/drawing/2014/main" id="{8B2E4F62-54DC-4435-AA29-18599C177284}"/>
              </a:ext>
            </a:extLst>
          </p:cNvPr>
          <p:cNvSpPr/>
          <p:nvPr/>
        </p:nvSpPr>
        <p:spPr bwMode="gray">
          <a:xfrm>
            <a:off x="293044" y="1170431"/>
            <a:ext cx="11604624" cy="5393881"/>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3" name="Group 2">
            <a:extLst>
              <a:ext uri="{FF2B5EF4-FFF2-40B4-BE49-F238E27FC236}">
                <a16:creationId xmlns:a16="http://schemas.microsoft.com/office/drawing/2014/main" id="{56FAD87F-DBF5-4E2F-A61B-3CCEC5C7D0B9}"/>
              </a:ext>
            </a:extLst>
          </p:cNvPr>
          <p:cNvGrpSpPr/>
          <p:nvPr/>
        </p:nvGrpSpPr>
        <p:grpSpPr bwMode="ltGray">
          <a:xfrm>
            <a:off x="8710812" y="1771650"/>
            <a:ext cx="3481189" cy="4196081"/>
            <a:chOff x="8710812" y="1771650"/>
            <a:chExt cx="3481189" cy="4196081"/>
          </a:xfrm>
        </p:grpSpPr>
        <p:sp>
          <p:nvSpPr>
            <p:cNvPr id="32" name="Freeform 5">
              <a:extLst>
                <a:ext uri="{FF2B5EF4-FFF2-40B4-BE49-F238E27FC236}">
                  <a16:creationId xmlns:a16="http://schemas.microsoft.com/office/drawing/2014/main" id="{6B0365F1-E7DF-4958-962E-9FFD3A394140}"/>
                </a:ext>
              </a:extLst>
            </p:cNvPr>
            <p:cNvSpPr>
              <a:spLocks/>
            </p:cNvSpPr>
            <p:nvPr/>
          </p:nvSpPr>
          <p:spPr bwMode="ltGray">
            <a:xfrm>
              <a:off x="9246854" y="3720628"/>
              <a:ext cx="531187" cy="974975"/>
            </a:xfrm>
            <a:custGeom>
              <a:avLst/>
              <a:gdLst>
                <a:gd name="T0" fmla="*/ 547 w 547"/>
                <a:gd name="T1" fmla="*/ 704 h 1004"/>
                <a:gd name="T2" fmla="*/ 0 w 547"/>
                <a:gd name="T3" fmla="*/ 1004 h 1004"/>
                <a:gd name="T4" fmla="*/ 0 w 547"/>
                <a:gd name="T5" fmla="*/ 300 h 1004"/>
                <a:gd name="T6" fmla="*/ 547 w 547"/>
                <a:gd name="T7" fmla="*/ 0 h 1004"/>
                <a:gd name="T8" fmla="*/ 547 w 547"/>
                <a:gd name="T9" fmla="*/ 704 h 1004"/>
              </a:gdLst>
              <a:ahLst/>
              <a:cxnLst>
                <a:cxn ang="0">
                  <a:pos x="T0" y="T1"/>
                </a:cxn>
                <a:cxn ang="0">
                  <a:pos x="T2" y="T3"/>
                </a:cxn>
                <a:cxn ang="0">
                  <a:pos x="T4" y="T5"/>
                </a:cxn>
                <a:cxn ang="0">
                  <a:pos x="T6" y="T7"/>
                </a:cxn>
                <a:cxn ang="0">
                  <a:pos x="T8" y="T9"/>
                </a:cxn>
              </a:cxnLst>
              <a:rect l="0" t="0" r="r" b="b"/>
              <a:pathLst>
                <a:path w="547" h="1004">
                  <a:moveTo>
                    <a:pt x="547" y="704"/>
                  </a:moveTo>
                  <a:lnTo>
                    <a:pt x="0" y="1004"/>
                  </a:lnTo>
                  <a:lnTo>
                    <a:pt x="0" y="300"/>
                  </a:lnTo>
                  <a:lnTo>
                    <a:pt x="547" y="0"/>
                  </a:lnTo>
                  <a:lnTo>
                    <a:pt x="547" y="704"/>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6">
              <a:extLst>
                <a:ext uri="{FF2B5EF4-FFF2-40B4-BE49-F238E27FC236}">
                  <a16:creationId xmlns:a16="http://schemas.microsoft.com/office/drawing/2014/main" id="{39253E4C-431D-4257-8CC7-C1456CD2F32D}"/>
                </a:ext>
              </a:extLst>
            </p:cNvPr>
            <p:cNvSpPr>
              <a:spLocks/>
            </p:cNvSpPr>
            <p:nvPr/>
          </p:nvSpPr>
          <p:spPr bwMode="ltGray">
            <a:xfrm>
              <a:off x="9778040" y="3720628"/>
              <a:ext cx="532157" cy="974975"/>
            </a:xfrm>
            <a:custGeom>
              <a:avLst/>
              <a:gdLst>
                <a:gd name="T0" fmla="*/ 0 w 548"/>
                <a:gd name="T1" fmla="*/ 704 h 1004"/>
                <a:gd name="T2" fmla="*/ 548 w 548"/>
                <a:gd name="T3" fmla="*/ 1004 h 1004"/>
                <a:gd name="T4" fmla="*/ 548 w 548"/>
                <a:gd name="T5" fmla="*/ 300 h 1004"/>
                <a:gd name="T6" fmla="*/ 0 w 548"/>
                <a:gd name="T7" fmla="*/ 0 h 1004"/>
                <a:gd name="T8" fmla="*/ 0 w 548"/>
                <a:gd name="T9" fmla="*/ 704 h 1004"/>
              </a:gdLst>
              <a:ahLst/>
              <a:cxnLst>
                <a:cxn ang="0">
                  <a:pos x="T0" y="T1"/>
                </a:cxn>
                <a:cxn ang="0">
                  <a:pos x="T2" y="T3"/>
                </a:cxn>
                <a:cxn ang="0">
                  <a:pos x="T4" y="T5"/>
                </a:cxn>
                <a:cxn ang="0">
                  <a:pos x="T6" y="T7"/>
                </a:cxn>
                <a:cxn ang="0">
                  <a:pos x="T8" y="T9"/>
                </a:cxn>
              </a:cxnLst>
              <a:rect l="0" t="0" r="r" b="b"/>
              <a:pathLst>
                <a:path w="548" h="1004">
                  <a:moveTo>
                    <a:pt x="0" y="704"/>
                  </a:moveTo>
                  <a:lnTo>
                    <a:pt x="548" y="1004"/>
                  </a:lnTo>
                  <a:lnTo>
                    <a:pt x="548" y="300"/>
                  </a:lnTo>
                  <a:lnTo>
                    <a:pt x="0" y="0"/>
                  </a:lnTo>
                  <a:lnTo>
                    <a:pt x="0" y="704"/>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7">
              <a:extLst>
                <a:ext uri="{FF2B5EF4-FFF2-40B4-BE49-F238E27FC236}">
                  <a16:creationId xmlns:a16="http://schemas.microsoft.com/office/drawing/2014/main" id="{E928826C-9C74-4194-A556-98EC9A96F677}"/>
                </a:ext>
              </a:extLst>
            </p:cNvPr>
            <p:cNvSpPr>
              <a:spLocks/>
            </p:cNvSpPr>
            <p:nvPr/>
          </p:nvSpPr>
          <p:spPr bwMode="ltGray">
            <a:xfrm>
              <a:off x="9246854" y="4404276"/>
              <a:ext cx="1063344" cy="586538"/>
            </a:xfrm>
            <a:custGeom>
              <a:avLst/>
              <a:gdLst>
                <a:gd name="T0" fmla="*/ 547 w 1095"/>
                <a:gd name="T1" fmla="*/ 0 h 604"/>
                <a:gd name="T2" fmla="*/ 0 w 1095"/>
                <a:gd name="T3" fmla="*/ 300 h 604"/>
                <a:gd name="T4" fmla="*/ 560 w 1095"/>
                <a:gd name="T5" fmla="*/ 604 h 604"/>
                <a:gd name="T6" fmla="*/ 1095 w 1095"/>
                <a:gd name="T7" fmla="*/ 300 h 604"/>
                <a:gd name="T8" fmla="*/ 547 w 1095"/>
                <a:gd name="T9" fmla="*/ 0 h 604"/>
              </a:gdLst>
              <a:ahLst/>
              <a:cxnLst>
                <a:cxn ang="0">
                  <a:pos x="T0" y="T1"/>
                </a:cxn>
                <a:cxn ang="0">
                  <a:pos x="T2" y="T3"/>
                </a:cxn>
                <a:cxn ang="0">
                  <a:pos x="T4" y="T5"/>
                </a:cxn>
                <a:cxn ang="0">
                  <a:pos x="T6" y="T7"/>
                </a:cxn>
                <a:cxn ang="0">
                  <a:pos x="T8" y="T9"/>
                </a:cxn>
              </a:cxnLst>
              <a:rect l="0" t="0" r="r" b="b"/>
              <a:pathLst>
                <a:path w="1095" h="604">
                  <a:moveTo>
                    <a:pt x="547" y="0"/>
                  </a:moveTo>
                  <a:lnTo>
                    <a:pt x="0" y="300"/>
                  </a:lnTo>
                  <a:lnTo>
                    <a:pt x="560" y="604"/>
                  </a:lnTo>
                  <a:lnTo>
                    <a:pt x="1095" y="300"/>
                  </a:lnTo>
                  <a:lnTo>
                    <a:pt x="547" y="0"/>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8">
              <a:extLst>
                <a:ext uri="{FF2B5EF4-FFF2-40B4-BE49-F238E27FC236}">
                  <a16:creationId xmlns:a16="http://schemas.microsoft.com/office/drawing/2014/main" id="{7ACB5DE1-DAC6-4C99-B2CC-0EB12CE0D5FE}"/>
                </a:ext>
              </a:extLst>
            </p:cNvPr>
            <p:cNvSpPr>
              <a:spLocks/>
            </p:cNvSpPr>
            <p:nvPr/>
          </p:nvSpPr>
          <p:spPr bwMode="ltGray">
            <a:xfrm>
              <a:off x="8710812"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9">
              <a:extLst>
                <a:ext uri="{FF2B5EF4-FFF2-40B4-BE49-F238E27FC236}">
                  <a16:creationId xmlns:a16="http://schemas.microsoft.com/office/drawing/2014/main" id="{5D630C8B-3A7C-4321-A3EF-B1D0A698F738}"/>
                </a:ext>
              </a:extLst>
            </p:cNvPr>
            <p:cNvSpPr>
              <a:spLocks/>
            </p:cNvSpPr>
            <p:nvPr/>
          </p:nvSpPr>
          <p:spPr bwMode="ltGray">
            <a:xfrm>
              <a:off x="9242969" y="2748567"/>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10">
              <a:extLst>
                <a:ext uri="{FF2B5EF4-FFF2-40B4-BE49-F238E27FC236}">
                  <a16:creationId xmlns:a16="http://schemas.microsoft.com/office/drawing/2014/main" id="{2A590461-2675-4E4A-B9BB-BF5471E89538}"/>
                </a:ext>
              </a:extLst>
            </p:cNvPr>
            <p:cNvSpPr>
              <a:spLocks/>
            </p:cNvSpPr>
            <p:nvPr/>
          </p:nvSpPr>
          <p:spPr bwMode="ltGray">
            <a:xfrm>
              <a:off x="8710812" y="3434156"/>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1">
              <a:extLst>
                <a:ext uri="{FF2B5EF4-FFF2-40B4-BE49-F238E27FC236}">
                  <a16:creationId xmlns:a16="http://schemas.microsoft.com/office/drawing/2014/main" id="{48EAECFD-0CA3-492F-BA94-22EF6EB2205B}"/>
                </a:ext>
              </a:extLst>
            </p:cNvPr>
            <p:cNvSpPr>
              <a:spLocks/>
            </p:cNvSpPr>
            <p:nvPr/>
          </p:nvSpPr>
          <p:spPr bwMode="ltGray">
            <a:xfrm>
              <a:off x="9773185"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12">
              <a:extLst>
                <a:ext uri="{FF2B5EF4-FFF2-40B4-BE49-F238E27FC236}">
                  <a16:creationId xmlns:a16="http://schemas.microsoft.com/office/drawing/2014/main" id="{62FFEC32-2F2F-43F4-9C21-7F15A26966AC}"/>
                </a:ext>
              </a:extLst>
            </p:cNvPr>
            <p:cNvSpPr>
              <a:spLocks/>
            </p:cNvSpPr>
            <p:nvPr/>
          </p:nvSpPr>
          <p:spPr bwMode="ltGray">
            <a:xfrm>
              <a:off x="9773185" y="3434157"/>
              <a:ext cx="1063345"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 name="connsiteX0" fmla="*/ 5005 w 10000"/>
                <a:gd name="connsiteY0" fmla="*/ 0 h 10000"/>
                <a:gd name="connsiteX1" fmla="*/ 0 w 10000"/>
                <a:gd name="connsiteY1" fmla="*/ 4967 h 10000"/>
                <a:gd name="connsiteX2" fmla="*/ 5048 w 10000"/>
                <a:gd name="connsiteY2" fmla="*/ 10000 h 10000"/>
                <a:gd name="connsiteX3" fmla="*/ 10000 w 10000"/>
                <a:gd name="connsiteY3" fmla="*/ 4967 h 10000"/>
                <a:gd name="connsiteX4" fmla="*/ 5005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5005" y="0"/>
                  </a:moveTo>
                  <a:lnTo>
                    <a:pt x="0" y="4967"/>
                  </a:lnTo>
                  <a:lnTo>
                    <a:pt x="5048" y="10000"/>
                  </a:lnTo>
                  <a:lnTo>
                    <a:pt x="10000" y="4967"/>
                  </a:lnTo>
                  <a:lnTo>
                    <a:pt x="5005"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13">
              <a:extLst>
                <a:ext uri="{FF2B5EF4-FFF2-40B4-BE49-F238E27FC236}">
                  <a16:creationId xmlns:a16="http://schemas.microsoft.com/office/drawing/2014/main" id="{647709D2-F4CC-4414-B183-427A6D2A22AB}"/>
                </a:ext>
              </a:extLst>
            </p:cNvPr>
            <p:cNvSpPr>
              <a:spLocks/>
            </p:cNvSpPr>
            <p:nvPr/>
          </p:nvSpPr>
          <p:spPr bwMode="ltGray">
            <a:xfrm>
              <a:off x="11361823" y="2748566"/>
              <a:ext cx="534332" cy="982635"/>
            </a:xfrm>
            <a:custGeom>
              <a:avLst/>
              <a:gdLst>
                <a:gd name="T0" fmla="*/ 0 w 548"/>
                <a:gd name="T1" fmla="*/ 706 h 1006"/>
                <a:gd name="T2" fmla="*/ 548 w 548"/>
                <a:gd name="T3" fmla="*/ 1006 h 1006"/>
                <a:gd name="T4" fmla="*/ 548 w 548"/>
                <a:gd name="T5" fmla="*/ 300 h 1006"/>
                <a:gd name="T6" fmla="*/ 0 w 548"/>
                <a:gd name="T7" fmla="*/ 0 h 1006"/>
                <a:gd name="T8" fmla="*/ 0 w 548"/>
                <a:gd name="T9" fmla="*/ 706 h 1006"/>
              </a:gdLst>
              <a:ahLst/>
              <a:cxnLst>
                <a:cxn ang="0">
                  <a:pos x="T0" y="T1"/>
                </a:cxn>
                <a:cxn ang="0">
                  <a:pos x="T2" y="T3"/>
                </a:cxn>
                <a:cxn ang="0">
                  <a:pos x="T4" y="T5"/>
                </a:cxn>
                <a:cxn ang="0">
                  <a:pos x="T6" y="T7"/>
                </a:cxn>
                <a:cxn ang="0">
                  <a:pos x="T8" y="T9"/>
                </a:cxn>
              </a:cxnLst>
              <a:rect l="0" t="0" r="r" b="b"/>
              <a:pathLst>
                <a:path w="548" h="1006">
                  <a:moveTo>
                    <a:pt x="0" y="706"/>
                  </a:moveTo>
                  <a:lnTo>
                    <a:pt x="548" y="1006"/>
                  </a:lnTo>
                  <a:lnTo>
                    <a:pt x="548" y="300"/>
                  </a:lnTo>
                  <a:lnTo>
                    <a:pt x="0" y="0"/>
                  </a:lnTo>
                  <a:lnTo>
                    <a:pt x="0" y="706"/>
                  </a:lnTo>
                  <a:close/>
                </a:path>
              </a:pathLst>
            </a:custGeom>
            <a:solidFill>
              <a:srgbClr val="303030"/>
            </a:solidFill>
            <a:ln w="9525">
              <a:noFill/>
              <a:round/>
              <a:headEnd/>
              <a:tailEnd/>
            </a:ln>
            <a:extLst/>
          </p:spPr>
          <p:txBody>
            <a:bodyPr vert="horz" wrap="square" lIns="91440" tIns="45720" rIns="91440" bIns="45720" numCol="1" anchor="t" anchorCtr="0" compatLnSpc="1">
              <a:prstTxWarp prst="textNoShape">
                <a:avLst/>
              </a:prstTxWarp>
            </a:bodyPr>
            <a:lstStyle/>
            <a:p>
              <a:pPr lvl="0"/>
              <a:endParaRPr lang="en-US"/>
            </a:p>
          </p:txBody>
        </p:sp>
        <p:sp>
          <p:nvSpPr>
            <p:cNvPr id="41" name="Freeform 14">
              <a:extLst>
                <a:ext uri="{FF2B5EF4-FFF2-40B4-BE49-F238E27FC236}">
                  <a16:creationId xmlns:a16="http://schemas.microsoft.com/office/drawing/2014/main" id="{72928ABA-DF2E-4C8E-B194-7FA528229810}"/>
                </a:ext>
              </a:extLst>
            </p:cNvPr>
            <p:cNvSpPr>
              <a:spLocks/>
            </p:cNvSpPr>
            <p:nvPr/>
          </p:nvSpPr>
          <p:spPr bwMode="ltGray">
            <a:xfrm>
              <a:off x="10833616" y="3434158"/>
              <a:ext cx="1060195" cy="586539"/>
            </a:xfrm>
            <a:custGeom>
              <a:avLst/>
              <a:gdLst>
                <a:gd name="T0" fmla="*/ 548 w 1096"/>
                <a:gd name="T1" fmla="*/ 0 h 604"/>
                <a:gd name="T2" fmla="*/ 0 w 1096"/>
                <a:gd name="T3" fmla="*/ 300 h 604"/>
                <a:gd name="T4" fmla="*/ 560 w 1096"/>
                <a:gd name="T5" fmla="*/ 604 h 604"/>
                <a:gd name="T6" fmla="*/ 1096 w 1096"/>
                <a:gd name="T7" fmla="*/ 300 h 604"/>
                <a:gd name="T8" fmla="*/ 548 w 1096"/>
                <a:gd name="T9" fmla="*/ 0 h 604"/>
                <a:gd name="connsiteX0" fmla="*/ 5000 w 9956"/>
                <a:gd name="connsiteY0" fmla="*/ 0 h 10000"/>
                <a:gd name="connsiteX1" fmla="*/ 0 w 9956"/>
                <a:gd name="connsiteY1" fmla="*/ 4967 h 10000"/>
                <a:gd name="connsiteX2" fmla="*/ 5109 w 9956"/>
                <a:gd name="connsiteY2" fmla="*/ 10000 h 10000"/>
                <a:gd name="connsiteX3" fmla="*/ 9956 w 9956"/>
                <a:gd name="connsiteY3" fmla="*/ 4967 h 10000"/>
                <a:gd name="connsiteX4" fmla="*/ 5000 w 9956"/>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56" h="10000">
                  <a:moveTo>
                    <a:pt x="5000" y="0"/>
                  </a:moveTo>
                  <a:lnTo>
                    <a:pt x="0" y="4967"/>
                  </a:lnTo>
                  <a:lnTo>
                    <a:pt x="5109" y="10000"/>
                  </a:lnTo>
                  <a:lnTo>
                    <a:pt x="9956" y="4967"/>
                  </a:lnTo>
                  <a:lnTo>
                    <a:pt x="5000" y="0"/>
                  </a:lnTo>
                  <a:close/>
                </a:path>
              </a:pathLst>
            </a:custGeom>
            <a:solidFill>
              <a:srgbClr val="303030"/>
            </a:solidFill>
            <a:ln w="9525">
              <a:noFill/>
              <a:round/>
              <a:headEnd/>
              <a:tailEnd/>
            </a:ln>
            <a:extLst/>
          </p:spPr>
          <p:txBody>
            <a:bodyPr vert="horz" wrap="square" lIns="91440" tIns="45720" rIns="91440" bIns="45720" numCol="1" anchor="t" anchorCtr="0" compatLnSpc="1">
              <a:prstTxWarp prst="textNoShape">
                <a:avLst/>
              </a:prstTxWarp>
            </a:bodyPr>
            <a:lstStyle/>
            <a:p>
              <a:pPr lvl="0"/>
              <a:endParaRPr lang="en-US"/>
            </a:p>
          </p:txBody>
        </p:sp>
        <p:sp>
          <p:nvSpPr>
            <p:cNvPr id="42" name="Freeform 15">
              <a:extLst>
                <a:ext uri="{FF2B5EF4-FFF2-40B4-BE49-F238E27FC236}">
                  <a16:creationId xmlns:a16="http://schemas.microsoft.com/office/drawing/2014/main" id="{5A52C6C9-8220-4E26-B41D-1AA4F49DF9B8}"/>
                </a:ext>
              </a:extLst>
            </p:cNvPr>
            <p:cNvSpPr>
              <a:spLocks/>
            </p:cNvSpPr>
            <p:nvPr/>
          </p:nvSpPr>
          <p:spPr bwMode="ltGray">
            <a:xfrm>
              <a:off x="10299515" y="1771650"/>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16">
              <a:extLst>
                <a:ext uri="{FF2B5EF4-FFF2-40B4-BE49-F238E27FC236}">
                  <a16:creationId xmlns:a16="http://schemas.microsoft.com/office/drawing/2014/main" id="{8548CD94-9B34-4B91-BB2B-8736861E89E1}"/>
                </a:ext>
              </a:extLst>
            </p:cNvPr>
            <p:cNvSpPr>
              <a:spLocks/>
            </p:cNvSpPr>
            <p:nvPr/>
          </p:nvSpPr>
          <p:spPr bwMode="ltGray">
            <a:xfrm>
              <a:off x="10831673" y="1771650"/>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7">
              <a:extLst>
                <a:ext uri="{FF2B5EF4-FFF2-40B4-BE49-F238E27FC236}">
                  <a16:creationId xmlns:a16="http://schemas.microsoft.com/office/drawing/2014/main" id="{CFFFDB94-105D-4570-A938-4AD7CE4AE782}"/>
                </a:ext>
              </a:extLst>
            </p:cNvPr>
            <p:cNvSpPr>
              <a:spLocks/>
            </p:cNvSpPr>
            <p:nvPr/>
          </p:nvSpPr>
          <p:spPr bwMode="ltGray">
            <a:xfrm>
              <a:off x="10299515" y="2457240"/>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18">
              <a:extLst>
                <a:ext uri="{FF2B5EF4-FFF2-40B4-BE49-F238E27FC236}">
                  <a16:creationId xmlns:a16="http://schemas.microsoft.com/office/drawing/2014/main" id="{AC2A78A9-4071-45DC-BAE8-1C643EDD9B01}"/>
                </a:ext>
              </a:extLst>
            </p:cNvPr>
            <p:cNvSpPr>
              <a:spLocks/>
            </p:cNvSpPr>
            <p:nvPr/>
          </p:nvSpPr>
          <p:spPr bwMode="ltGray">
            <a:xfrm>
              <a:off x="11364801" y="1771650"/>
              <a:ext cx="531187" cy="976917"/>
            </a:xfrm>
            <a:custGeom>
              <a:avLst/>
              <a:gdLst>
                <a:gd name="T0" fmla="*/ 547 w 547"/>
                <a:gd name="T1" fmla="*/ 706 h 1006"/>
                <a:gd name="T2" fmla="*/ 0 w 547"/>
                <a:gd name="T3" fmla="*/ 1006 h 1006"/>
                <a:gd name="T4" fmla="*/ 0 w 547"/>
                <a:gd name="T5" fmla="*/ 300 h 1006"/>
                <a:gd name="T6" fmla="*/ 547 w 547"/>
                <a:gd name="T7" fmla="*/ 0 h 1006"/>
                <a:gd name="T8" fmla="*/ 547 w 547"/>
                <a:gd name="T9" fmla="*/ 706 h 1006"/>
              </a:gdLst>
              <a:ahLst/>
              <a:cxnLst>
                <a:cxn ang="0">
                  <a:pos x="T0" y="T1"/>
                </a:cxn>
                <a:cxn ang="0">
                  <a:pos x="T2" y="T3"/>
                </a:cxn>
                <a:cxn ang="0">
                  <a:pos x="T4" y="T5"/>
                </a:cxn>
                <a:cxn ang="0">
                  <a:pos x="T6" y="T7"/>
                </a:cxn>
                <a:cxn ang="0">
                  <a:pos x="T8" y="T9"/>
                </a:cxn>
              </a:cxnLst>
              <a:rect l="0" t="0" r="r" b="b"/>
              <a:pathLst>
                <a:path w="547" h="1006">
                  <a:moveTo>
                    <a:pt x="547" y="706"/>
                  </a:moveTo>
                  <a:lnTo>
                    <a:pt x="0" y="1006"/>
                  </a:lnTo>
                  <a:lnTo>
                    <a:pt x="0" y="300"/>
                  </a:lnTo>
                  <a:lnTo>
                    <a:pt x="547" y="0"/>
                  </a:lnTo>
                  <a:lnTo>
                    <a:pt x="547"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Shape 56">
              <a:extLst>
                <a:ext uri="{FF2B5EF4-FFF2-40B4-BE49-F238E27FC236}">
                  <a16:creationId xmlns:a16="http://schemas.microsoft.com/office/drawing/2014/main" id="{6A0EEF9B-FB8E-409B-A24F-BD7570B88204}"/>
                </a:ext>
              </a:extLst>
            </p:cNvPr>
            <p:cNvSpPr>
              <a:spLocks/>
            </p:cNvSpPr>
            <p:nvPr/>
          </p:nvSpPr>
          <p:spPr bwMode="ltGray">
            <a:xfrm>
              <a:off x="11895988" y="1771650"/>
              <a:ext cx="296013" cy="847641"/>
            </a:xfrm>
            <a:custGeom>
              <a:avLst/>
              <a:gdLst>
                <a:gd name="connsiteX0" fmla="*/ 0 w 296013"/>
                <a:gd name="connsiteY0" fmla="*/ 0 h 847641"/>
                <a:gd name="connsiteX1" fmla="*/ 296013 w 296013"/>
                <a:gd name="connsiteY1" fmla="*/ 162051 h 847641"/>
                <a:gd name="connsiteX2" fmla="*/ 296013 w 296013"/>
                <a:gd name="connsiteY2" fmla="*/ 847641 h 847641"/>
                <a:gd name="connsiteX3" fmla="*/ 0 w 296013"/>
                <a:gd name="connsiteY3" fmla="*/ 685590 h 847641"/>
              </a:gdLst>
              <a:ahLst/>
              <a:cxnLst>
                <a:cxn ang="0">
                  <a:pos x="connsiteX0" y="connsiteY0"/>
                </a:cxn>
                <a:cxn ang="0">
                  <a:pos x="connsiteX1" y="connsiteY1"/>
                </a:cxn>
                <a:cxn ang="0">
                  <a:pos x="connsiteX2" y="connsiteY2"/>
                </a:cxn>
                <a:cxn ang="0">
                  <a:pos x="connsiteX3" y="connsiteY3"/>
                </a:cxn>
              </a:cxnLst>
              <a:rect l="l" t="t" r="r" b="b"/>
              <a:pathLst>
                <a:path w="296013" h="847641">
                  <a:moveTo>
                    <a:pt x="0" y="0"/>
                  </a:moveTo>
                  <a:lnTo>
                    <a:pt x="296013" y="162051"/>
                  </a:lnTo>
                  <a:lnTo>
                    <a:pt x="296013" y="847641"/>
                  </a:lnTo>
                  <a:lnTo>
                    <a:pt x="0" y="685590"/>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59" name="Freeform: Shape 58">
              <a:extLst>
                <a:ext uri="{FF2B5EF4-FFF2-40B4-BE49-F238E27FC236}">
                  <a16:creationId xmlns:a16="http://schemas.microsoft.com/office/drawing/2014/main" id="{390FC8DE-C4AD-4BD3-9506-276C17F0C333}"/>
                </a:ext>
              </a:extLst>
            </p:cNvPr>
            <p:cNvSpPr>
              <a:spLocks/>
            </p:cNvSpPr>
            <p:nvPr/>
          </p:nvSpPr>
          <p:spPr bwMode="ltGray">
            <a:xfrm>
              <a:off x="11364800" y="2457240"/>
              <a:ext cx="827200" cy="593577"/>
            </a:xfrm>
            <a:custGeom>
              <a:avLst/>
              <a:gdLst>
                <a:gd name="connsiteX0" fmla="*/ 531141 w 827200"/>
                <a:gd name="connsiteY0" fmla="*/ 0 h 593577"/>
                <a:gd name="connsiteX1" fmla="*/ 827200 w 827200"/>
                <a:gd name="connsiteY1" fmla="*/ 162066 h 593577"/>
                <a:gd name="connsiteX2" fmla="*/ 827200 w 827200"/>
                <a:gd name="connsiteY2" fmla="*/ 425095 h 593577"/>
                <a:gd name="connsiteX3" fmla="*/ 529758 w 827200"/>
                <a:gd name="connsiteY3" fmla="*/ 593577 h 593577"/>
                <a:gd name="connsiteX4" fmla="*/ 0 w 827200"/>
                <a:gd name="connsiteY4" fmla="*/ 291334 h 593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7200" h="593577">
                  <a:moveTo>
                    <a:pt x="531141" y="0"/>
                  </a:moveTo>
                  <a:lnTo>
                    <a:pt x="827200" y="162066"/>
                  </a:lnTo>
                  <a:lnTo>
                    <a:pt x="827200" y="425095"/>
                  </a:lnTo>
                  <a:lnTo>
                    <a:pt x="529758" y="593577"/>
                  </a:lnTo>
                  <a:lnTo>
                    <a:pt x="0" y="291334"/>
                  </a:lnTo>
                  <a:close/>
                </a:path>
              </a:pathLst>
            </a:custGeom>
            <a:solidFill>
              <a:srgbClr val="303030"/>
            </a:solidFill>
            <a:ln w="9525">
              <a:solidFill>
                <a:srgbClr val="303030"/>
              </a:solidFill>
              <a:round/>
              <a:headEnd/>
              <a:tailEnd/>
            </a:ln>
            <a:extLst/>
          </p:spPr>
          <p:txBody>
            <a:bodyPr vert="horz" wrap="square" lIns="91440" tIns="45720" rIns="91440" bIns="45720" numCol="1" anchor="t" anchorCtr="0" compatLnSpc="1">
              <a:prstTxWarp prst="textNoShape">
                <a:avLst/>
              </a:prstTxWarp>
              <a:noAutofit/>
            </a:bodyPr>
            <a:lstStyle/>
            <a:p>
              <a:pPr lvl="0"/>
              <a:endParaRPr lang="en-US"/>
            </a:p>
          </p:txBody>
        </p:sp>
        <p:sp>
          <p:nvSpPr>
            <p:cNvPr id="48" name="Freeform 21">
              <a:extLst>
                <a:ext uri="{FF2B5EF4-FFF2-40B4-BE49-F238E27FC236}">
                  <a16:creationId xmlns:a16="http://schemas.microsoft.com/office/drawing/2014/main" id="{77297A5A-69AC-4DF4-95F9-A09D48D814E3}"/>
                </a:ext>
              </a:extLst>
            </p:cNvPr>
            <p:cNvSpPr>
              <a:spLocks/>
            </p:cNvSpPr>
            <p:nvPr/>
          </p:nvSpPr>
          <p:spPr bwMode="ltGray">
            <a:xfrm>
              <a:off x="10316024" y="4400391"/>
              <a:ext cx="531187" cy="976917"/>
            </a:xfrm>
            <a:custGeom>
              <a:avLst/>
              <a:gdLst>
                <a:gd name="T0" fmla="*/ 547 w 547"/>
                <a:gd name="T1" fmla="*/ 707 h 1006"/>
                <a:gd name="T2" fmla="*/ 0 w 547"/>
                <a:gd name="T3" fmla="*/ 1006 h 1006"/>
                <a:gd name="T4" fmla="*/ 0 w 547"/>
                <a:gd name="T5" fmla="*/ 300 h 1006"/>
                <a:gd name="T6" fmla="*/ 547 w 547"/>
                <a:gd name="T7" fmla="*/ 0 h 1006"/>
                <a:gd name="T8" fmla="*/ 547 w 547"/>
                <a:gd name="T9" fmla="*/ 707 h 1006"/>
              </a:gdLst>
              <a:ahLst/>
              <a:cxnLst>
                <a:cxn ang="0">
                  <a:pos x="T0" y="T1"/>
                </a:cxn>
                <a:cxn ang="0">
                  <a:pos x="T2" y="T3"/>
                </a:cxn>
                <a:cxn ang="0">
                  <a:pos x="T4" y="T5"/>
                </a:cxn>
                <a:cxn ang="0">
                  <a:pos x="T6" y="T7"/>
                </a:cxn>
                <a:cxn ang="0">
                  <a:pos x="T8" y="T9"/>
                </a:cxn>
              </a:cxnLst>
              <a:rect l="0" t="0" r="r" b="b"/>
              <a:pathLst>
                <a:path w="547" h="1006">
                  <a:moveTo>
                    <a:pt x="547" y="707"/>
                  </a:moveTo>
                  <a:lnTo>
                    <a:pt x="0" y="1006"/>
                  </a:lnTo>
                  <a:lnTo>
                    <a:pt x="0" y="300"/>
                  </a:lnTo>
                  <a:lnTo>
                    <a:pt x="547" y="0"/>
                  </a:lnTo>
                  <a:lnTo>
                    <a:pt x="547" y="707"/>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22">
              <a:extLst>
                <a:ext uri="{FF2B5EF4-FFF2-40B4-BE49-F238E27FC236}">
                  <a16:creationId xmlns:a16="http://schemas.microsoft.com/office/drawing/2014/main" id="{E65087DC-7AC8-4AA7-9010-A067ADE1CF79}"/>
                </a:ext>
              </a:extLst>
            </p:cNvPr>
            <p:cNvSpPr>
              <a:spLocks/>
            </p:cNvSpPr>
            <p:nvPr/>
          </p:nvSpPr>
          <p:spPr bwMode="ltGray">
            <a:xfrm>
              <a:off x="10847210" y="4400391"/>
              <a:ext cx="532157" cy="976917"/>
            </a:xfrm>
            <a:custGeom>
              <a:avLst/>
              <a:gdLst>
                <a:gd name="T0" fmla="*/ 0 w 548"/>
                <a:gd name="T1" fmla="*/ 707 h 1006"/>
                <a:gd name="T2" fmla="*/ 548 w 548"/>
                <a:gd name="T3" fmla="*/ 1006 h 1006"/>
                <a:gd name="T4" fmla="*/ 548 w 548"/>
                <a:gd name="T5" fmla="*/ 300 h 1006"/>
                <a:gd name="T6" fmla="*/ 0 w 548"/>
                <a:gd name="T7" fmla="*/ 0 h 1006"/>
                <a:gd name="T8" fmla="*/ 0 w 548"/>
                <a:gd name="T9" fmla="*/ 707 h 1006"/>
              </a:gdLst>
              <a:ahLst/>
              <a:cxnLst>
                <a:cxn ang="0">
                  <a:pos x="T0" y="T1"/>
                </a:cxn>
                <a:cxn ang="0">
                  <a:pos x="T2" y="T3"/>
                </a:cxn>
                <a:cxn ang="0">
                  <a:pos x="T4" y="T5"/>
                </a:cxn>
                <a:cxn ang="0">
                  <a:pos x="T6" y="T7"/>
                </a:cxn>
                <a:cxn ang="0">
                  <a:pos x="T8" y="T9"/>
                </a:cxn>
              </a:cxnLst>
              <a:rect l="0" t="0" r="r" b="b"/>
              <a:pathLst>
                <a:path w="548" h="1006">
                  <a:moveTo>
                    <a:pt x="0" y="707"/>
                  </a:moveTo>
                  <a:lnTo>
                    <a:pt x="548" y="1006"/>
                  </a:lnTo>
                  <a:lnTo>
                    <a:pt x="548" y="300"/>
                  </a:lnTo>
                  <a:lnTo>
                    <a:pt x="0" y="0"/>
                  </a:lnTo>
                  <a:lnTo>
                    <a:pt x="0" y="707"/>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23">
              <a:extLst>
                <a:ext uri="{FF2B5EF4-FFF2-40B4-BE49-F238E27FC236}">
                  <a16:creationId xmlns:a16="http://schemas.microsoft.com/office/drawing/2014/main" id="{3B4C2EBB-4C89-4380-A5E7-A7BD40C2B90E}"/>
                </a:ext>
              </a:extLst>
            </p:cNvPr>
            <p:cNvSpPr>
              <a:spLocks/>
            </p:cNvSpPr>
            <p:nvPr/>
          </p:nvSpPr>
          <p:spPr bwMode="ltGray">
            <a:xfrm>
              <a:off x="10316024" y="5086952"/>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24">
              <a:extLst>
                <a:ext uri="{FF2B5EF4-FFF2-40B4-BE49-F238E27FC236}">
                  <a16:creationId xmlns:a16="http://schemas.microsoft.com/office/drawing/2014/main" id="{0D7CD4FA-6D18-4E1F-9C7D-91AA2E32B2BC}"/>
                </a:ext>
              </a:extLst>
            </p:cNvPr>
            <p:cNvSpPr>
              <a:spLocks/>
            </p:cNvSpPr>
            <p:nvPr/>
          </p:nvSpPr>
          <p:spPr bwMode="ltGray">
            <a:xfrm>
              <a:off x="8720523" y="4697545"/>
              <a:ext cx="531187" cy="974975"/>
            </a:xfrm>
            <a:custGeom>
              <a:avLst/>
              <a:gdLst>
                <a:gd name="T0" fmla="*/ 547 w 547"/>
                <a:gd name="T1" fmla="*/ 705 h 1004"/>
                <a:gd name="T2" fmla="*/ 0 w 547"/>
                <a:gd name="T3" fmla="*/ 1004 h 1004"/>
                <a:gd name="T4" fmla="*/ 0 w 547"/>
                <a:gd name="T5" fmla="*/ 298 h 1004"/>
                <a:gd name="T6" fmla="*/ 547 w 547"/>
                <a:gd name="T7" fmla="*/ 0 h 1004"/>
                <a:gd name="T8" fmla="*/ 547 w 547"/>
                <a:gd name="T9" fmla="*/ 705 h 1004"/>
              </a:gdLst>
              <a:ahLst/>
              <a:cxnLst>
                <a:cxn ang="0">
                  <a:pos x="T0" y="T1"/>
                </a:cxn>
                <a:cxn ang="0">
                  <a:pos x="T2" y="T3"/>
                </a:cxn>
                <a:cxn ang="0">
                  <a:pos x="T4" y="T5"/>
                </a:cxn>
                <a:cxn ang="0">
                  <a:pos x="T6" y="T7"/>
                </a:cxn>
                <a:cxn ang="0">
                  <a:pos x="T8" y="T9"/>
                </a:cxn>
              </a:cxnLst>
              <a:rect l="0" t="0" r="r" b="b"/>
              <a:pathLst>
                <a:path w="547" h="1004">
                  <a:moveTo>
                    <a:pt x="547" y="705"/>
                  </a:moveTo>
                  <a:lnTo>
                    <a:pt x="0" y="1004"/>
                  </a:lnTo>
                  <a:lnTo>
                    <a:pt x="0" y="298"/>
                  </a:lnTo>
                  <a:lnTo>
                    <a:pt x="547" y="0"/>
                  </a:lnTo>
                  <a:lnTo>
                    <a:pt x="547" y="705"/>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25">
              <a:extLst>
                <a:ext uri="{FF2B5EF4-FFF2-40B4-BE49-F238E27FC236}">
                  <a16:creationId xmlns:a16="http://schemas.microsoft.com/office/drawing/2014/main" id="{5D06D6BE-8F81-4F1F-9E44-429E129C1957}"/>
                </a:ext>
              </a:extLst>
            </p:cNvPr>
            <p:cNvSpPr>
              <a:spLocks/>
            </p:cNvSpPr>
            <p:nvPr/>
          </p:nvSpPr>
          <p:spPr bwMode="ltGray">
            <a:xfrm>
              <a:off x="9251709" y="4697545"/>
              <a:ext cx="532157" cy="974975"/>
            </a:xfrm>
            <a:custGeom>
              <a:avLst/>
              <a:gdLst>
                <a:gd name="T0" fmla="*/ 0 w 548"/>
                <a:gd name="T1" fmla="*/ 705 h 1004"/>
                <a:gd name="T2" fmla="*/ 548 w 548"/>
                <a:gd name="T3" fmla="*/ 1004 h 1004"/>
                <a:gd name="T4" fmla="*/ 548 w 548"/>
                <a:gd name="T5" fmla="*/ 298 h 1004"/>
                <a:gd name="T6" fmla="*/ 0 w 548"/>
                <a:gd name="T7" fmla="*/ 0 h 1004"/>
                <a:gd name="T8" fmla="*/ 0 w 548"/>
                <a:gd name="T9" fmla="*/ 705 h 1004"/>
              </a:gdLst>
              <a:ahLst/>
              <a:cxnLst>
                <a:cxn ang="0">
                  <a:pos x="T0" y="T1"/>
                </a:cxn>
                <a:cxn ang="0">
                  <a:pos x="T2" y="T3"/>
                </a:cxn>
                <a:cxn ang="0">
                  <a:pos x="T4" y="T5"/>
                </a:cxn>
                <a:cxn ang="0">
                  <a:pos x="T6" y="T7"/>
                </a:cxn>
                <a:cxn ang="0">
                  <a:pos x="T8" y="T9"/>
                </a:cxn>
              </a:cxnLst>
              <a:rect l="0" t="0" r="r" b="b"/>
              <a:pathLst>
                <a:path w="548" h="1004">
                  <a:moveTo>
                    <a:pt x="0" y="705"/>
                  </a:moveTo>
                  <a:lnTo>
                    <a:pt x="548" y="1004"/>
                  </a:lnTo>
                  <a:lnTo>
                    <a:pt x="548" y="298"/>
                  </a:lnTo>
                  <a:lnTo>
                    <a:pt x="0" y="0"/>
                  </a:lnTo>
                  <a:lnTo>
                    <a:pt x="0" y="705"/>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26">
              <a:extLst>
                <a:ext uri="{FF2B5EF4-FFF2-40B4-BE49-F238E27FC236}">
                  <a16:creationId xmlns:a16="http://schemas.microsoft.com/office/drawing/2014/main" id="{3F7CF64D-F067-41E4-8D9F-41FF38972828}"/>
                </a:ext>
              </a:extLst>
            </p:cNvPr>
            <p:cNvSpPr>
              <a:spLocks/>
            </p:cNvSpPr>
            <p:nvPr/>
          </p:nvSpPr>
          <p:spPr bwMode="ltGray">
            <a:xfrm>
              <a:off x="8720523" y="5382163"/>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4" name="Rectangle 53">
            <a:extLst>
              <a:ext uri="{FF2B5EF4-FFF2-40B4-BE49-F238E27FC236}">
                <a16:creationId xmlns:a16="http://schemas.microsoft.com/office/drawing/2014/main" id="{4899085C-4B16-41A5-A2CB-5D4798A0322E}"/>
              </a:ext>
            </a:extLst>
          </p:cNvPr>
          <p:cNvSpPr/>
          <p:nvPr/>
        </p:nvSpPr>
        <p:spPr bwMode="white">
          <a:xfrm>
            <a:off x="5791479" y="3074916"/>
            <a:ext cx="2321486" cy="1405513"/>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Learn.</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Connect.</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Explore.</a:t>
            </a:r>
          </a:p>
        </p:txBody>
      </p:sp>
      <p:pic>
        <p:nvPicPr>
          <p:cNvPr id="55" name="Graphic 54">
            <a:extLst>
              <a:ext uri="{FF2B5EF4-FFF2-40B4-BE49-F238E27FC236}">
                <a16:creationId xmlns:a16="http://schemas.microsoft.com/office/drawing/2014/main" id="{CF5E403F-D2DC-4030-8392-9E3E0A38A1D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bwMode="white">
          <a:xfrm>
            <a:off x="1174192" y="3183752"/>
            <a:ext cx="2712307" cy="1367241"/>
          </a:xfrm>
          <a:prstGeom prst="rect">
            <a:avLst/>
          </a:prstGeom>
          <a:effectLst/>
        </p:spPr>
      </p:pic>
      <p:pic>
        <p:nvPicPr>
          <p:cNvPr id="31" name="MS logo gray - EMF" descr="Microsoft logo, gray text version">
            <a:extLst>
              <a:ext uri="{FF2B5EF4-FFF2-40B4-BE49-F238E27FC236}">
                <a16:creationId xmlns:a16="http://schemas.microsoft.com/office/drawing/2014/main" id="{26FDBBD4-5439-43FF-9C3C-06E51481568D}"/>
              </a:ext>
            </a:extLst>
          </p:cNvPr>
          <p:cNvPicPr>
            <a:picLocks noChangeAspect="1"/>
          </p:cNvPicPr>
          <p:nvPr userDrawn="1"/>
        </p:nvPicPr>
        <p:blipFill>
          <a:blip r:embed="rId2"/>
          <a:stretch>
            <a:fillRect/>
          </a:stretch>
        </p:blipFill>
        <p:spPr bwMode="black">
          <a:xfrm>
            <a:off x="584200" y="586080"/>
            <a:ext cx="1366440" cy="292608"/>
          </a:xfrm>
          <a:prstGeom prst="rect">
            <a:avLst/>
          </a:prstGeom>
        </p:spPr>
      </p:pic>
      <p:sp>
        <p:nvSpPr>
          <p:cNvPr id="46" name="Rectangle 45">
            <a:extLst>
              <a:ext uri="{FF2B5EF4-FFF2-40B4-BE49-F238E27FC236}">
                <a16:creationId xmlns:a16="http://schemas.microsoft.com/office/drawing/2014/main" id="{9E86009C-8F6D-4F4E-8039-1BBAB4349ACE}"/>
              </a:ext>
            </a:extLst>
          </p:cNvPr>
          <p:cNvSpPr/>
          <p:nvPr userDrawn="1"/>
        </p:nvSpPr>
        <p:spPr bwMode="gray">
          <a:xfrm>
            <a:off x="293044" y="1170431"/>
            <a:ext cx="11604624" cy="5393881"/>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47" name="Group 46">
            <a:extLst>
              <a:ext uri="{FF2B5EF4-FFF2-40B4-BE49-F238E27FC236}">
                <a16:creationId xmlns:a16="http://schemas.microsoft.com/office/drawing/2014/main" id="{64634A0D-CDC1-4B74-9B1D-BFC041ADFF89}"/>
              </a:ext>
            </a:extLst>
          </p:cNvPr>
          <p:cNvGrpSpPr/>
          <p:nvPr userDrawn="1"/>
        </p:nvGrpSpPr>
        <p:grpSpPr bwMode="ltGray">
          <a:xfrm>
            <a:off x="8710812" y="1771650"/>
            <a:ext cx="3481189" cy="4196081"/>
            <a:chOff x="8710812" y="1771650"/>
            <a:chExt cx="3481189" cy="4196081"/>
          </a:xfrm>
        </p:grpSpPr>
        <p:sp>
          <p:nvSpPr>
            <p:cNvPr id="56" name="Freeform 5">
              <a:extLst>
                <a:ext uri="{FF2B5EF4-FFF2-40B4-BE49-F238E27FC236}">
                  <a16:creationId xmlns:a16="http://schemas.microsoft.com/office/drawing/2014/main" id="{4DC76CC5-7A92-4507-B9AB-E1C52B408C78}"/>
                </a:ext>
              </a:extLst>
            </p:cNvPr>
            <p:cNvSpPr>
              <a:spLocks/>
            </p:cNvSpPr>
            <p:nvPr userDrawn="1"/>
          </p:nvSpPr>
          <p:spPr bwMode="ltGray">
            <a:xfrm>
              <a:off x="9246854" y="3720628"/>
              <a:ext cx="531187" cy="974975"/>
            </a:xfrm>
            <a:custGeom>
              <a:avLst/>
              <a:gdLst>
                <a:gd name="T0" fmla="*/ 547 w 547"/>
                <a:gd name="T1" fmla="*/ 704 h 1004"/>
                <a:gd name="T2" fmla="*/ 0 w 547"/>
                <a:gd name="T3" fmla="*/ 1004 h 1004"/>
                <a:gd name="T4" fmla="*/ 0 w 547"/>
                <a:gd name="T5" fmla="*/ 300 h 1004"/>
                <a:gd name="T6" fmla="*/ 547 w 547"/>
                <a:gd name="T7" fmla="*/ 0 h 1004"/>
                <a:gd name="T8" fmla="*/ 547 w 547"/>
                <a:gd name="T9" fmla="*/ 704 h 1004"/>
              </a:gdLst>
              <a:ahLst/>
              <a:cxnLst>
                <a:cxn ang="0">
                  <a:pos x="T0" y="T1"/>
                </a:cxn>
                <a:cxn ang="0">
                  <a:pos x="T2" y="T3"/>
                </a:cxn>
                <a:cxn ang="0">
                  <a:pos x="T4" y="T5"/>
                </a:cxn>
                <a:cxn ang="0">
                  <a:pos x="T6" y="T7"/>
                </a:cxn>
                <a:cxn ang="0">
                  <a:pos x="T8" y="T9"/>
                </a:cxn>
              </a:cxnLst>
              <a:rect l="0" t="0" r="r" b="b"/>
              <a:pathLst>
                <a:path w="547" h="1004">
                  <a:moveTo>
                    <a:pt x="547" y="704"/>
                  </a:moveTo>
                  <a:lnTo>
                    <a:pt x="0" y="1004"/>
                  </a:lnTo>
                  <a:lnTo>
                    <a:pt x="0" y="300"/>
                  </a:lnTo>
                  <a:lnTo>
                    <a:pt x="547" y="0"/>
                  </a:lnTo>
                  <a:lnTo>
                    <a:pt x="547" y="704"/>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6">
              <a:extLst>
                <a:ext uri="{FF2B5EF4-FFF2-40B4-BE49-F238E27FC236}">
                  <a16:creationId xmlns:a16="http://schemas.microsoft.com/office/drawing/2014/main" id="{713C1AC6-B4DC-4963-9EA8-B6B20DD580F4}"/>
                </a:ext>
              </a:extLst>
            </p:cNvPr>
            <p:cNvSpPr>
              <a:spLocks/>
            </p:cNvSpPr>
            <p:nvPr userDrawn="1"/>
          </p:nvSpPr>
          <p:spPr bwMode="ltGray">
            <a:xfrm>
              <a:off x="9778040" y="3720628"/>
              <a:ext cx="532157" cy="974975"/>
            </a:xfrm>
            <a:custGeom>
              <a:avLst/>
              <a:gdLst>
                <a:gd name="T0" fmla="*/ 0 w 548"/>
                <a:gd name="T1" fmla="*/ 704 h 1004"/>
                <a:gd name="T2" fmla="*/ 548 w 548"/>
                <a:gd name="T3" fmla="*/ 1004 h 1004"/>
                <a:gd name="T4" fmla="*/ 548 w 548"/>
                <a:gd name="T5" fmla="*/ 300 h 1004"/>
                <a:gd name="T6" fmla="*/ 0 w 548"/>
                <a:gd name="T7" fmla="*/ 0 h 1004"/>
                <a:gd name="T8" fmla="*/ 0 w 548"/>
                <a:gd name="T9" fmla="*/ 704 h 1004"/>
              </a:gdLst>
              <a:ahLst/>
              <a:cxnLst>
                <a:cxn ang="0">
                  <a:pos x="T0" y="T1"/>
                </a:cxn>
                <a:cxn ang="0">
                  <a:pos x="T2" y="T3"/>
                </a:cxn>
                <a:cxn ang="0">
                  <a:pos x="T4" y="T5"/>
                </a:cxn>
                <a:cxn ang="0">
                  <a:pos x="T6" y="T7"/>
                </a:cxn>
                <a:cxn ang="0">
                  <a:pos x="T8" y="T9"/>
                </a:cxn>
              </a:cxnLst>
              <a:rect l="0" t="0" r="r" b="b"/>
              <a:pathLst>
                <a:path w="548" h="1004">
                  <a:moveTo>
                    <a:pt x="0" y="704"/>
                  </a:moveTo>
                  <a:lnTo>
                    <a:pt x="548" y="1004"/>
                  </a:lnTo>
                  <a:lnTo>
                    <a:pt x="548" y="300"/>
                  </a:lnTo>
                  <a:lnTo>
                    <a:pt x="0" y="0"/>
                  </a:lnTo>
                  <a:lnTo>
                    <a:pt x="0" y="704"/>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7">
              <a:extLst>
                <a:ext uri="{FF2B5EF4-FFF2-40B4-BE49-F238E27FC236}">
                  <a16:creationId xmlns:a16="http://schemas.microsoft.com/office/drawing/2014/main" id="{F84FA6D7-56F7-44A5-952F-1D8D92BE75DC}"/>
                </a:ext>
              </a:extLst>
            </p:cNvPr>
            <p:cNvSpPr>
              <a:spLocks/>
            </p:cNvSpPr>
            <p:nvPr userDrawn="1"/>
          </p:nvSpPr>
          <p:spPr bwMode="ltGray">
            <a:xfrm>
              <a:off x="9246854" y="4404276"/>
              <a:ext cx="1063344" cy="586538"/>
            </a:xfrm>
            <a:custGeom>
              <a:avLst/>
              <a:gdLst>
                <a:gd name="T0" fmla="*/ 547 w 1095"/>
                <a:gd name="T1" fmla="*/ 0 h 604"/>
                <a:gd name="T2" fmla="*/ 0 w 1095"/>
                <a:gd name="T3" fmla="*/ 300 h 604"/>
                <a:gd name="T4" fmla="*/ 560 w 1095"/>
                <a:gd name="T5" fmla="*/ 604 h 604"/>
                <a:gd name="T6" fmla="*/ 1095 w 1095"/>
                <a:gd name="T7" fmla="*/ 300 h 604"/>
                <a:gd name="T8" fmla="*/ 547 w 1095"/>
                <a:gd name="T9" fmla="*/ 0 h 604"/>
              </a:gdLst>
              <a:ahLst/>
              <a:cxnLst>
                <a:cxn ang="0">
                  <a:pos x="T0" y="T1"/>
                </a:cxn>
                <a:cxn ang="0">
                  <a:pos x="T2" y="T3"/>
                </a:cxn>
                <a:cxn ang="0">
                  <a:pos x="T4" y="T5"/>
                </a:cxn>
                <a:cxn ang="0">
                  <a:pos x="T6" y="T7"/>
                </a:cxn>
                <a:cxn ang="0">
                  <a:pos x="T8" y="T9"/>
                </a:cxn>
              </a:cxnLst>
              <a:rect l="0" t="0" r="r" b="b"/>
              <a:pathLst>
                <a:path w="1095" h="604">
                  <a:moveTo>
                    <a:pt x="547" y="0"/>
                  </a:moveTo>
                  <a:lnTo>
                    <a:pt x="0" y="300"/>
                  </a:lnTo>
                  <a:lnTo>
                    <a:pt x="560" y="604"/>
                  </a:lnTo>
                  <a:lnTo>
                    <a:pt x="1095" y="300"/>
                  </a:lnTo>
                  <a:lnTo>
                    <a:pt x="547" y="0"/>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8">
              <a:extLst>
                <a:ext uri="{FF2B5EF4-FFF2-40B4-BE49-F238E27FC236}">
                  <a16:creationId xmlns:a16="http://schemas.microsoft.com/office/drawing/2014/main" id="{DC6E7217-0264-4BC2-94C5-154B07A16467}"/>
                </a:ext>
              </a:extLst>
            </p:cNvPr>
            <p:cNvSpPr>
              <a:spLocks/>
            </p:cNvSpPr>
            <p:nvPr userDrawn="1"/>
          </p:nvSpPr>
          <p:spPr bwMode="ltGray">
            <a:xfrm>
              <a:off x="8710812"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9">
              <a:extLst>
                <a:ext uri="{FF2B5EF4-FFF2-40B4-BE49-F238E27FC236}">
                  <a16:creationId xmlns:a16="http://schemas.microsoft.com/office/drawing/2014/main" id="{0107B848-7897-4AE3-96D8-7F063977D580}"/>
                </a:ext>
              </a:extLst>
            </p:cNvPr>
            <p:cNvSpPr>
              <a:spLocks/>
            </p:cNvSpPr>
            <p:nvPr userDrawn="1"/>
          </p:nvSpPr>
          <p:spPr bwMode="ltGray">
            <a:xfrm>
              <a:off x="9242969" y="2748567"/>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10">
              <a:extLst>
                <a:ext uri="{FF2B5EF4-FFF2-40B4-BE49-F238E27FC236}">
                  <a16:creationId xmlns:a16="http://schemas.microsoft.com/office/drawing/2014/main" id="{62E28D71-9D3A-4161-AEC5-AC22CDED1496}"/>
                </a:ext>
              </a:extLst>
            </p:cNvPr>
            <p:cNvSpPr>
              <a:spLocks/>
            </p:cNvSpPr>
            <p:nvPr userDrawn="1"/>
          </p:nvSpPr>
          <p:spPr bwMode="ltGray">
            <a:xfrm>
              <a:off x="8710812" y="3434156"/>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11">
              <a:extLst>
                <a:ext uri="{FF2B5EF4-FFF2-40B4-BE49-F238E27FC236}">
                  <a16:creationId xmlns:a16="http://schemas.microsoft.com/office/drawing/2014/main" id="{4EE38E3D-6F6F-48A0-B807-ED5EB1BB02B3}"/>
                </a:ext>
              </a:extLst>
            </p:cNvPr>
            <p:cNvSpPr>
              <a:spLocks/>
            </p:cNvSpPr>
            <p:nvPr userDrawn="1"/>
          </p:nvSpPr>
          <p:spPr bwMode="ltGray">
            <a:xfrm>
              <a:off x="9773185"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12">
              <a:extLst>
                <a:ext uri="{FF2B5EF4-FFF2-40B4-BE49-F238E27FC236}">
                  <a16:creationId xmlns:a16="http://schemas.microsoft.com/office/drawing/2014/main" id="{B6BDC1BC-1C74-4943-947E-002A476C34DE}"/>
                </a:ext>
              </a:extLst>
            </p:cNvPr>
            <p:cNvSpPr>
              <a:spLocks/>
            </p:cNvSpPr>
            <p:nvPr userDrawn="1"/>
          </p:nvSpPr>
          <p:spPr bwMode="ltGray">
            <a:xfrm>
              <a:off x="9773185" y="3434157"/>
              <a:ext cx="1063345"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 name="connsiteX0" fmla="*/ 5005 w 10000"/>
                <a:gd name="connsiteY0" fmla="*/ 0 h 10000"/>
                <a:gd name="connsiteX1" fmla="*/ 0 w 10000"/>
                <a:gd name="connsiteY1" fmla="*/ 4967 h 10000"/>
                <a:gd name="connsiteX2" fmla="*/ 5048 w 10000"/>
                <a:gd name="connsiteY2" fmla="*/ 10000 h 10000"/>
                <a:gd name="connsiteX3" fmla="*/ 10000 w 10000"/>
                <a:gd name="connsiteY3" fmla="*/ 4967 h 10000"/>
                <a:gd name="connsiteX4" fmla="*/ 5005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5005" y="0"/>
                  </a:moveTo>
                  <a:lnTo>
                    <a:pt x="0" y="4967"/>
                  </a:lnTo>
                  <a:lnTo>
                    <a:pt x="5048" y="10000"/>
                  </a:lnTo>
                  <a:lnTo>
                    <a:pt x="10000" y="4967"/>
                  </a:lnTo>
                  <a:lnTo>
                    <a:pt x="5005"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13">
              <a:extLst>
                <a:ext uri="{FF2B5EF4-FFF2-40B4-BE49-F238E27FC236}">
                  <a16:creationId xmlns:a16="http://schemas.microsoft.com/office/drawing/2014/main" id="{7F4CE712-18EB-4B18-BEFD-25E76271D6B4}"/>
                </a:ext>
              </a:extLst>
            </p:cNvPr>
            <p:cNvSpPr>
              <a:spLocks/>
            </p:cNvSpPr>
            <p:nvPr userDrawn="1"/>
          </p:nvSpPr>
          <p:spPr bwMode="ltGray">
            <a:xfrm>
              <a:off x="11361823" y="2748566"/>
              <a:ext cx="534332" cy="982635"/>
            </a:xfrm>
            <a:custGeom>
              <a:avLst/>
              <a:gdLst>
                <a:gd name="T0" fmla="*/ 0 w 548"/>
                <a:gd name="T1" fmla="*/ 706 h 1006"/>
                <a:gd name="T2" fmla="*/ 548 w 548"/>
                <a:gd name="T3" fmla="*/ 1006 h 1006"/>
                <a:gd name="T4" fmla="*/ 548 w 548"/>
                <a:gd name="T5" fmla="*/ 300 h 1006"/>
                <a:gd name="T6" fmla="*/ 0 w 548"/>
                <a:gd name="T7" fmla="*/ 0 h 1006"/>
                <a:gd name="T8" fmla="*/ 0 w 548"/>
                <a:gd name="T9" fmla="*/ 706 h 1006"/>
              </a:gdLst>
              <a:ahLst/>
              <a:cxnLst>
                <a:cxn ang="0">
                  <a:pos x="T0" y="T1"/>
                </a:cxn>
                <a:cxn ang="0">
                  <a:pos x="T2" y="T3"/>
                </a:cxn>
                <a:cxn ang="0">
                  <a:pos x="T4" y="T5"/>
                </a:cxn>
                <a:cxn ang="0">
                  <a:pos x="T6" y="T7"/>
                </a:cxn>
                <a:cxn ang="0">
                  <a:pos x="T8" y="T9"/>
                </a:cxn>
              </a:cxnLst>
              <a:rect l="0" t="0" r="r" b="b"/>
              <a:pathLst>
                <a:path w="548" h="1006">
                  <a:moveTo>
                    <a:pt x="0" y="706"/>
                  </a:moveTo>
                  <a:lnTo>
                    <a:pt x="548" y="1006"/>
                  </a:lnTo>
                  <a:lnTo>
                    <a:pt x="548" y="300"/>
                  </a:lnTo>
                  <a:lnTo>
                    <a:pt x="0" y="0"/>
                  </a:lnTo>
                  <a:lnTo>
                    <a:pt x="0" y="706"/>
                  </a:lnTo>
                  <a:close/>
                </a:path>
              </a:pathLst>
            </a:custGeom>
            <a:solidFill>
              <a:srgbClr val="303030"/>
            </a:solidFill>
            <a:ln w="9525">
              <a:noFill/>
              <a:round/>
              <a:headEnd/>
              <a:tailEnd/>
            </a:ln>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14">
              <a:extLst>
                <a:ext uri="{FF2B5EF4-FFF2-40B4-BE49-F238E27FC236}">
                  <a16:creationId xmlns:a16="http://schemas.microsoft.com/office/drawing/2014/main" id="{1B97ABDE-E446-4A14-AE73-C28DA6F40A1E}"/>
                </a:ext>
              </a:extLst>
            </p:cNvPr>
            <p:cNvSpPr>
              <a:spLocks/>
            </p:cNvSpPr>
            <p:nvPr userDrawn="1"/>
          </p:nvSpPr>
          <p:spPr bwMode="ltGray">
            <a:xfrm>
              <a:off x="10833616" y="3434158"/>
              <a:ext cx="1060195" cy="586539"/>
            </a:xfrm>
            <a:custGeom>
              <a:avLst/>
              <a:gdLst>
                <a:gd name="T0" fmla="*/ 548 w 1096"/>
                <a:gd name="T1" fmla="*/ 0 h 604"/>
                <a:gd name="T2" fmla="*/ 0 w 1096"/>
                <a:gd name="T3" fmla="*/ 300 h 604"/>
                <a:gd name="T4" fmla="*/ 560 w 1096"/>
                <a:gd name="T5" fmla="*/ 604 h 604"/>
                <a:gd name="T6" fmla="*/ 1096 w 1096"/>
                <a:gd name="T7" fmla="*/ 300 h 604"/>
                <a:gd name="T8" fmla="*/ 548 w 1096"/>
                <a:gd name="T9" fmla="*/ 0 h 604"/>
                <a:gd name="connsiteX0" fmla="*/ 5000 w 9956"/>
                <a:gd name="connsiteY0" fmla="*/ 0 h 10000"/>
                <a:gd name="connsiteX1" fmla="*/ 0 w 9956"/>
                <a:gd name="connsiteY1" fmla="*/ 4967 h 10000"/>
                <a:gd name="connsiteX2" fmla="*/ 5109 w 9956"/>
                <a:gd name="connsiteY2" fmla="*/ 10000 h 10000"/>
                <a:gd name="connsiteX3" fmla="*/ 9956 w 9956"/>
                <a:gd name="connsiteY3" fmla="*/ 4967 h 10000"/>
                <a:gd name="connsiteX4" fmla="*/ 5000 w 9956"/>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56" h="10000">
                  <a:moveTo>
                    <a:pt x="5000" y="0"/>
                  </a:moveTo>
                  <a:lnTo>
                    <a:pt x="0" y="4967"/>
                  </a:lnTo>
                  <a:lnTo>
                    <a:pt x="5109" y="10000"/>
                  </a:lnTo>
                  <a:lnTo>
                    <a:pt x="9956" y="4967"/>
                  </a:lnTo>
                  <a:lnTo>
                    <a:pt x="5000" y="0"/>
                  </a:lnTo>
                  <a:close/>
                </a:path>
              </a:pathLst>
            </a:custGeom>
            <a:solidFill>
              <a:srgbClr val="303030"/>
            </a:solidFill>
            <a:ln w="9525">
              <a:noFill/>
              <a:round/>
              <a:headEnd/>
              <a:tailEnd/>
            </a:ln>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15">
              <a:extLst>
                <a:ext uri="{FF2B5EF4-FFF2-40B4-BE49-F238E27FC236}">
                  <a16:creationId xmlns:a16="http://schemas.microsoft.com/office/drawing/2014/main" id="{4E371BC5-B5DD-4560-9E82-A726980A18B0}"/>
                </a:ext>
              </a:extLst>
            </p:cNvPr>
            <p:cNvSpPr>
              <a:spLocks/>
            </p:cNvSpPr>
            <p:nvPr userDrawn="1"/>
          </p:nvSpPr>
          <p:spPr bwMode="ltGray">
            <a:xfrm>
              <a:off x="10299515" y="1771650"/>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16">
              <a:extLst>
                <a:ext uri="{FF2B5EF4-FFF2-40B4-BE49-F238E27FC236}">
                  <a16:creationId xmlns:a16="http://schemas.microsoft.com/office/drawing/2014/main" id="{E7ED0ABE-C1E9-481E-9E3A-028F704C9985}"/>
                </a:ext>
              </a:extLst>
            </p:cNvPr>
            <p:cNvSpPr>
              <a:spLocks/>
            </p:cNvSpPr>
            <p:nvPr userDrawn="1"/>
          </p:nvSpPr>
          <p:spPr bwMode="ltGray">
            <a:xfrm>
              <a:off x="10831673" y="1771650"/>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17">
              <a:extLst>
                <a:ext uri="{FF2B5EF4-FFF2-40B4-BE49-F238E27FC236}">
                  <a16:creationId xmlns:a16="http://schemas.microsoft.com/office/drawing/2014/main" id="{5D8E8713-A78A-4A1C-9DF6-CEDDE82189D3}"/>
                </a:ext>
              </a:extLst>
            </p:cNvPr>
            <p:cNvSpPr>
              <a:spLocks/>
            </p:cNvSpPr>
            <p:nvPr userDrawn="1"/>
          </p:nvSpPr>
          <p:spPr bwMode="ltGray">
            <a:xfrm>
              <a:off x="10299515" y="2457240"/>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18">
              <a:extLst>
                <a:ext uri="{FF2B5EF4-FFF2-40B4-BE49-F238E27FC236}">
                  <a16:creationId xmlns:a16="http://schemas.microsoft.com/office/drawing/2014/main" id="{4356CA3E-2ADD-4A4A-938B-21C0E6F73EBF}"/>
                </a:ext>
              </a:extLst>
            </p:cNvPr>
            <p:cNvSpPr>
              <a:spLocks/>
            </p:cNvSpPr>
            <p:nvPr userDrawn="1"/>
          </p:nvSpPr>
          <p:spPr bwMode="ltGray">
            <a:xfrm>
              <a:off x="11364801" y="1771650"/>
              <a:ext cx="531187" cy="976917"/>
            </a:xfrm>
            <a:custGeom>
              <a:avLst/>
              <a:gdLst>
                <a:gd name="T0" fmla="*/ 547 w 547"/>
                <a:gd name="T1" fmla="*/ 706 h 1006"/>
                <a:gd name="T2" fmla="*/ 0 w 547"/>
                <a:gd name="T3" fmla="*/ 1006 h 1006"/>
                <a:gd name="T4" fmla="*/ 0 w 547"/>
                <a:gd name="T5" fmla="*/ 300 h 1006"/>
                <a:gd name="T6" fmla="*/ 547 w 547"/>
                <a:gd name="T7" fmla="*/ 0 h 1006"/>
                <a:gd name="T8" fmla="*/ 547 w 547"/>
                <a:gd name="T9" fmla="*/ 706 h 1006"/>
              </a:gdLst>
              <a:ahLst/>
              <a:cxnLst>
                <a:cxn ang="0">
                  <a:pos x="T0" y="T1"/>
                </a:cxn>
                <a:cxn ang="0">
                  <a:pos x="T2" y="T3"/>
                </a:cxn>
                <a:cxn ang="0">
                  <a:pos x="T4" y="T5"/>
                </a:cxn>
                <a:cxn ang="0">
                  <a:pos x="T6" y="T7"/>
                </a:cxn>
                <a:cxn ang="0">
                  <a:pos x="T8" y="T9"/>
                </a:cxn>
              </a:cxnLst>
              <a:rect l="0" t="0" r="r" b="b"/>
              <a:pathLst>
                <a:path w="547" h="1006">
                  <a:moveTo>
                    <a:pt x="547" y="706"/>
                  </a:moveTo>
                  <a:lnTo>
                    <a:pt x="0" y="1006"/>
                  </a:lnTo>
                  <a:lnTo>
                    <a:pt x="0" y="300"/>
                  </a:lnTo>
                  <a:lnTo>
                    <a:pt x="547" y="0"/>
                  </a:lnTo>
                  <a:lnTo>
                    <a:pt x="547"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Shape 71">
              <a:extLst>
                <a:ext uri="{FF2B5EF4-FFF2-40B4-BE49-F238E27FC236}">
                  <a16:creationId xmlns:a16="http://schemas.microsoft.com/office/drawing/2014/main" id="{59FA4478-CD34-4951-980A-B0310D4783B5}"/>
                </a:ext>
              </a:extLst>
            </p:cNvPr>
            <p:cNvSpPr>
              <a:spLocks/>
            </p:cNvSpPr>
            <p:nvPr userDrawn="1"/>
          </p:nvSpPr>
          <p:spPr bwMode="ltGray">
            <a:xfrm>
              <a:off x="11895988" y="1771650"/>
              <a:ext cx="296013" cy="847641"/>
            </a:xfrm>
            <a:custGeom>
              <a:avLst/>
              <a:gdLst>
                <a:gd name="connsiteX0" fmla="*/ 0 w 296013"/>
                <a:gd name="connsiteY0" fmla="*/ 0 h 847641"/>
                <a:gd name="connsiteX1" fmla="*/ 296013 w 296013"/>
                <a:gd name="connsiteY1" fmla="*/ 162051 h 847641"/>
                <a:gd name="connsiteX2" fmla="*/ 296013 w 296013"/>
                <a:gd name="connsiteY2" fmla="*/ 847641 h 847641"/>
                <a:gd name="connsiteX3" fmla="*/ 0 w 296013"/>
                <a:gd name="connsiteY3" fmla="*/ 685590 h 847641"/>
              </a:gdLst>
              <a:ahLst/>
              <a:cxnLst>
                <a:cxn ang="0">
                  <a:pos x="connsiteX0" y="connsiteY0"/>
                </a:cxn>
                <a:cxn ang="0">
                  <a:pos x="connsiteX1" y="connsiteY1"/>
                </a:cxn>
                <a:cxn ang="0">
                  <a:pos x="connsiteX2" y="connsiteY2"/>
                </a:cxn>
                <a:cxn ang="0">
                  <a:pos x="connsiteX3" y="connsiteY3"/>
                </a:cxn>
              </a:cxnLst>
              <a:rect l="l" t="t" r="r" b="b"/>
              <a:pathLst>
                <a:path w="296013" h="847641">
                  <a:moveTo>
                    <a:pt x="0" y="0"/>
                  </a:moveTo>
                  <a:lnTo>
                    <a:pt x="296013" y="162051"/>
                  </a:lnTo>
                  <a:lnTo>
                    <a:pt x="296013" y="847641"/>
                  </a:lnTo>
                  <a:lnTo>
                    <a:pt x="0" y="685590"/>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73" name="Freeform: Shape 72">
              <a:extLst>
                <a:ext uri="{FF2B5EF4-FFF2-40B4-BE49-F238E27FC236}">
                  <a16:creationId xmlns:a16="http://schemas.microsoft.com/office/drawing/2014/main" id="{BF3C3C93-31C7-4E34-B536-46E2E5BB20EE}"/>
                </a:ext>
              </a:extLst>
            </p:cNvPr>
            <p:cNvSpPr>
              <a:spLocks/>
            </p:cNvSpPr>
            <p:nvPr userDrawn="1"/>
          </p:nvSpPr>
          <p:spPr bwMode="ltGray">
            <a:xfrm>
              <a:off x="11364800" y="2457240"/>
              <a:ext cx="827200" cy="593577"/>
            </a:xfrm>
            <a:custGeom>
              <a:avLst/>
              <a:gdLst>
                <a:gd name="connsiteX0" fmla="*/ 531141 w 827200"/>
                <a:gd name="connsiteY0" fmla="*/ 0 h 593577"/>
                <a:gd name="connsiteX1" fmla="*/ 827200 w 827200"/>
                <a:gd name="connsiteY1" fmla="*/ 162066 h 593577"/>
                <a:gd name="connsiteX2" fmla="*/ 827200 w 827200"/>
                <a:gd name="connsiteY2" fmla="*/ 425095 h 593577"/>
                <a:gd name="connsiteX3" fmla="*/ 529758 w 827200"/>
                <a:gd name="connsiteY3" fmla="*/ 593577 h 593577"/>
                <a:gd name="connsiteX4" fmla="*/ 0 w 827200"/>
                <a:gd name="connsiteY4" fmla="*/ 291334 h 593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7200" h="593577">
                  <a:moveTo>
                    <a:pt x="531141" y="0"/>
                  </a:moveTo>
                  <a:lnTo>
                    <a:pt x="827200" y="162066"/>
                  </a:lnTo>
                  <a:lnTo>
                    <a:pt x="827200" y="425095"/>
                  </a:lnTo>
                  <a:lnTo>
                    <a:pt x="529758" y="593577"/>
                  </a:lnTo>
                  <a:lnTo>
                    <a:pt x="0" y="291334"/>
                  </a:lnTo>
                  <a:close/>
                </a:path>
              </a:pathLst>
            </a:custGeom>
            <a:solidFill>
              <a:srgbClr val="303030"/>
            </a:solidFill>
            <a:ln w="9525">
              <a:solidFill>
                <a:srgbClr val="303030"/>
              </a:solidFill>
              <a:round/>
              <a:headEnd/>
              <a:tailEnd/>
            </a:ln>
            <a:extLst/>
          </p:spPr>
          <p:txBody>
            <a:bodyPr vert="horz" wrap="square" lIns="91440" tIns="45720" rIns="91440" bIns="45720" numCol="1" anchor="t" anchorCtr="0" compatLnSpc="1">
              <a:prstTxWarp prst="textNoShape">
                <a:avLst/>
              </a:prstTxWarp>
              <a:noAutofit/>
            </a:bodyPr>
            <a:lstStyle/>
            <a:p>
              <a:pPr lvl="0"/>
              <a:endParaRPr lang="en-US"/>
            </a:p>
          </p:txBody>
        </p:sp>
        <p:sp>
          <p:nvSpPr>
            <p:cNvPr id="74" name="Freeform 21">
              <a:extLst>
                <a:ext uri="{FF2B5EF4-FFF2-40B4-BE49-F238E27FC236}">
                  <a16:creationId xmlns:a16="http://schemas.microsoft.com/office/drawing/2014/main" id="{0823D6EC-7859-4E8F-B997-349444F522F3}"/>
                </a:ext>
              </a:extLst>
            </p:cNvPr>
            <p:cNvSpPr>
              <a:spLocks/>
            </p:cNvSpPr>
            <p:nvPr userDrawn="1"/>
          </p:nvSpPr>
          <p:spPr bwMode="ltGray">
            <a:xfrm>
              <a:off x="10316024" y="4400391"/>
              <a:ext cx="531187" cy="976917"/>
            </a:xfrm>
            <a:custGeom>
              <a:avLst/>
              <a:gdLst>
                <a:gd name="T0" fmla="*/ 547 w 547"/>
                <a:gd name="T1" fmla="*/ 707 h 1006"/>
                <a:gd name="T2" fmla="*/ 0 w 547"/>
                <a:gd name="T3" fmla="*/ 1006 h 1006"/>
                <a:gd name="T4" fmla="*/ 0 w 547"/>
                <a:gd name="T5" fmla="*/ 300 h 1006"/>
                <a:gd name="T6" fmla="*/ 547 w 547"/>
                <a:gd name="T7" fmla="*/ 0 h 1006"/>
                <a:gd name="T8" fmla="*/ 547 w 547"/>
                <a:gd name="T9" fmla="*/ 707 h 1006"/>
              </a:gdLst>
              <a:ahLst/>
              <a:cxnLst>
                <a:cxn ang="0">
                  <a:pos x="T0" y="T1"/>
                </a:cxn>
                <a:cxn ang="0">
                  <a:pos x="T2" y="T3"/>
                </a:cxn>
                <a:cxn ang="0">
                  <a:pos x="T4" y="T5"/>
                </a:cxn>
                <a:cxn ang="0">
                  <a:pos x="T6" y="T7"/>
                </a:cxn>
                <a:cxn ang="0">
                  <a:pos x="T8" y="T9"/>
                </a:cxn>
              </a:cxnLst>
              <a:rect l="0" t="0" r="r" b="b"/>
              <a:pathLst>
                <a:path w="547" h="1006">
                  <a:moveTo>
                    <a:pt x="547" y="707"/>
                  </a:moveTo>
                  <a:lnTo>
                    <a:pt x="0" y="1006"/>
                  </a:lnTo>
                  <a:lnTo>
                    <a:pt x="0" y="300"/>
                  </a:lnTo>
                  <a:lnTo>
                    <a:pt x="547" y="0"/>
                  </a:lnTo>
                  <a:lnTo>
                    <a:pt x="547" y="707"/>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22">
              <a:extLst>
                <a:ext uri="{FF2B5EF4-FFF2-40B4-BE49-F238E27FC236}">
                  <a16:creationId xmlns:a16="http://schemas.microsoft.com/office/drawing/2014/main" id="{6CB27EA3-EC8E-4F6B-B629-083D47C701E0}"/>
                </a:ext>
              </a:extLst>
            </p:cNvPr>
            <p:cNvSpPr>
              <a:spLocks/>
            </p:cNvSpPr>
            <p:nvPr userDrawn="1"/>
          </p:nvSpPr>
          <p:spPr bwMode="ltGray">
            <a:xfrm>
              <a:off x="10847210" y="4400391"/>
              <a:ext cx="532157" cy="976917"/>
            </a:xfrm>
            <a:custGeom>
              <a:avLst/>
              <a:gdLst>
                <a:gd name="T0" fmla="*/ 0 w 548"/>
                <a:gd name="T1" fmla="*/ 707 h 1006"/>
                <a:gd name="T2" fmla="*/ 548 w 548"/>
                <a:gd name="T3" fmla="*/ 1006 h 1006"/>
                <a:gd name="T4" fmla="*/ 548 w 548"/>
                <a:gd name="T5" fmla="*/ 300 h 1006"/>
                <a:gd name="T6" fmla="*/ 0 w 548"/>
                <a:gd name="T7" fmla="*/ 0 h 1006"/>
                <a:gd name="T8" fmla="*/ 0 w 548"/>
                <a:gd name="T9" fmla="*/ 707 h 1006"/>
              </a:gdLst>
              <a:ahLst/>
              <a:cxnLst>
                <a:cxn ang="0">
                  <a:pos x="T0" y="T1"/>
                </a:cxn>
                <a:cxn ang="0">
                  <a:pos x="T2" y="T3"/>
                </a:cxn>
                <a:cxn ang="0">
                  <a:pos x="T4" y="T5"/>
                </a:cxn>
                <a:cxn ang="0">
                  <a:pos x="T6" y="T7"/>
                </a:cxn>
                <a:cxn ang="0">
                  <a:pos x="T8" y="T9"/>
                </a:cxn>
              </a:cxnLst>
              <a:rect l="0" t="0" r="r" b="b"/>
              <a:pathLst>
                <a:path w="548" h="1006">
                  <a:moveTo>
                    <a:pt x="0" y="707"/>
                  </a:moveTo>
                  <a:lnTo>
                    <a:pt x="548" y="1006"/>
                  </a:lnTo>
                  <a:lnTo>
                    <a:pt x="548" y="300"/>
                  </a:lnTo>
                  <a:lnTo>
                    <a:pt x="0" y="0"/>
                  </a:lnTo>
                  <a:lnTo>
                    <a:pt x="0" y="707"/>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Freeform 23">
              <a:extLst>
                <a:ext uri="{FF2B5EF4-FFF2-40B4-BE49-F238E27FC236}">
                  <a16:creationId xmlns:a16="http://schemas.microsoft.com/office/drawing/2014/main" id="{6D0AFD7B-1ED2-4ED0-AD9D-DE457DC79354}"/>
                </a:ext>
              </a:extLst>
            </p:cNvPr>
            <p:cNvSpPr>
              <a:spLocks/>
            </p:cNvSpPr>
            <p:nvPr userDrawn="1"/>
          </p:nvSpPr>
          <p:spPr bwMode="ltGray">
            <a:xfrm>
              <a:off x="10316024" y="5086952"/>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Freeform 24">
              <a:extLst>
                <a:ext uri="{FF2B5EF4-FFF2-40B4-BE49-F238E27FC236}">
                  <a16:creationId xmlns:a16="http://schemas.microsoft.com/office/drawing/2014/main" id="{90ACDD35-148D-4651-AE5F-D6910312A6F1}"/>
                </a:ext>
              </a:extLst>
            </p:cNvPr>
            <p:cNvSpPr>
              <a:spLocks/>
            </p:cNvSpPr>
            <p:nvPr userDrawn="1"/>
          </p:nvSpPr>
          <p:spPr bwMode="ltGray">
            <a:xfrm>
              <a:off x="8720523" y="4697545"/>
              <a:ext cx="531187" cy="974975"/>
            </a:xfrm>
            <a:custGeom>
              <a:avLst/>
              <a:gdLst>
                <a:gd name="T0" fmla="*/ 547 w 547"/>
                <a:gd name="T1" fmla="*/ 705 h 1004"/>
                <a:gd name="T2" fmla="*/ 0 w 547"/>
                <a:gd name="T3" fmla="*/ 1004 h 1004"/>
                <a:gd name="T4" fmla="*/ 0 w 547"/>
                <a:gd name="T5" fmla="*/ 298 h 1004"/>
                <a:gd name="T6" fmla="*/ 547 w 547"/>
                <a:gd name="T7" fmla="*/ 0 h 1004"/>
                <a:gd name="T8" fmla="*/ 547 w 547"/>
                <a:gd name="T9" fmla="*/ 705 h 1004"/>
              </a:gdLst>
              <a:ahLst/>
              <a:cxnLst>
                <a:cxn ang="0">
                  <a:pos x="T0" y="T1"/>
                </a:cxn>
                <a:cxn ang="0">
                  <a:pos x="T2" y="T3"/>
                </a:cxn>
                <a:cxn ang="0">
                  <a:pos x="T4" y="T5"/>
                </a:cxn>
                <a:cxn ang="0">
                  <a:pos x="T6" y="T7"/>
                </a:cxn>
                <a:cxn ang="0">
                  <a:pos x="T8" y="T9"/>
                </a:cxn>
              </a:cxnLst>
              <a:rect l="0" t="0" r="r" b="b"/>
              <a:pathLst>
                <a:path w="547" h="1004">
                  <a:moveTo>
                    <a:pt x="547" y="705"/>
                  </a:moveTo>
                  <a:lnTo>
                    <a:pt x="0" y="1004"/>
                  </a:lnTo>
                  <a:lnTo>
                    <a:pt x="0" y="298"/>
                  </a:lnTo>
                  <a:lnTo>
                    <a:pt x="547" y="0"/>
                  </a:lnTo>
                  <a:lnTo>
                    <a:pt x="547" y="705"/>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Freeform 25">
              <a:extLst>
                <a:ext uri="{FF2B5EF4-FFF2-40B4-BE49-F238E27FC236}">
                  <a16:creationId xmlns:a16="http://schemas.microsoft.com/office/drawing/2014/main" id="{9AB5307B-9D80-439E-9AB9-DCE501AEDD3F}"/>
                </a:ext>
              </a:extLst>
            </p:cNvPr>
            <p:cNvSpPr>
              <a:spLocks/>
            </p:cNvSpPr>
            <p:nvPr userDrawn="1"/>
          </p:nvSpPr>
          <p:spPr bwMode="ltGray">
            <a:xfrm>
              <a:off x="9251709" y="4697545"/>
              <a:ext cx="532157" cy="974975"/>
            </a:xfrm>
            <a:custGeom>
              <a:avLst/>
              <a:gdLst>
                <a:gd name="T0" fmla="*/ 0 w 548"/>
                <a:gd name="T1" fmla="*/ 705 h 1004"/>
                <a:gd name="T2" fmla="*/ 548 w 548"/>
                <a:gd name="T3" fmla="*/ 1004 h 1004"/>
                <a:gd name="T4" fmla="*/ 548 w 548"/>
                <a:gd name="T5" fmla="*/ 298 h 1004"/>
                <a:gd name="T6" fmla="*/ 0 w 548"/>
                <a:gd name="T7" fmla="*/ 0 h 1004"/>
                <a:gd name="T8" fmla="*/ 0 w 548"/>
                <a:gd name="T9" fmla="*/ 705 h 1004"/>
              </a:gdLst>
              <a:ahLst/>
              <a:cxnLst>
                <a:cxn ang="0">
                  <a:pos x="T0" y="T1"/>
                </a:cxn>
                <a:cxn ang="0">
                  <a:pos x="T2" y="T3"/>
                </a:cxn>
                <a:cxn ang="0">
                  <a:pos x="T4" y="T5"/>
                </a:cxn>
                <a:cxn ang="0">
                  <a:pos x="T6" y="T7"/>
                </a:cxn>
                <a:cxn ang="0">
                  <a:pos x="T8" y="T9"/>
                </a:cxn>
              </a:cxnLst>
              <a:rect l="0" t="0" r="r" b="b"/>
              <a:pathLst>
                <a:path w="548" h="1004">
                  <a:moveTo>
                    <a:pt x="0" y="705"/>
                  </a:moveTo>
                  <a:lnTo>
                    <a:pt x="548" y="1004"/>
                  </a:lnTo>
                  <a:lnTo>
                    <a:pt x="548" y="298"/>
                  </a:lnTo>
                  <a:lnTo>
                    <a:pt x="0" y="0"/>
                  </a:lnTo>
                  <a:lnTo>
                    <a:pt x="0" y="705"/>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Freeform 26">
              <a:extLst>
                <a:ext uri="{FF2B5EF4-FFF2-40B4-BE49-F238E27FC236}">
                  <a16:creationId xmlns:a16="http://schemas.microsoft.com/office/drawing/2014/main" id="{FE5C8C41-8064-491D-918F-5182AA10092D}"/>
                </a:ext>
              </a:extLst>
            </p:cNvPr>
            <p:cNvSpPr>
              <a:spLocks/>
            </p:cNvSpPr>
            <p:nvPr userDrawn="1"/>
          </p:nvSpPr>
          <p:spPr bwMode="ltGray">
            <a:xfrm>
              <a:off x="8720523" y="5382163"/>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80" name="Rectangle 79">
            <a:extLst>
              <a:ext uri="{FF2B5EF4-FFF2-40B4-BE49-F238E27FC236}">
                <a16:creationId xmlns:a16="http://schemas.microsoft.com/office/drawing/2014/main" id="{675737AF-08D7-46E7-A6B2-D93E2B2758E0}"/>
              </a:ext>
            </a:extLst>
          </p:cNvPr>
          <p:cNvSpPr/>
          <p:nvPr userDrawn="1"/>
        </p:nvSpPr>
        <p:spPr bwMode="white">
          <a:xfrm>
            <a:off x="5791479" y="3074916"/>
            <a:ext cx="2321486" cy="1405513"/>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Learn.</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Connect.</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Explore.</a:t>
            </a:r>
          </a:p>
        </p:txBody>
      </p:sp>
      <p:pic>
        <p:nvPicPr>
          <p:cNvPr id="81" name="Graphic 80">
            <a:extLst>
              <a:ext uri="{FF2B5EF4-FFF2-40B4-BE49-F238E27FC236}">
                <a16:creationId xmlns:a16="http://schemas.microsoft.com/office/drawing/2014/main" id="{A2115767-F785-4332-BA47-8DA7FD22C272}"/>
              </a:ext>
            </a:extLst>
          </p:cNvPr>
          <p:cNvPicPr>
            <a:picLocks noChangeAspect="1"/>
          </p:cNvPicPr>
          <p:nvPr userDrawn="1"/>
        </p:nvPicPr>
        <p:blipFill>
          <a:blip r:embed="rId5">
            <a:extLst>
              <a:ext uri="{96DAC541-7B7A-43D3-8B79-37D633B846F1}">
                <asvg:svgBlip xmlns:asvg="http://schemas.microsoft.com/office/drawing/2016/SVG/main" r:embed="rId4"/>
              </a:ext>
            </a:extLst>
          </a:blip>
          <a:stretch>
            <a:fillRect/>
          </a:stretch>
        </p:blipFill>
        <p:spPr bwMode="white">
          <a:xfrm>
            <a:off x="1174192" y="3183752"/>
            <a:ext cx="2712307" cy="1367241"/>
          </a:xfrm>
          <a:prstGeom prst="rect">
            <a:avLst/>
          </a:prstGeom>
          <a:effectLst/>
        </p:spPr>
      </p:pic>
    </p:spTree>
    <p:extLst>
      <p:ext uri="{BB962C8B-B14F-4D97-AF65-F5344CB8AC3E}">
        <p14:creationId xmlns:p14="http://schemas.microsoft.com/office/powerpoint/2010/main" val="47876367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TitleSlide">
    <p:bg>
      <p:bgPr>
        <a:solidFill>
          <a:schemeClr val="accent3"/>
        </a:solidFill>
        <a:effectLst/>
      </p:bgPr>
    </p:bg>
    <p:spTree>
      <p:nvGrpSpPr>
        <p:cNvPr id="1" name=""/>
        <p:cNvGrpSpPr/>
        <p:nvPr/>
      </p:nvGrpSpPr>
      <p:grpSpPr>
        <a:xfrm>
          <a:off x="0" y="0"/>
          <a:ext cx="0" cy="0"/>
          <a:chOff x="0" y="0"/>
          <a:chExt cx="0" cy="0"/>
        </a:xfrm>
      </p:grpSpPr>
      <p:pic>
        <p:nvPicPr>
          <p:cNvPr id="7" name="MS logo gray - EMF">
            <a:extLst>
              <a:ext uri="{FF2B5EF4-FFF2-40B4-BE49-F238E27FC236}">
                <a16:creationId xmlns:a16="http://schemas.microsoft.com/office/drawing/2014/main" id="{DDC08157-A48C-4ACA-A5BB-EE2A866E10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black">
          <a:xfrm>
            <a:off x="605303" y="585788"/>
            <a:ext cx="1324234"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a:prstGeom prst="rect">
            <a:avLst/>
          </a:prstGeom>
        </p:spPr>
        <p:txBody>
          <a:bodyPr anchor="b" anchorCtr="0">
            <a:spAutoFit/>
          </a:bodyPr>
          <a:lstStyle>
            <a:lvl1pPr algn="l">
              <a:defRPr/>
            </a:lvl1pPr>
          </a:lstStyle>
          <a:p>
            <a:r>
              <a:rPr lang="en-US"/>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146304"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276999"/>
          </a:xfrm>
          <a:solidFill>
            <a:schemeClr val="accent3">
              <a:alpha val="75000"/>
            </a:schemeClr>
          </a:solidFill>
        </p:spPr>
        <p:txBody>
          <a:bodyPr/>
          <a:lstStyle>
            <a:lvl1pPr marL="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solidFill>
                  <a:schemeClr val="tx1"/>
                </a:solidFill>
                <a:latin typeface="+mj-lt"/>
                <a:ea typeface="+mn-ea"/>
                <a:cs typeface="Segoe UI Semilight" panose="020B0402040204020203" pitchFamily="34" charset="0"/>
              </a:defRPr>
            </a:lvl1pPr>
          </a:lstStyle>
          <a:p>
            <a:pPr lvl="0"/>
            <a:r>
              <a:rPr lang="en-US">
                <a:latin typeface="+mj-lt"/>
              </a:rPr>
              <a:t>Session code here</a:t>
            </a:r>
            <a:endParaRPr lang="en-US"/>
          </a:p>
        </p:txBody>
      </p:sp>
      <p:grpSp>
        <p:nvGrpSpPr>
          <p:cNvPr id="35" name="Group 34">
            <a:extLst>
              <a:ext uri="{FF2B5EF4-FFF2-40B4-BE49-F238E27FC236}">
                <a16:creationId xmlns:a16="http://schemas.microsoft.com/office/drawing/2014/main" id="{83A65528-BEA6-4455-89DF-356D30F1C2A5}"/>
              </a:ext>
            </a:extLst>
          </p:cNvPr>
          <p:cNvGrpSpPr/>
          <p:nvPr userDrawn="1"/>
        </p:nvGrpSpPr>
        <p:grpSpPr bwMode="ltGray">
          <a:xfrm>
            <a:off x="8710812" y="2368232"/>
            <a:ext cx="3481189" cy="4196081"/>
            <a:chOff x="8710812" y="1771650"/>
            <a:chExt cx="3481189" cy="4196081"/>
          </a:xfrm>
        </p:grpSpPr>
        <p:sp>
          <p:nvSpPr>
            <p:cNvPr id="36" name="Freeform 5">
              <a:extLst>
                <a:ext uri="{FF2B5EF4-FFF2-40B4-BE49-F238E27FC236}">
                  <a16:creationId xmlns:a16="http://schemas.microsoft.com/office/drawing/2014/main" id="{B11C373F-A409-44E6-9C7C-EE4AF88C98C0}"/>
                </a:ext>
              </a:extLst>
            </p:cNvPr>
            <p:cNvSpPr>
              <a:spLocks/>
            </p:cNvSpPr>
            <p:nvPr userDrawn="1"/>
          </p:nvSpPr>
          <p:spPr bwMode="ltGray">
            <a:xfrm>
              <a:off x="9246854" y="3720628"/>
              <a:ext cx="531187" cy="974975"/>
            </a:xfrm>
            <a:custGeom>
              <a:avLst/>
              <a:gdLst>
                <a:gd name="T0" fmla="*/ 547 w 547"/>
                <a:gd name="T1" fmla="*/ 704 h 1004"/>
                <a:gd name="T2" fmla="*/ 0 w 547"/>
                <a:gd name="T3" fmla="*/ 1004 h 1004"/>
                <a:gd name="T4" fmla="*/ 0 w 547"/>
                <a:gd name="T5" fmla="*/ 300 h 1004"/>
                <a:gd name="T6" fmla="*/ 547 w 547"/>
                <a:gd name="T7" fmla="*/ 0 h 1004"/>
                <a:gd name="T8" fmla="*/ 547 w 547"/>
                <a:gd name="T9" fmla="*/ 704 h 1004"/>
              </a:gdLst>
              <a:ahLst/>
              <a:cxnLst>
                <a:cxn ang="0">
                  <a:pos x="T0" y="T1"/>
                </a:cxn>
                <a:cxn ang="0">
                  <a:pos x="T2" y="T3"/>
                </a:cxn>
                <a:cxn ang="0">
                  <a:pos x="T4" y="T5"/>
                </a:cxn>
                <a:cxn ang="0">
                  <a:pos x="T6" y="T7"/>
                </a:cxn>
                <a:cxn ang="0">
                  <a:pos x="T8" y="T9"/>
                </a:cxn>
              </a:cxnLst>
              <a:rect l="0" t="0" r="r" b="b"/>
              <a:pathLst>
                <a:path w="547" h="1004">
                  <a:moveTo>
                    <a:pt x="547" y="704"/>
                  </a:moveTo>
                  <a:lnTo>
                    <a:pt x="0" y="1004"/>
                  </a:lnTo>
                  <a:lnTo>
                    <a:pt x="0" y="300"/>
                  </a:lnTo>
                  <a:lnTo>
                    <a:pt x="547" y="0"/>
                  </a:lnTo>
                  <a:lnTo>
                    <a:pt x="547" y="704"/>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6">
              <a:extLst>
                <a:ext uri="{FF2B5EF4-FFF2-40B4-BE49-F238E27FC236}">
                  <a16:creationId xmlns:a16="http://schemas.microsoft.com/office/drawing/2014/main" id="{2AA8092B-E8F2-4E17-A12B-B3C1EBF03616}"/>
                </a:ext>
              </a:extLst>
            </p:cNvPr>
            <p:cNvSpPr>
              <a:spLocks/>
            </p:cNvSpPr>
            <p:nvPr userDrawn="1"/>
          </p:nvSpPr>
          <p:spPr bwMode="ltGray">
            <a:xfrm>
              <a:off x="9778040" y="3720628"/>
              <a:ext cx="532157" cy="974975"/>
            </a:xfrm>
            <a:custGeom>
              <a:avLst/>
              <a:gdLst>
                <a:gd name="T0" fmla="*/ 0 w 548"/>
                <a:gd name="T1" fmla="*/ 704 h 1004"/>
                <a:gd name="T2" fmla="*/ 548 w 548"/>
                <a:gd name="T3" fmla="*/ 1004 h 1004"/>
                <a:gd name="T4" fmla="*/ 548 w 548"/>
                <a:gd name="T5" fmla="*/ 300 h 1004"/>
                <a:gd name="T6" fmla="*/ 0 w 548"/>
                <a:gd name="T7" fmla="*/ 0 h 1004"/>
                <a:gd name="T8" fmla="*/ 0 w 548"/>
                <a:gd name="T9" fmla="*/ 704 h 1004"/>
              </a:gdLst>
              <a:ahLst/>
              <a:cxnLst>
                <a:cxn ang="0">
                  <a:pos x="T0" y="T1"/>
                </a:cxn>
                <a:cxn ang="0">
                  <a:pos x="T2" y="T3"/>
                </a:cxn>
                <a:cxn ang="0">
                  <a:pos x="T4" y="T5"/>
                </a:cxn>
                <a:cxn ang="0">
                  <a:pos x="T6" y="T7"/>
                </a:cxn>
                <a:cxn ang="0">
                  <a:pos x="T8" y="T9"/>
                </a:cxn>
              </a:cxnLst>
              <a:rect l="0" t="0" r="r" b="b"/>
              <a:pathLst>
                <a:path w="548" h="1004">
                  <a:moveTo>
                    <a:pt x="0" y="704"/>
                  </a:moveTo>
                  <a:lnTo>
                    <a:pt x="548" y="1004"/>
                  </a:lnTo>
                  <a:lnTo>
                    <a:pt x="548" y="300"/>
                  </a:lnTo>
                  <a:lnTo>
                    <a:pt x="0" y="0"/>
                  </a:lnTo>
                  <a:lnTo>
                    <a:pt x="0" y="704"/>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7">
              <a:extLst>
                <a:ext uri="{FF2B5EF4-FFF2-40B4-BE49-F238E27FC236}">
                  <a16:creationId xmlns:a16="http://schemas.microsoft.com/office/drawing/2014/main" id="{A0C6E152-5A92-436C-8386-9978D15BEB79}"/>
                </a:ext>
              </a:extLst>
            </p:cNvPr>
            <p:cNvSpPr>
              <a:spLocks/>
            </p:cNvSpPr>
            <p:nvPr userDrawn="1"/>
          </p:nvSpPr>
          <p:spPr bwMode="ltGray">
            <a:xfrm>
              <a:off x="9246854" y="4404276"/>
              <a:ext cx="1063344" cy="586538"/>
            </a:xfrm>
            <a:custGeom>
              <a:avLst/>
              <a:gdLst>
                <a:gd name="T0" fmla="*/ 547 w 1095"/>
                <a:gd name="T1" fmla="*/ 0 h 604"/>
                <a:gd name="T2" fmla="*/ 0 w 1095"/>
                <a:gd name="T3" fmla="*/ 300 h 604"/>
                <a:gd name="T4" fmla="*/ 560 w 1095"/>
                <a:gd name="T5" fmla="*/ 604 h 604"/>
                <a:gd name="T6" fmla="*/ 1095 w 1095"/>
                <a:gd name="T7" fmla="*/ 300 h 604"/>
                <a:gd name="T8" fmla="*/ 547 w 1095"/>
                <a:gd name="T9" fmla="*/ 0 h 604"/>
              </a:gdLst>
              <a:ahLst/>
              <a:cxnLst>
                <a:cxn ang="0">
                  <a:pos x="T0" y="T1"/>
                </a:cxn>
                <a:cxn ang="0">
                  <a:pos x="T2" y="T3"/>
                </a:cxn>
                <a:cxn ang="0">
                  <a:pos x="T4" y="T5"/>
                </a:cxn>
                <a:cxn ang="0">
                  <a:pos x="T6" y="T7"/>
                </a:cxn>
                <a:cxn ang="0">
                  <a:pos x="T8" y="T9"/>
                </a:cxn>
              </a:cxnLst>
              <a:rect l="0" t="0" r="r" b="b"/>
              <a:pathLst>
                <a:path w="1095" h="604">
                  <a:moveTo>
                    <a:pt x="547" y="0"/>
                  </a:moveTo>
                  <a:lnTo>
                    <a:pt x="0" y="300"/>
                  </a:lnTo>
                  <a:lnTo>
                    <a:pt x="560" y="604"/>
                  </a:lnTo>
                  <a:lnTo>
                    <a:pt x="1095" y="300"/>
                  </a:lnTo>
                  <a:lnTo>
                    <a:pt x="547" y="0"/>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8">
              <a:extLst>
                <a:ext uri="{FF2B5EF4-FFF2-40B4-BE49-F238E27FC236}">
                  <a16:creationId xmlns:a16="http://schemas.microsoft.com/office/drawing/2014/main" id="{F74C3E44-6DE7-4382-A69C-C886BBA18E22}"/>
                </a:ext>
              </a:extLst>
            </p:cNvPr>
            <p:cNvSpPr>
              <a:spLocks/>
            </p:cNvSpPr>
            <p:nvPr userDrawn="1"/>
          </p:nvSpPr>
          <p:spPr bwMode="ltGray">
            <a:xfrm>
              <a:off x="8710812"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9">
              <a:extLst>
                <a:ext uri="{FF2B5EF4-FFF2-40B4-BE49-F238E27FC236}">
                  <a16:creationId xmlns:a16="http://schemas.microsoft.com/office/drawing/2014/main" id="{C4BEFC2F-6009-4430-B283-E24A11145668}"/>
                </a:ext>
              </a:extLst>
            </p:cNvPr>
            <p:cNvSpPr>
              <a:spLocks/>
            </p:cNvSpPr>
            <p:nvPr userDrawn="1"/>
          </p:nvSpPr>
          <p:spPr bwMode="ltGray">
            <a:xfrm>
              <a:off x="9242969" y="2748567"/>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10">
              <a:extLst>
                <a:ext uri="{FF2B5EF4-FFF2-40B4-BE49-F238E27FC236}">
                  <a16:creationId xmlns:a16="http://schemas.microsoft.com/office/drawing/2014/main" id="{6AB6A802-8716-4699-967F-7193E06B96BC}"/>
                </a:ext>
              </a:extLst>
            </p:cNvPr>
            <p:cNvSpPr>
              <a:spLocks/>
            </p:cNvSpPr>
            <p:nvPr userDrawn="1"/>
          </p:nvSpPr>
          <p:spPr bwMode="ltGray">
            <a:xfrm>
              <a:off x="8710812" y="3434156"/>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11">
              <a:extLst>
                <a:ext uri="{FF2B5EF4-FFF2-40B4-BE49-F238E27FC236}">
                  <a16:creationId xmlns:a16="http://schemas.microsoft.com/office/drawing/2014/main" id="{9A8CCA96-2AD8-4343-A8A1-BF2AEECE1A8B}"/>
                </a:ext>
              </a:extLst>
            </p:cNvPr>
            <p:cNvSpPr>
              <a:spLocks/>
            </p:cNvSpPr>
            <p:nvPr userDrawn="1"/>
          </p:nvSpPr>
          <p:spPr bwMode="ltGray">
            <a:xfrm>
              <a:off x="9773185"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12">
              <a:extLst>
                <a:ext uri="{FF2B5EF4-FFF2-40B4-BE49-F238E27FC236}">
                  <a16:creationId xmlns:a16="http://schemas.microsoft.com/office/drawing/2014/main" id="{BF3EEB20-C459-4356-898E-B99931BA14A7}"/>
                </a:ext>
              </a:extLst>
            </p:cNvPr>
            <p:cNvSpPr>
              <a:spLocks/>
            </p:cNvSpPr>
            <p:nvPr userDrawn="1"/>
          </p:nvSpPr>
          <p:spPr bwMode="ltGray">
            <a:xfrm>
              <a:off x="9773185" y="3434157"/>
              <a:ext cx="1063345"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 name="connsiteX0" fmla="*/ 5005 w 10000"/>
                <a:gd name="connsiteY0" fmla="*/ 0 h 10000"/>
                <a:gd name="connsiteX1" fmla="*/ 0 w 10000"/>
                <a:gd name="connsiteY1" fmla="*/ 4967 h 10000"/>
                <a:gd name="connsiteX2" fmla="*/ 5048 w 10000"/>
                <a:gd name="connsiteY2" fmla="*/ 10000 h 10000"/>
                <a:gd name="connsiteX3" fmla="*/ 10000 w 10000"/>
                <a:gd name="connsiteY3" fmla="*/ 4967 h 10000"/>
                <a:gd name="connsiteX4" fmla="*/ 5005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5005" y="0"/>
                  </a:moveTo>
                  <a:lnTo>
                    <a:pt x="0" y="4967"/>
                  </a:lnTo>
                  <a:lnTo>
                    <a:pt x="5048" y="10000"/>
                  </a:lnTo>
                  <a:lnTo>
                    <a:pt x="10000" y="4967"/>
                  </a:lnTo>
                  <a:lnTo>
                    <a:pt x="5005"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3">
              <a:extLst>
                <a:ext uri="{FF2B5EF4-FFF2-40B4-BE49-F238E27FC236}">
                  <a16:creationId xmlns:a16="http://schemas.microsoft.com/office/drawing/2014/main" id="{2D0EBF3F-921B-4D45-8016-0E5E4C159040}"/>
                </a:ext>
              </a:extLst>
            </p:cNvPr>
            <p:cNvSpPr>
              <a:spLocks/>
            </p:cNvSpPr>
            <p:nvPr userDrawn="1"/>
          </p:nvSpPr>
          <p:spPr bwMode="ltGray">
            <a:xfrm>
              <a:off x="11361823" y="2748566"/>
              <a:ext cx="534332" cy="982635"/>
            </a:xfrm>
            <a:custGeom>
              <a:avLst/>
              <a:gdLst>
                <a:gd name="T0" fmla="*/ 0 w 548"/>
                <a:gd name="T1" fmla="*/ 706 h 1006"/>
                <a:gd name="T2" fmla="*/ 548 w 548"/>
                <a:gd name="T3" fmla="*/ 1006 h 1006"/>
                <a:gd name="T4" fmla="*/ 548 w 548"/>
                <a:gd name="T5" fmla="*/ 300 h 1006"/>
                <a:gd name="T6" fmla="*/ 0 w 548"/>
                <a:gd name="T7" fmla="*/ 0 h 1006"/>
                <a:gd name="T8" fmla="*/ 0 w 548"/>
                <a:gd name="T9" fmla="*/ 706 h 1006"/>
              </a:gdLst>
              <a:ahLst/>
              <a:cxnLst>
                <a:cxn ang="0">
                  <a:pos x="T0" y="T1"/>
                </a:cxn>
                <a:cxn ang="0">
                  <a:pos x="T2" y="T3"/>
                </a:cxn>
                <a:cxn ang="0">
                  <a:pos x="T4" y="T5"/>
                </a:cxn>
                <a:cxn ang="0">
                  <a:pos x="T6" y="T7"/>
                </a:cxn>
                <a:cxn ang="0">
                  <a:pos x="T8" y="T9"/>
                </a:cxn>
              </a:cxnLst>
              <a:rect l="0" t="0" r="r" b="b"/>
              <a:pathLst>
                <a:path w="548" h="1006">
                  <a:moveTo>
                    <a:pt x="0" y="706"/>
                  </a:moveTo>
                  <a:lnTo>
                    <a:pt x="548" y="1006"/>
                  </a:lnTo>
                  <a:lnTo>
                    <a:pt x="548" y="300"/>
                  </a:lnTo>
                  <a:lnTo>
                    <a:pt x="0" y="0"/>
                  </a:lnTo>
                  <a:lnTo>
                    <a:pt x="0" y="706"/>
                  </a:lnTo>
                  <a:close/>
                </a:path>
              </a:pathLst>
            </a:custGeom>
            <a:solidFill>
              <a:srgbClr val="303030"/>
            </a:solidFill>
            <a:ln w="9525">
              <a:noFill/>
              <a:round/>
              <a:headEnd/>
              <a:tailEnd/>
            </a:ln>
            <a:extLst/>
          </p:spPr>
          <p:txBody>
            <a:bodyPr vert="horz" wrap="square" lIns="91440" tIns="45720" rIns="91440" bIns="45720" numCol="1" anchor="t" anchorCtr="0" compatLnSpc="1">
              <a:prstTxWarp prst="textNoShape">
                <a:avLst/>
              </a:prstTxWarp>
            </a:bodyPr>
            <a:lstStyle/>
            <a:p>
              <a:pPr lvl="0"/>
              <a:endParaRPr lang="en-US"/>
            </a:p>
          </p:txBody>
        </p:sp>
        <p:sp>
          <p:nvSpPr>
            <p:cNvPr id="45" name="Freeform 14">
              <a:extLst>
                <a:ext uri="{FF2B5EF4-FFF2-40B4-BE49-F238E27FC236}">
                  <a16:creationId xmlns:a16="http://schemas.microsoft.com/office/drawing/2014/main" id="{546A93D8-C295-4C30-9892-0FF8440B115F}"/>
                </a:ext>
              </a:extLst>
            </p:cNvPr>
            <p:cNvSpPr>
              <a:spLocks/>
            </p:cNvSpPr>
            <p:nvPr userDrawn="1"/>
          </p:nvSpPr>
          <p:spPr bwMode="ltGray">
            <a:xfrm>
              <a:off x="10833616" y="3434158"/>
              <a:ext cx="1060195" cy="586539"/>
            </a:xfrm>
            <a:custGeom>
              <a:avLst/>
              <a:gdLst>
                <a:gd name="T0" fmla="*/ 548 w 1096"/>
                <a:gd name="T1" fmla="*/ 0 h 604"/>
                <a:gd name="T2" fmla="*/ 0 w 1096"/>
                <a:gd name="T3" fmla="*/ 300 h 604"/>
                <a:gd name="T4" fmla="*/ 560 w 1096"/>
                <a:gd name="T5" fmla="*/ 604 h 604"/>
                <a:gd name="T6" fmla="*/ 1096 w 1096"/>
                <a:gd name="T7" fmla="*/ 300 h 604"/>
                <a:gd name="T8" fmla="*/ 548 w 1096"/>
                <a:gd name="T9" fmla="*/ 0 h 604"/>
                <a:gd name="connsiteX0" fmla="*/ 5000 w 9956"/>
                <a:gd name="connsiteY0" fmla="*/ 0 h 10000"/>
                <a:gd name="connsiteX1" fmla="*/ 0 w 9956"/>
                <a:gd name="connsiteY1" fmla="*/ 4967 h 10000"/>
                <a:gd name="connsiteX2" fmla="*/ 5109 w 9956"/>
                <a:gd name="connsiteY2" fmla="*/ 10000 h 10000"/>
                <a:gd name="connsiteX3" fmla="*/ 9956 w 9956"/>
                <a:gd name="connsiteY3" fmla="*/ 4967 h 10000"/>
                <a:gd name="connsiteX4" fmla="*/ 5000 w 9956"/>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56" h="10000">
                  <a:moveTo>
                    <a:pt x="5000" y="0"/>
                  </a:moveTo>
                  <a:lnTo>
                    <a:pt x="0" y="4967"/>
                  </a:lnTo>
                  <a:lnTo>
                    <a:pt x="5109" y="10000"/>
                  </a:lnTo>
                  <a:lnTo>
                    <a:pt x="9956" y="4967"/>
                  </a:lnTo>
                  <a:lnTo>
                    <a:pt x="5000" y="0"/>
                  </a:lnTo>
                  <a:close/>
                </a:path>
              </a:pathLst>
            </a:custGeom>
            <a:solidFill>
              <a:srgbClr val="303030"/>
            </a:solidFill>
            <a:ln w="9525">
              <a:noFill/>
              <a:round/>
              <a:headEnd/>
              <a:tailEnd/>
            </a:ln>
            <a:extLst/>
          </p:spPr>
          <p:txBody>
            <a:bodyPr vert="horz" wrap="square" lIns="91440" tIns="45720" rIns="91440" bIns="45720" numCol="1" anchor="t" anchorCtr="0" compatLnSpc="1">
              <a:prstTxWarp prst="textNoShape">
                <a:avLst/>
              </a:prstTxWarp>
            </a:bodyPr>
            <a:lstStyle/>
            <a:p>
              <a:pPr lvl="0"/>
              <a:endParaRPr lang="en-US"/>
            </a:p>
          </p:txBody>
        </p:sp>
        <p:sp>
          <p:nvSpPr>
            <p:cNvPr id="46" name="Freeform 15">
              <a:extLst>
                <a:ext uri="{FF2B5EF4-FFF2-40B4-BE49-F238E27FC236}">
                  <a16:creationId xmlns:a16="http://schemas.microsoft.com/office/drawing/2014/main" id="{26D2C748-4059-4C5B-8A04-C78D924762EE}"/>
                </a:ext>
              </a:extLst>
            </p:cNvPr>
            <p:cNvSpPr>
              <a:spLocks/>
            </p:cNvSpPr>
            <p:nvPr userDrawn="1"/>
          </p:nvSpPr>
          <p:spPr bwMode="ltGray">
            <a:xfrm>
              <a:off x="10299515" y="1771650"/>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16">
              <a:extLst>
                <a:ext uri="{FF2B5EF4-FFF2-40B4-BE49-F238E27FC236}">
                  <a16:creationId xmlns:a16="http://schemas.microsoft.com/office/drawing/2014/main" id="{CAE58463-4DFA-46A0-BEED-FDDBBEA8E101}"/>
                </a:ext>
              </a:extLst>
            </p:cNvPr>
            <p:cNvSpPr>
              <a:spLocks/>
            </p:cNvSpPr>
            <p:nvPr userDrawn="1"/>
          </p:nvSpPr>
          <p:spPr bwMode="ltGray">
            <a:xfrm>
              <a:off x="10831673" y="1771650"/>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17">
              <a:extLst>
                <a:ext uri="{FF2B5EF4-FFF2-40B4-BE49-F238E27FC236}">
                  <a16:creationId xmlns:a16="http://schemas.microsoft.com/office/drawing/2014/main" id="{8605461F-8950-4448-8BCA-692C1D151D89}"/>
                </a:ext>
              </a:extLst>
            </p:cNvPr>
            <p:cNvSpPr>
              <a:spLocks/>
            </p:cNvSpPr>
            <p:nvPr userDrawn="1"/>
          </p:nvSpPr>
          <p:spPr bwMode="ltGray">
            <a:xfrm>
              <a:off x="10299515" y="2457240"/>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18">
              <a:extLst>
                <a:ext uri="{FF2B5EF4-FFF2-40B4-BE49-F238E27FC236}">
                  <a16:creationId xmlns:a16="http://schemas.microsoft.com/office/drawing/2014/main" id="{4CB9790C-410E-4188-BF4B-3B61BA1A87BA}"/>
                </a:ext>
              </a:extLst>
            </p:cNvPr>
            <p:cNvSpPr>
              <a:spLocks/>
            </p:cNvSpPr>
            <p:nvPr userDrawn="1"/>
          </p:nvSpPr>
          <p:spPr bwMode="ltGray">
            <a:xfrm>
              <a:off x="11364801" y="1771650"/>
              <a:ext cx="531187" cy="976917"/>
            </a:xfrm>
            <a:custGeom>
              <a:avLst/>
              <a:gdLst>
                <a:gd name="T0" fmla="*/ 547 w 547"/>
                <a:gd name="T1" fmla="*/ 706 h 1006"/>
                <a:gd name="T2" fmla="*/ 0 w 547"/>
                <a:gd name="T3" fmla="*/ 1006 h 1006"/>
                <a:gd name="T4" fmla="*/ 0 w 547"/>
                <a:gd name="T5" fmla="*/ 300 h 1006"/>
                <a:gd name="T6" fmla="*/ 547 w 547"/>
                <a:gd name="T7" fmla="*/ 0 h 1006"/>
                <a:gd name="T8" fmla="*/ 547 w 547"/>
                <a:gd name="T9" fmla="*/ 706 h 1006"/>
              </a:gdLst>
              <a:ahLst/>
              <a:cxnLst>
                <a:cxn ang="0">
                  <a:pos x="T0" y="T1"/>
                </a:cxn>
                <a:cxn ang="0">
                  <a:pos x="T2" y="T3"/>
                </a:cxn>
                <a:cxn ang="0">
                  <a:pos x="T4" y="T5"/>
                </a:cxn>
                <a:cxn ang="0">
                  <a:pos x="T6" y="T7"/>
                </a:cxn>
                <a:cxn ang="0">
                  <a:pos x="T8" y="T9"/>
                </a:cxn>
              </a:cxnLst>
              <a:rect l="0" t="0" r="r" b="b"/>
              <a:pathLst>
                <a:path w="547" h="1006">
                  <a:moveTo>
                    <a:pt x="547" y="706"/>
                  </a:moveTo>
                  <a:lnTo>
                    <a:pt x="0" y="1006"/>
                  </a:lnTo>
                  <a:lnTo>
                    <a:pt x="0" y="300"/>
                  </a:lnTo>
                  <a:lnTo>
                    <a:pt x="547" y="0"/>
                  </a:lnTo>
                  <a:lnTo>
                    <a:pt x="547"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Shape 49">
              <a:extLst>
                <a:ext uri="{FF2B5EF4-FFF2-40B4-BE49-F238E27FC236}">
                  <a16:creationId xmlns:a16="http://schemas.microsoft.com/office/drawing/2014/main" id="{97D1BD09-94AB-4626-AD6C-7425822C145E}"/>
                </a:ext>
              </a:extLst>
            </p:cNvPr>
            <p:cNvSpPr>
              <a:spLocks/>
            </p:cNvSpPr>
            <p:nvPr userDrawn="1"/>
          </p:nvSpPr>
          <p:spPr bwMode="ltGray">
            <a:xfrm>
              <a:off x="11895988" y="1771650"/>
              <a:ext cx="296013" cy="847641"/>
            </a:xfrm>
            <a:custGeom>
              <a:avLst/>
              <a:gdLst>
                <a:gd name="connsiteX0" fmla="*/ 0 w 296013"/>
                <a:gd name="connsiteY0" fmla="*/ 0 h 847641"/>
                <a:gd name="connsiteX1" fmla="*/ 296013 w 296013"/>
                <a:gd name="connsiteY1" fmla="*/ 162051 h 847641"/>
                <a:gd name="connsiteX2" fmla="*/ 296013 w 296013"/>
                <a:gd name="connsiteY2" fmla="*/ 847641 h 847641"/>
                <a:gd name="connsiteX3" fmla="*/ 0 w 296013"/>
                <a:gd name="connsiteY3" fmla="*/ 685590 h 847641"/>
              </a:gdLst>
              <a:ahLst/>
              <a:cxnLst>
                <a:cxn ang="0">
                  <a:pos x="connsiteX0" y="connsiteY0"/>
                </a:cxn>
                <a:cxn ang="0">
                  <a:pos x="connsiteX1" y="connsiteY1"/>
                </a:cxn>
                <a:cxn ang="0">
                  <a:pos x="connsiteX2" y="connsiteY2"/>
                </a:cxn>
                <a:cxn ang="0">
                  <a:pos x="connsiteX3" y="connsiteY3"/>
                </a:cxn>
              </a:cxnLst>
              <a:rect l="l" t="t" r="r" b="b"/>
              <a:pathLst>
                <a:path w="296013" h="847641">
                  <a:moveTo>
                    <a:pt x="0" y="0"/>
                  </a:moveTo>
                  <a:lnTo>
                    <a:pt x="296013" y="162051"/>
                  </a:lnTo>
                  <a:lnTo>
                    <a:pt x="296013" y="847641"/>
                  </a:lnTo>
                  <a:lnTo>
                    <a:pt x="0" y="685590"/>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51" name="Freeform: Shape 50">
              <a:extLst>
                <a:ext uri="{FF2B5EF4-FFF2-40B4-BE49-F238E27FC236}">
                  <a16:creationId xmlns:a16="http://schemas.microsoft.com/office/drawing/2014/main" id="{93D7ABCA-9E42-4EAA-B21B-31CE59A5E108}"/>
                </a:ext>
              </a:extLst>
            </p:cNvPr>
            <p:cNvSpPr>
              <a:spLocks/>
            </p:cNvSpPr>
            <p:nvPr userDrawn="1"/>
          </p:nvSpPr>
          <p:spPr bwMode="ltGray">
            <a:xfrm>
              <a:off x="11364800" y="2457240"/>
              <a:ext cx="827200" cy="593577"/>
            </a:xfrm>
            <a:custGeom>
              <a:avLst/>
              <a:gdLst>
                <a:gd name="connsiteX0" fmla="*/ 531141 w 827200"/>
                <a:gd name="connsiteY0" fmla="*/ 0 h 593577"/>
                <a:gd name="connsiteX1" fmla="*/ 827200 w 827200"/>
                <a:gd name="connsiteY1" fmla="*/ 162066 h 593577"/>
                <a:gd name="connsiteX2" fmla="*/ 827200 w 827200"/>
                <a:gd name="connsiteY2" fmla="*/ 425095 h 593577"/>
                <a:gd name="connsiteX3" fmla="*/ 529758 w 827200"/>
                <a:gd name="connsiteY3" fmla="*/ 593577 h 593577"/>
                <a:gd name="connsiteX4" fmla="*/ 0 w 827200"/>
                <a:gd name="connsiteY4" fmla="*/ 291334 h 593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7200" h="593577">
                  <a:moveTo>
                    <a:pt x="531141" y="0"/>
                  </a:moveTo>
                  <a:lnTo>
                    <a:pt x="827200" y="162066"/>
                  </a:lnTo>
                  <a:lnTo>
                    <a:pt x="827200" y="425095"/>
                  </a:lnTo>
                  <a:lnTo>
                    <a:pt x="529758" y="593577"/>
                  </a:lnTo>
                  <a:lnTo>
                    <a:pt x="0" y="291334"/>
                  </a:lnTo>
                  <a:close/>
                </a:path>
              </a:pathLst>
            </a:custGeom>
            <a:solidFill>
              <a:srgbClr val="303030"/>
            </a:solidFill>
            <a:ln w="9525">
              <a:solidFill>
                <a:srgbClr val="303030"/>
              </a:solidFill>
              <a:round/>
              <a:headEnd/>
              <a:tailEnd/>
            </a:ln>
            <a:extLst/>
          </p:spPr>
          <p:txBody>
            <a:bodyPr vert="horz" wrap="square" lIns="91440" tIns="45720" rIns="91440" bIns="45720" numCol="1" anchor="t" anchorCtr="0" compatLnSpc="1">
              <a:prstTxWarp prst="textNoShape">
                <a:avLst/>
              </a:prstTxWarp>
              <a:noAutofit/>
            </a:bodyPr>
            <a:lstStyle/>
            <a:p>
              <a:pPr lvl="0"/>
              <a:endParaRPr lang="en-US"/>
            </a:p>
          </p:txBody>
        </p:sp>
        <p:sp>
          <p:nvSpPr>
            <p:cNvPr id="52" name="Freeform 21">
              <a:extLst>
                <a:ext uri="{FF2B5EF4-FFF2-40B4-BE49-F238E27FC236}">
                  <a16:creationId xmlns:a16="http://schemas.microsoft.com/office/drawing/2014/main" id="{F705A26E-E647-465A-8FE3-92252DAF2378}"/>
                </a:ext>
              </a:extLst>
            </p:cNvPr>
            <p:cNvSpPr>
              <a:spLocks/>
            </p:cNvSpPr>
            <p:nvPr userDrawn="1"/>
          </p:nvSpPr>
          <p:spPr bwMode="ltGray">
            <a:xfrm>
              <a:off x="10316024" y="4400391"/>
              <a:ext cx="531187" cy="976917"/>
            </a:xfrm>
            <a:custGeom>
              <a:avLst/>
              <a:gdLst>
                <a:gd name="T0" fmla="*/ 547 w 547"/>
                <a:gd name="T1" fmla="*/ 707 h 1006"/>
                <a:gd name="T2" fmla="*/ 0 w 547"/>
                <a:gd name="T3" fmla="*/ 1006 h 1006"/>
                <a:gd name="T4" fmla="*/ 0 w 547"/>
                <a:gd name="T5" fmla="*/ 300 h 1006"/>
                <a:gd name="T6" fmla="*/ 547 w 547"/>
                <a:gd name="T7" fmla="*/ 0 h 1006"/>
                <a:gd name="T8" fmla="*/ 547 w 547"/>
                <a:gd name="T9" fmla="*/ 707 h 1006"/>
              </a:gdLst>
              <a:ahLst/>
              <a:cxnLst>
                <a:cxn ang="0">
                  <a:pos x="T0" y="T1"/>
                </a:cxn>
                <a:cxn ang="0">
                  <a:pos x="T2" y="T3"/>
                </a:cxn>
                <a:cxn ang="0">
                  <a:pos x="T4" y="T5"/>
                </a:cxn>
                <a:cxn ang="0">
                  <a:pos x="T6" y="T7"/>
                </a:cxn>
                <a:cxn ang="0">
                  <a:pos x="T8" y="T9"/>
                </a:cxn>
              </a:cxnLst>
              <a:rect l="0" t="0" r="r" b="b"/>
              <a:pathLst>
                <a:path w="547" h="1006">
                  <a:moveTo>
                    <a:pt x="547" y="707"/>
                  </a:moveTo>
                  <a:lnTo>
                    <a:pt x="0" y="1006"/>
                  </a:lnTo>
                  <a:lnTo>
                    <a:pt x="0" y="300"/>
                  </a:lnTo>
                  <a:lnTo>
                    <a:pt x="547" y="0"/>
                  </a:lnTo>
                  <a:lnTo>
                    <a:pt x="547" y="707"/>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22">
              <a:extLst>
                <a:ext uri="{FF2B5EF4-FFF2-40B4-BE49-F238E27FC236}">
                  <a16:creationId xmlns:a16="http://schemas.microsoft.com/office/drawing/2014/main" id="{0BF01532-DA86-4E85-83F5-990C4AFCA363}"/>
                </a:ext>
              </a:extLst>
            </p:cNvPr>
            <p:cNvSpPr>
              <a:spLocks/>
            </p:cNvSpPr>
            <p:nvPr userDrawn="1"/>
          </p:nvSpPr>
          <p:spPr bwMode="ltGray">
            <a:xfrm>
              <a:off x="10847210" y="4400391"/>
              <a:ext cx="532157" cy="976917"/>
            </a:xfrm>
            <a:custGeom>
              <a:avLst/>
              <a:gdLst>
                <a:gd name="T0" fmla="*/ 0 w 548"/>
                <a:gd name="T1" fmla="*/ 707 h 1006"/>
                <a:gd name="T2" fmla="*/ 548 w 548"/>
                <a:gd name="T3" fmla="*/ 1006 h 1006"/>
                <a:gd name="T4" fmla="*/ 548 w 548"/>
                <a:gd name="T5" fmla="*/ 300 h 1006"/>
                <a:gd name="T6" fmla="*/ 0 w 548"/>
                <a:gd name="T7" fmla="*/ 0 h 1006"/>
                <a:gd name="T8" fmla="*/ 0 w 548"/>
                <a:gd name="T9" fmla="*/ 707 h 1006"/>
              </a:gdLst>
              <a:ahLst/>
              <a:cxnLst>
                <a:cxn ang="0">
                  <a:pos x="T0" y="T1"/>
                </a:cxn>
                <a:cxn ang="0">
                  <a:pos x="T2" y="T3"/>
                </a:cxn>
                <a:cxn ang="0">
                  <a:pos x="T4" y="T5"/>
                </a:cxn>
                <a:cxn ang="0">
                  <a:pos x="T6" y="T7"/>
                </a:cxn>
                <a:cxn ang="0">
                  <a:pos x="T8" y="T9"/>
                </a:cxn>
              </a:cxnLst>
              <a:rect l="0" t="0" r="r" b="b"/>
              <a:pathLst>
                <a:path w="548" h="1006">
                  <a:moveTo>
                    <a:pt x="0" y="707"/>
                  </a:moveTo>
                  <a:lnTo>
                    <a:pt x="548" y="1006"/>
                  </a:lnTo>
                  <a:lnTo>
                    <a:pt x="548" y="300"/>
                  </a:lnTo>
                  <a:lnTo>
                    <a:pt x="0" y="0"/>
                  </a:lnTo>
                  <a:lnTo>
                    <a:pt x="0" y="707"/>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23">
              <a:extLst>
                <a:ext uri="{FF2B5EF4-FFF2-40B4-BE49-F238E27FC236}">
                  <a16:creationId xmlns:a16="http://schemas.microsoft.com/office/drawing/2014/main" id="{5AFC3DE0-77F2-454D-83FB-3A614CD3A3B7}"/>
                </a:ext>
              </a:extLst>
            </p:cNvPr>
            <p:cNvSpPr>
              <a:spLocks/>
            </p:cNvSpPr>
            <p:nvPr userDrawn="1"/>
          </p:nvSpPr>
          <p:spPr bwMode="ltGray">
            <a:xfrm>
              <a:off x="10316024" y="5086952"/>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24">
              <a:extLst>
                <a:ext uri="{FF2B5EF4-FFF2-40B4-BE49-F238E27FC236}">
                  <a16:creationId xmlns:a16="http://schemas.microsoft.com/office/drawing/2014/main" id="{C7D9EB1C-F4E6-452F-839C-EA1646D5158B}"/>
                </a:ext>
              </a:extLst>
            </p:cNvPr>
            <p:cNvSpPr>
              <a:spLocks/>
            </p:cNvSpPr>
            <p:nvPr userDrawn="1"/>
          </p:nvSpPr>
          <p:spPr bwMode="ltGray">
            <a:xfrm>
              <a:off x="8720523" y="4697545"/>
              <a:ext cx="531187" cy="974975"/>
            </a:xfrm>
            <a:custGeom>
              <a:avLst/>
              <a:gdLst>
                <a:gd name="T0" fmla="*/ 547 w 547"/>
                <a:gd name="T1" fmla="*/ 705 h 1004"/>
                <a:gd name="T2" fmla="*/ 0 w 547"/>
                <a:gd name="T3" fmla="*/ 1004 h 1004"/>
                <a:gd name="T4" fmla="*/ 0 w 547"/>
                <a:gd name="T5" fmla="*/ 298 h 1004"/>
                <a:gd name="T6" fmla="*/ 547 w 547"/>
                <a:gd name="T7" fmla="*/ 0 h 1004"/>
                <a:gd name="T8" fmla="*/ 547 w 547"/>
                <a:gd name="T9" fmla="*/ 705 h 1004"/>
              </a:gdLst>
              <a:ahLst/>
              <a:cxnLst>
                <a:cxn ang="0">
                  <a:pos x="T0" y="T1"/>
                </a:cxn>
                <a:cxn ang="0">
                  <a:pos x="T2" y="T3"/>
                </a:cxn>
                <a:cxn ang="0">
                  <a:pos x="T4" y="T5"/>
                </a:cxn>
                <a:cxn ang="0">
                  <a:pos x="T6" y="T7"/>
                </a:cxn>
                <a:cxn ang="0">
                  <a:pos x="T8" y="T9"/>
                </a:cxn>
              </a:cxnLst>
              <a:rect l="0" t="0" r="r" b="b"/>
              <a:pathLst>
                <a:path w="547" h="1004">
                  <a:moveTo>
                    <a:pt x="547" y="705"/>
                  </a:moveTo>
                  <a:lnTo>
                    <a:pt x="0" y="1004"/>
                  </a:lnTo>
                  <a:lnTo>
                    <a:pt x="0" y="298"/>
                  </a:lnTo>
                  <a:lnTo>
                    <a:pt x="547" y="0"/>
                  </a:lnTo>
                  <a:lnTo>
                    <a:pt x="547" y="705"/>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25">
              <a:extLst>
                <a:ext uri="{FF2B5EF4-FFF2-40B4-BE49-F238E27FC236}">
                  <a16:creationId xmlns:a16="http://schemas.microsoft.com/office/drawing/2014/main" id="{F9D8ED01-5EED-44C6-B1E5-79602B3CF473}"/>
                </a:ext>
              </a:extLst>
            </p:cNvPr>
            <p:cNvSpPr>
              <a:spLocks/>
            </p:cNvSpPr>
            <p:nvPr userDrawn="1"/>
          </p:nvSpPr>
          <p:spPr bwMode="ltGray">
            <a:xfrm>
              <a:off x="9251709" y="4697545"/>
              <a:ext cx="532157" cy="974975"/>
            </a:xfrm>
            <a:custGeom>
              <a:avLst/>
              <a:gdLst>
                <a:gd name="T0" fmla="*/ 0 w 548"/>
                <a:gd name="T1" fmla="*/ 705 h 1004"/>
                <a:gd name="T2" fmla="*/ 548 w 548"/>
                <a:gd name="T3" fmla="*/ 1004 h 1004"/>
                <a:gd name="T4" fmla="*/ 548 w 548"/>
                <a:gd name="T5" fmla="*/ 298 h 1004"/>
                <a:gd name="T6" fmla="*/ 0 w 548"/>
                <a:gd name="T7" fmla="*/ 0 h 1004"/>
                <a:gd name="T8" fmla="*/ 0 w 548"/>
                <a:gd name="T9" fmla="*/ 705 h 1004"/>
              </a:gdLst>
              <a:ahLst/>
              <a:cxnLst>
                <a:cxn ang="0">
                  <a:pos x="T0" y="T1"/>
                </a:cxn>
                <a:cxn ang="0">
                  <a:pos x="T2" y="T3"/>
                </a:cxn>
                <a:cxn ang="0">
                  <a:pos x="T4" y="T5"/>
                </a:cxn>
                <a:cxn ang="0">
                  <a:pos x="T6" y="T7"/>
                </a:cxn>
                <a:cxn ang="0">
                  <a:pos x="T8" y="T9"/>
                </a:cxn>
              </a:cxnLst>
              <a:rect l="0" t="0" r="r" b="b"/>
              <a:pathLst>
                <a:path w="548" h="1004">
                  <a:moveTo>
                    <a:pt x="0" y="705"/>
                  </a:moveTo>
                  <a:lnTo>
                    <a:pt x="548" y="1004"/>
                  </a:lnTo>
                  <a:lnTo>
                    <a:pt x="548" y="298"/>
                  </a:lnTo>
                  <a:lnTo>
                    <a:pt x="0" y="0"/>
                  </a:lnTo>
                  <a:lnTo>
                    <a:pt x="0" y="705"/>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26">
              <a:extLst>
                <a:ext uri="{FF2B5EF4-FFF2-40B4-BE49-F238E27FC236}">
                  <a16:creationId xmlns:a16="http://schemas.microsoft.com/office/drawing/2014/main" id="{01AE8F6D-14EC-4231-88D6-1C72312F6911}"/>
                </a:ext>
              </a:extLst>
            </p:cNvPr>
            <p:cNvSpPr>
              <a:spLocks/>
            </p:cNvSpPr>
            <p:nvPr userDrawn="1"/>
          </p:nvSpPr>
          <p:spPr bwMode="ltGray">
            <a:xfrm>
              <a:off x="8720523" y="5382163"/>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9305482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1_TitleSlide">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80596" y="1505833"/>
            <a:ext cx="3938914" cy="553998"/>
          </a:xfrm>
          <a:prstGeom prst="rect">
            <a:avLst/>
          </a:prstGeom>
        </p:spPr>
        <p:txBody>
          <a:bodyPr wrap="square" anchor="b" anchorCtr="0">
            <a:spAutoFit/>
          </a:bodyPr>
          <a:lstStyle>
            <a:lvl1pPr algn="l">
              <a:defRPr/>
            </a:lvl1pPr>
          </a:lstStyle>
          <a:p>
            <a:r>
              <a:rPr lang="en-US"/>
              <a:t>Presentation title </a:t>
            </a:r>
          </a:p>
        </p:txBody>
      </p:sp>
      <p:sp>
        <p:nvSpPr>
          <p:cNvPr id="5" name="Text Placeholder 4"/>
          <p:cNvSpPr>
            <a:spLocks noGrp="1"/>
          </p:cNvSpPr>
          <p:nvPr>
            <p:ph type="body" sz="quarter" idx="12" hasCustomPrompt="1"/>
          </p:nvPr>
        </p:nvSpPr>
        <p:spPr>
          <a:xfrm>
            <a:off x="674375" y="2488694"/>
            <a:ext cx="3938914"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Tree>
    <p:extLst>
      <p:ext uri="{BB962C8B-B14F-4D97-AF65-F5344CB8AC3E}">
        <p14:creationId xmlns:p14="http://schemas.microsoft.com/office/powerpoint/2010/main" val="12747568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mod="1">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Title &amp; Non-bulleted text">
    <p:bg>
      <p:bgRef idx="1001">
        <a:schemeClr val="bg1"/>
      </p:bgRef>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586390" y="457200"/>
            <a:ext cx="11018520" cy="553998"/>
          </a:xfrm>
          <a:prstGeom prst="rect">
            <a:avLst/>
          </a:prstGeom>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68537000"/>
      </p:ext>
    </p:extLst>
  </p:cSld>
  <p:clrMapOvr>
    <a:overrideClrMapping bg1="lt1" tx1="dk1" bg2="lt2" tx2="dk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Title and Conten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4200" y="457200"/>
            <a:ext cx="11018520" cy="553998"/>
          </a:xfrm>
          <a:prstGeom prst="rect">
            <a:avLst/>
          </a:prstGeom>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32941043"/>
      </p:ext>
    </p:extLst>
  </p:cSld>
  <p:clrMapOvr>
    <a:overrideClrMapping bg1="lt1" tx1="dk1" bg2="lt2" tx2="dk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1">
            <a:extLst>
              <a:ext uri="{FF2B5EF4-FFF2-40B4-BE49-F238E27FC236}">
                <a16:creationId xmlns:a16="http://schemas.microsoft.com/office/drawing/2014/main" id="{DDFD3761-4F1D-4624-A48B-A3A62F8BE0D4}"/>
              </a:ext>
            </a:extLst>
          </p:cNvPr>
          <p:cNvSpPr>
            <a:spLocks noGrp="1"/>
          </p:cNvSpPr>
          <p:nvPr>
            <p:ph type="title"/>
          </p:nvPr>
        </p:nvSpPr>
        <p:spPr>
          <a:xfrm>
            <a:off x="584200" y="457200"/>
            <a:ext cx="11018520" cy="553998"/>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165015998"/>
      </p:ext>
    </p:extLst>
  </p:cSld>
  <p:clrMapOvr>
    <a:overrideClrMapping bg1="lt1" tx1="dk1" bg2="lt2" tx2="dk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wo Column Bullet text">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1">
            <a:extLst>
              <a:ext uri="{FF2B5EF4-FFF2-40B4-BE49-F238E27FC236}">
                <a16:creationId xmlns:a16="http://schemas.microsoft.com/office/drawing/2014/main" id="{B822D851-718C-46ED-8D59-B7005EE12ED1}"/>
              </a:ext>
            </a:extLst>
          </p:cNvPr>
          <p:cNvSpPr>
            <a:spLocks noGrp="1"/>
          </p:cNvSpPr>
          <p:nvPr>
            <p:ph type="title"/>
          </p:nvPr>
        </p:nvSpPr>
        <p:spPr>
          <a:xfrm>
            <a:off x="584200" y="457200"/>
            <a:ext cx="11018520" cy="553998"/>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985131314"/>
      </p:ext>
    </p:extLst>
  </p:cSld>
  <p:clrMapOvr>
    <a:overrideClrMapping bg1="lt1" tx1="dk1" bg2="lt2" tx2="dk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Only">
    <p:bg>
      <p:bgRef idx="1001">
        <a:schemeClr val="bg1"/>
      </p:bgRef>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1C092228-98FB-4B79-86CD-EB9BF7C81EE3}"/>
              </a:ext>
            </a:extLst>
          </p:cNvPr>
          <p:cNvSpPr>
            <a:spLocks noGrp="1"/>
          </p:cNvSpPr>
          <p:nvPr>
            <p:ph type="title"/>
          </p:nvPr>
        </p:nvSpPr>
        <p:spPr>
          <a:xfrm>
            <a:off x="584200" y="457200"/>
            <a:ext cx="11018520" cy="553998"/>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2317746472"/>
      </p:ext>
    </p:extLst>
  </p:cSld>
  <p:clrMapOvr>
    <a:overrideClrMapping bg1="lt1" tx1="dk1" bg2="lt2" tx2="dk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70791961"/>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1_Title Only">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5509453" y="600825"/>
            <a:ext cx="6099936" cy="1107996"/>
          </a:xfrm>
          <a:prstGeom prst="rect">
            <a:avLst/>
          </a:prstGeom>
        </p:spPr>
        <p:txBody>
          <a:bodyPr/>
          <a:lstStyle>
            <a:lvl1pPr algn="l">
              <a:defRPr/>
            </a:lvl1pPr>
          </a:lstStyle>
          <a:p>
            <a:r>
              <a:rPr lang="en-US"/>
              <a:t>Click to edit Master title style</a:t>
            </a:r>
          </a:p>
        </p:txBody>
      </p:sp>
      <p:sp>
        <p:nvSpPr>
          <p:cNvPr id="3" name="Rectangle 2">
            <a:extLst>
              <a:ext uri="{FF2B5EF4-FFF2-40B4-BE49-F238E27FC236}">
                <a16:creationId xmlns:a16="http://schemas.microsoft.com/office/drawing/2014/main" id="{E7537FF0-A393-4686-BC5E-6600D31F0972}"/>
              </a:ext>
            </a:extLst>
          </p:cNvPr>
          <p:cNvSpPr/>
          <p:nvPr/>
        </p:nvSpPr>
        <p:spPr bwMode="auto">
          <a:xfrm>
            <a:off x="0" y="0"/>
            <a:ext cx="4993240" cy="6858000"/>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5" name="Text Placeholder 4">
            <a:extLst>
              <a:ext uri="{FF2B5EF4-FFF2-40B4-BE49-F238E27FC236}">
                <a16:creationId xmlns:a16="http://schemas.microsoft.com/office/drawing/2014/main" id="{ACC343D7-A804-4B58-BC9E-B0BDFD2044B8}"/>
              </a:ext>
            </a:extLst>
          </p:cNvPr>
          <p:cNvSpPr>
            <a:spLocks noGrp="1"/>
          </p:cNvSpPr>
          <p:nvPr>
            <p:ph type="body" sz="quarter" idx="10"/>
          </p:nvPr>
        </p:nvSpPr>
        <p:spPr>
          <a:xfrm>
            <a:off x="7489861" y="2280863"/>
            <a:ext cx="4119527" cy="1221873"/>
          </a:xfrm>
        </p:spPr>
        <p:txBody>
          <a:bodyPr/>
          <a:lstStyle>
            <a:lvl1pPr>
              <a:spcBef>
                <a:spcPts val="5400"/>
              </a:spcBef>
              <a:defRPr sz="1800" b="0">
                <a:latin typeface="Segoe UI" panose="020B0502040204020203" pitchFamily="34" charset="0"/>
                <a:cs typeface="Segoe UI" panose="020B0502040204020203" pitchFamily="34" charset="0"/>
              </a:defRPr>
            </a:lvl1pPr>
            <a:lvl2pPr>
              <a:defRPr sz="1400" b="0">
                <a:latin typeface="Segoe UI" panose="020B0502040204020203" pitchFamily="34" charset="0"/>
                <a:cs typeface="Segoe UI" panose="020B0502040204020203" pitchFamily="34" charset="0"/>
              </a:defRPr>
            </a:lvl2pPr>
            <a:lvl3pPr>
              <a:defRPr sz="1100" b="0">
                <a:latin typeface="Segoe UI" panose="020B0502040204020203" pitchFamily="34" charset="0"/>
                <a:cs typeface="Segoe UI" panose="020B0502040204020203" pitchFamily="34" charset="0"/>
              </a:defRPr>
            </a:lvl3pPr>
            <a:lvl4pPr>
              <a:defRPr sz="1050" b="0">
                <a:latin typeface="Segoe UI" panose="020B0502040204020203" pitchFamily="34" charset="0"/>
                <a:cs typeface="Segoe UI" panose="020B0502040204020203" pitchFamily="34" charset="0"/>
              </a:defRPr>
            </a:lvl4pPr>
            <a:lvl5pPr>
              <a:defRPr sz="1050" b="0">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06765445"/>
      </p:ext>
    </p:extLst>
  </p:cSld>
  <p:clrMapOvr>
    <a:overrideClrMapping bg1="lt1" tx1="dk1" bg2="lt2" tx2="dk2" accent1="accent1" accent2="accent2" accent3="accent3" accent4="accent4" accent5="accent5" accent6="accent6" hlink="hlink" folHlink="folHlink"/>
  </p:clrMapOvr>
  <p:transition>
    <p:fade/>
  </p:transition>
  <p:hf sldNum="0" hdr="0" ftr="0" dt="0"/>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Only with grid">
    <p:bg>
      <p:bgRef idx="1001">
        <a:schemeClr val="bg1"/>
      </p:bgRef>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6E82DDE-D1C8-4FA3-B8B1-60FABDA817CE}"/>
              </a:ext>
            </a:extLst>
          </p:cNvPr>
          <p:cNvSpPr>
            <a:spLocks noGrp="1"/>
          </p:cNvSpPr>
          <p:nvPr>
            <p:ph type="title"/>
          </p:nvPr>
        </p:nvSpPr>
        <p:spPr>
          <a:xfrm>
            <a:off x="584200" y="457200"/>
            <a:ext cx="11018520" cy="553998"/>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3789741754"/>
      </p:ext>
    </p:extLst>
  </p:cSld>
  <p:clrMapOvr>
    <a:overrideClrMapping bg1="lt1" tx1="dk1" bg2="lt2" tx2="dk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1_Title Only with grid">
    <p:bg>
      <p:bgRef idx="1001">
        <a:schemeClr val="bg1"/>
      </p:bgRef>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F8D4B60-A36D-466A-8704-C8062C252F79}"/>
              </a:ext>
            </a:extLst>
          </p:cNvPr>
          <p:cNvSpPr>
            <a:spLocks noGrp="1"/>
          </p:cNvSpPr>
          <p:nvPr>
            <p:ph type="body" sz="quarter" idx="10"/>
          </p:nvPr>
        </p:nvSpPr>
        <p:spPr>
          <a:xfrm>
            <a:off x="584199" y="1436688"/>
            <a:ext cx="7253289" cy="1440394"/>
          </a:xfrm>
        </p:spPr>
        <p:txBody>
          <a:bodyPr/>
          <a:lstStyle>
            <a:lvl1pPr marL="0" indent="0">
              <a:spcBef>
                <a:spcPts val="1200"/>
              </a:spcBef>
              <a:buNone/>
              <a:defRPr sz="2400"/>
            </a:lvl1pPr>
            <a:lvl2pPr marL="0" indent="0">
              <a:buNone/>
              <a:defRPr sz="1800"/>
            </a:lvl2pPr>
            <a:lvl3pPr marL="0" indent="0">
              <a:buNone/>
              <a:defRPr sz="1400"/>
            </a:lvl3pPr>
            <a:lvl4pPr marL="0" indent="0">
              <a:buNone/>
              <a:defRPr sz="1200"/>
            </a:lvl4pPr>
            <a:lvl5pPr marL="0" indent="0">
              <a:buNone/>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1">
            <a:extLst>
              <a:ext uri="{FF2B5EF4-FFF2-40B4-BE49-F238E27FC236}">
                <a16:creationId xmlns:a16="http://schemas.microsoft.com/office/drawing/2014/main" id="{A1404F95-BA58-4F8A-9757-FB13F3D704C0}"/>
              </a:ext>
            </a:extLst>
          </p:cNvPr>
          <p:cNvSpPr>
            <a:spLocks noGrp="1"/>
          </p:cNvSpPr>
          <p:nvPr>
            <p:ph type="title"/>
          </p:nvPr>
        </p:nvSpPr>
        <p:spPr>
          <a:xfrm>
            <a:off x="584200" y="457200"/>
            <a:ext cx="11018520" cy="553998"/>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17885764"/>
      </p:ext>
    </p:extLst>
  </p:cSld>
  <p:clrMapOvr>
    <a:overrideClrMapping bg1="lt1" tx1="dk1" bg2="lt2" tx2="dk2" accent1="accent1" accent2="accent2" accent3="accent3" accent4="accent4" accent5="accent5" accent6="accent6" hlink="hlink" folHlink="folHlink"/>
  </p:clrMapOvr>
  <p:transition>
    <p:fade/>
  </p:transition>
  <p:hf sldNum="0" hdr="0" ftr="0" dt="0"/>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Small title - half page">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a:prstGeom prst="rect">
            <a:avLst/>
          </a:prstGeom>
        </p:spPr>
        <p:txBody>
          <a:bodyPr tIns="64008"/>
          <a:lstStyle>
            <a:lvl1pPr algn="l">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599080997"/>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Title - Square Photo">
    <p:bg>
      <p:bgPr>
        <a:solidFill>
          <a:schemeClr val="bg1"/>
        </a:solidFill>
        <a:effectLst/>
      </p:bgPr>
    </p:bg>
    <p:spTree>
      <p:nvGrpSpPr>
        <p:cNvPr id="1" name=""/>
        <p:cNvGrpSpPr/>
        <p:nvPr/>
      </p:nvGrpSpPr>
      <p:grpSpPr>
        <a:xfrm>
          <a:off x="0" y="0"/>
          <a:ext cx="0" cy="0"/>
          <a:chOff x="0" y="0"/>
          <a:chExt cx="0" cy="0"/>
        </a:xfrm>
      </p:grpSpPr>
      <p:grpSp>
        <p:nvGrpSpPr>
          <p:cNvPr id="55" name="Group 54">
            <a:extLst>
              <a:ext uri="{FF2B5EF4-FFF2-40B4-BE49-F238E27FC236}">
                <a16:creationId xmlns:a16="http://schemas.microsoft.com/office/drawing/2014/main" id="{200F7B6E-608C-4712-A939-BEBE059E295A}"/>
              </a:ext>
            </a:extLst>
          </p:cNvPr>
          <p:cNvGrpSpPr/>
          <p:nvPr/>
        </p:nvGrpSpPr>
        <p:grpSpPr bwMode="ltGray">
          <a:xfrm>
            <a:off x="6256117" y="-21839"/>
            <a:ext cx="5932086" cy="6890047"/>
            <a:chOff x="6256117" y="-21839"/>
            <a:chExt cx="5932086" cy="6890047"/>
          </a:xfrm>
        </p:grpSpPr>
        <p:grpSp>
          <p:nvGrpSpPr>
            <p:cNvPr id="56" name="Group 55">
              <a:extLst>
                <a:ext uri="{FF2B5EF4-FFF2-40B4-BE49-F238E27FC236}">
                  <a16:creationId xmlns:a16="http://schemas.microsoft.com/office/drawing/2014/main" id="{6DC5E8A2-8275-4F90-BA55-9B66D81C4A9F}"/>
                </a:ext>
              </a:extLst>
            </p:cNvPr>
            <p:cNvGrpSpPr/>
            <p:nvPr/>
          </p:nvGrpSpPr>
          <p:grpSpPr bwMode="ltGray">
            <a:xfrm>
              <a:off x="8507413" y="1457714"/>
              <a:ext cx="3680790" cy="5392441"/>
              <a:chOff x="8507413" y="1457714"/>
              <a:chExt cx="3680790" cy="5392441"/>
            </a:xfrm>
          </p:grpSpPr>
          <p:sp>
            <p:nvSpPr>
              <p:cNvPr id="65" name="Freeform: Shape 64">
                <a:extLst>
                  <a:ext uri="{FF2B5EF4-FFF2-40B4-BE49-F238E27FC236}">
                    <a16:creationId xmlns:a16="http://schemas.microsoft.com/office/drawing/2014/main" id="{6C563208-4732-48A3-81E6-533A2E2DD53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DD0ADC22-C4D5-4BE8-99A8-91566ADDBF5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91C4D457-0F93-4853-AB02-01C200DE6658}"/>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E8D605B0-4DEE-4101-AC83-CD1D15D14DB9}"/>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2EF14ED5-2275-4C01-96DD-1D24FE9FD6EE}"/>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F31E8C76-6A67-4E1C-BCC4-8D2ABCC0212A}"/>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9ABDD9FA-82C7-4E69-9895-354AD0BDD19E}"/>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2A7CD18E-2839-44B2-9BA7-6356529D686A}"/>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0B7E64CE-434E-410A-823C-4872E71DD278}"/>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0D92AA81-D52A-4877-AE2C-AB5B4D374D19}"/>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BE84D11A-0DE4-40A8-BB80-889FF30CCE03}"/>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6" name="Freeform: Shape 75">
                <a:extLst>
                  <a:ext uri="{FF2B5EF4-FFF2-40B4-BE49-F238E27FC236}">
                    <a16:creationId xmlns:a16="http://schemas.microsoft.com/office/drawing/2014/main" id="{A80E0B5D-2F12-4C6E-92C5-3765C579ADE8}"/>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7" name="Freeform: Shape 76">
                <a:extLst>
                  <a:ext uri="{FF2B5EF4-FFF2-40B4-BE49-F238E27FC236}">
                    <a16:creationId xmlns:a16="http://schemas.microsoft.com/office/drawing/2014/main" id="{765DAB00-242D-4D78-B6BF-F678C14B519F}"/>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8" name="Freeform: Shape 77">
                <a:extLst>
                  <a:ext uri="{FF2B5EF4-FFF2-40B4-BE49-F238E27FC236}">
                    <a16:creationId xmlns:a16="http://schemas.microsoft.com/office/drawing/2014/main" id="{D824698C-3D67-4D42-9DE6-531F5A0C7EA3}"/>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9" name="Freeform: Shape 78">
                <a:extLst>
                  <a:ext uri="{FF2B5EF4-FFF2-40B4-BE49-F238E27FC236}">
                    <a16:creationId xmlns:a16="http://schemas.microsoft.com/office/drawing/2014/main" id="{699246CD-F05A-4044-B7A4-384A7B272509}"/>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80" name="Freeform: Shape 79">
                <a:extLst>
                  <a:ext uri="{FF2B5EF4-FFF2-40B4-BE49-F238E27FC236}">
                    <a16:creationId xmlns:a16="http://schemas.microsoft.com/office/drawing/2014/main" id="{06930CAB-4305-4191-AD01-9D22AAD264D9}"/>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81" name="Straight Connector 80">
                <a:extLst>
                  <a:ext uri="{FF2B5EF4-FFF2-40B4-BE49-F238E27FC236}">
                    <a16:creationId xmlns:a16="http://schemas.microsoft.com/office/drawing/2014/main" id="{7FBC50E9-9F0E-4D62-9AA6-DC145681D1EA}"/>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57" name="Group 56">
              <a:extLst>
                <a:ext uri="{FF2B5EF4-FFF2-40B4-BE49-F238E27FC236}">
                  <a16:creationId xmlns:a16="http://schemas.microsoft.com/office/drawing/2014/main" id="{09610B7D-2856-472A-B98F-5684402C6C99}"/>
                </a:ext>
              </a:extLst>
            </p:cNvPr>
            <p:cNvGrpSpPr/>
            <p:nvPr/>
          </p:nvGrpSpPr>
          <p:grpSpPr bwMode="ltGray">
            <a:xfrm>
              <a:off x="7545167" y="-21839"/>
              <a:ext cx="1192433" cy="1098538"/>
              <a:chOff x="7545167" y="-9139"/>
              <a:chExt cx="1192433" cy="1098538"/>
            </a:xfrm>
          </p:grpSpPr>
          <p:sp>
            <p:nvSpPr>
              <p:cNvPr id="62" name="Freeform: Shape 61">
                <a:extLst>
                  <a:ext uri="{FF2B5EF4-FFF2-40B4-BE49-F238E27FC236}">
                    <a16:creationId xmlns:a16="http://schemas.microsoft.com/office/drawing/2014/main" id="{5173E078-D753-4C8F-98BB-75D0CBE314FE}"/>
                  </a:ext>
                </a:extLst>
              </p:cNvPr>
              <p:cNvSpPr/>
              <p:nvPr/>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3" name="Freeform: Shape 62">
                <a:extLst>
                  <a:ext uri="{FF2B5EF4-FFF2-40B4-BE49-F238E27FC236}">
                    <a16:creationId xmlns:a16="http://schemas.microsoft.com/office/drawing/2014/main" id="{EAA82456-62CD-4C42-91A4-3FFD8F19BCBD}"/>
                  </a:ext>
                </a:extLst>
              </p:cNvPr>
              <p:cNvSpPr/>
              <p:nvPr/>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4" name="Freeform: Shape 63">
                <a:extLst>
                  <a:ext uri="{FF2B5EF4-FFF2-40B4-BE49-F238E27FC236}">
                    <a16:creationId xmlns:a16="http://schemas.microsoft.com/office/drawing/2014/main" id="{41ABB687-FC0A-4A48-8466-BF8A1129E230}"/>
                  </a:ext>
                </a:extLst>
              </p:cNvPr>
              <p:cNvSpPr/>
              <p:nvPr/>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58" name="Group 57">
              <a:extLst>
                <a:ext uri="{FF2B5EF4-FFF2-40B4-BE49-F238E27FC236}">
                  <a16:creationId xmlns:a16="http://schemas.microsoft.com/office/drawing/2014/main" id="{8EEA91BF-1A44-4FB0-92F0-23098E7BBFCD}"/>
                </a:ext>
              </a:extLst>
            </p:cNvPr>
            <p:cNvGrpSpPr/>
            <p:nvPr/>
          </p:nvGrpSpPr>
          <p:grpSpPr bwMode="ltGray">
            <a:xfrm>
              <a:off x="6256117" y="5896894"/>
              <a:ext cx="1057910" cy="971314"/>
              <a:chOff x="6256117" y="5896894"/>
              <a:chExt cx="1057910" cy="971314"/>
            </a:xfrm>
          </p:grpSpPr>
          <p:sp>
            <p:nvSpPr>
              <p:cNvPr id="59" name="Freeform: Shape 58">
                <a:extLst>
                  <a:ext uri="{FF2B5EF4-FFF2-40B4-BE49-F238E27FC236}">
                    <a16:creationId xmlns:a16="http://schemas.microsoft.com/office/drawing/2014/main" id="{511C6A8E-CEC6-4129-9FB2-A426C6CE84EB}"/>
                  </a:ext>
                </a:extLst>
              </p:cNvPr>
              <p:cNvSpPr/>
              <p:nvPr/>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205B8F1F-9F8A-42BF-8770-AEABCEC35D18}"/>
                  </a:ext>
                </a:extLst>
              </p:cNvPr>
              <p:cNvSpPr/>
              <p:nvPr/>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36EE7F2A-0858-47D2-B1D0-D33BCD933ABE}"/>
                  </a:ext>
                </a:extLst>
              </p:cNvPr>
              <p:cNvSpPr/>
              <p:nvPr/>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
        <p:nvSpPr>
          <p:cNvPr id="5" name="Picture Placeholder 4">
            <a:extLst>
              <a:ext uri="{FF2B5EF4-FFF2-40B4-BE49-F238E27FC236}">
                <a16:creationId xmlns:a16="http://schemas.microsoft.com/office/drawing/2014/main" id="{6DF5D6DE-2629-4577-9B98-7A1666013D0A}"/>
              </a:ext>
            </a:extLst>
          </p:cNvPr>
          <p:cNvSpPr>
            <a:spLocks noGrp="1"/>
          </p:cNvSpPr>
          <p:nvPr>
            <p:ph type="pic" sz="quarter" idx="11" hasCustomPrompt="1"/>
          </p:nvPr>
        </p:nvSpPr>
        <p:spPr bwMode="gray">
          <a:xfrm>
            <a:off x="5016500" y="292100"/>
            <a:ext cx="6881813" cy="6272213"/>
          </a:xfrm>
          <a:blipFill>
            <a:blip r:embed="rId2"/>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Title 1"/>
          <p:cNvSpPr>
            <a:spLocks noGrp="1"/>
          </p:cNvSpPr>
          <p:nvPr>
            <p:ph type="title" hasCustomPrompt="1"/>
          </p:nvPr>
        </p:nvSpPr>
        <p:spPr>
          <a:xfrm>
            <a:off x="584201" y="2487315"/>
            <a:ext cx="3768898" cy="646331"/>
          </a:xfrm>
          <a:prstGeom prst="rect">
            <a:avLst/>
          </a:prstGeom>
        </p:spPr>
        <p:txBody>
          <a:bodyPr wrap="square" rIns="0" anchor="b">
            <a:spAutoFit/>
          </a:bodyPr>
          <a:lstStyle>
            <a:lvl1pPr algn="l">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Enter title text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1"/>
            <a:ext cx="3769300"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grpSp>
        <p:nvGrpSpPr>
          <p:cNvPr id="32" name="Group 31">
            <a:extLst>
              <a:ext uri="{FF2B5EF4-FFF2-40B4-BE49-F238E27FC236}">
                <a16:creationId xmlns:a16="http://schemas.microsoft.com/office/drawing/2014/main" id="{A554CF85-0841-41F0-B6F4-0311F20100EA}"/>
              </a:ext>
            </a:extLst>
          </p:cNvPr>
          <p:cNvGrpSpPr/>
          <p:nvPr userDrawn="1"/>
        </p:nvGrpSpPr>
        <p:grpSpPr bwMode="ltGray">
          <a:xfrm>
            <a:off x="6256117" y="-21839"/>
            <a:ext cx="5932086" cy="6890047"/>
            <a:chOff x="6256117" y="-21839"/>
            <a:chExt cx="5932086" cy="6890047"/>
          </a:xfrm>
        </p:grpSpPr>
        <p:grpSp>
          <p:nvGrpSpPr>
            <p:cNvPr id="33" name="Group 32">
              <a:extLst>
                <a:ext uri="{FF2B5EF4-FFF2-40B4-BE49-F238E27FC236}">
                  <a16:creationId xmlns:a16="http://schemas.microsoft.com/office/drawing/2014/main" id="{B5540783-DD16-4D96-AA93-69C82B10176D}"/>
                </a:ext>
              </a:extLst>
            </p:cNvPr>
            <p:cNvGrpSpPr/>
            <p:nvPr userDrawn="1"/>
          </p:nvGrpSpPr>
          <p:grpSpPr bwMode="ltGray">
            <a:xfrm>
              <a:off x="8507413" y="1457714"/>
              <a:ext cx="3680790" cy="5392441"/>
              <a:chOff x="8507413" y="1457714"/>
              <a:chExt cx="3680790" cy="5392441"/>
            </a:xfrm>
          </p:grpSpPr>
          <p:sp>
            <p:nvSpPr>
              <p:cNvPr id="42" name="Freeform: Shape 41">
                <a:extLst>
                  <a:ext uri="{FF2B5EF4-FFF2-40B4-BE49-F238E27FC236}">
                    <a16:creationId xmlns:a16="http://schemas.microsoft.com/office/drawing/2014/main" id="{F2A407C1-52D9-4CF5-BF32-AE2FE676BF40}"/>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3" name="Freeform: Shape 42">
                <a:extLst>
                  <a:ext uri="{FF2B5EF4-FFF2-40B4-BE49-F238E27FC236}">
                    <a16:creationId xmlns:a16="http://schemas.microsoft.com/office/drawing/2014/main" id="{560C4BEC-4A19-4CF9-97D0-D451B1DAEB0E}"/>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4" name="Freeform: Shape 43">
                <a:extLst>
                  <a:ext uri="{FF2B5EF4-FFF2-40B4-BE49-F238E27FC236}">
                    <a16:creationId xmlns:a16="http://schemas.microsoft.com/office/drawing/2014/main" id="{8B4B4966-D68F-49EC-BA64-0F5A479970B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5" name="Freeform: Shape 44">
                <a:extLst>
                  <a:ext uri="{FF2B5EF4-FFF2-40B4-BE49-F238E27FC236}">
                    <a16:creationId xmlns:a16="http://schemas.microsoft.com/office/drawing/2014/main" id="{73139EB2-111E-407D-B9A9-97FA3E63CFD2}"/>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6" name="Freeform: Shape 45">
                <a:extLst>
                  <a:ext uri="{FF2B5EF4-FFF2-40B4-BE49-F238E27FC236}">
                    <a16:creationId xmlns:a16="http://schemas.microsoft.com/office/drawing/2014/main" id="{98979ED9-7308-4771-8393-0ACF0477FC16}"/>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7" name="Freeform: Shape 46">
                <a:extLst>
                  <a:ext uri="{FF2B5EF4-FFF2-40B4-BE49-F238E27FC236}">
                    <a16:creationId xmlns:a16="http://schemas.microsoft.com/office/drawing/2014/main" id="{8BE909CD-A873-41C8-A103-5AA41A047A5E}"/>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8" name="Freeform: Shape 47">
                <a:extLst>
                  <a:ext uri="{FF2B5EF4-FFF2-40B4-BE49-F238E27FC236}">
                    <a16:creationId xmlns:a16="http://schemas.microsoft.com/office/drawing/2014/main" id="{3D17C884-0758-4C47-8451-B03F3BE5F6D4}"/>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9" name="Freeform: Shape 48">
                <a:extLst>
                  <a:ext uri="{FF2B5EF4-FFF2-40B4-BE49-F238E27FC236}">
                    <a16:creationId xmlns:a16="http://schemas.microsoft.com/office/drawing/2014/main" id="{393E4E8D-30D0-4059-AC6A-9F09AC8FBF73}"/>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0" name="Freeform: Shape 49">
                <a:extLst>
                  <a:ext uri="{FF2B5EF4-FFF2-40B4-BE49-F238E27FC236}">
                    <a16:creationId xmlns:a16="http://schemas.microsoft.com/office/drawing/2014/main" id="{FF49A554-CD2F-468E-A1B6-01021E0ACD2B}"/>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1" name="Freeform: Shape 50">
                <a:extLst>
                  <a:ext uri="{FF2B5EF4-FFF2-40B4-BE49-F238E27FC236}">
                    <a16:creationId xmlns:a16="http://schemas.microsoft.com/office/drawing/2014/main" id="{F4E80323-5CEA-4E7C-AF42-7EEA0CA6308F}"/>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2" name="Freeform: Shape 51">
                <a:extLst>
                  <a:ext uri="{FF2B5EF4-FFF2-40B4-BE49-F238E27FC236}">
                    <a16:creationId xmlns:a16="http://schemas.microsoft.com/office/drawing/2014/main" id="{7A9F02A4-DAB7-42AD-9E4E-B12D2D14DDE6}"/>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3" name="Freeform: Shape 52">
                <a:extLst>
                  <a:ext uri="{FF2B5EF4-FFF2-40B4-BE49-F238E27FC236}">
                    <a16:creationId xmlns:a16="http://schemas.microsoft.com/office/drawing/2014/main" id="{CE9BAC11-3CCA-42FC-8747-93F623629B7C}"/>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4" name="Freeform: Shape 53">
                <a:extLst>
                  <a:ext uri="{FF2B5EF4-FFF2-40B4-BE49-F238E27FC236}">
                    <a16:creationId xmlns:a16="http://schemas.microsoft.com/office/drawing/2014/main" id="{C96E6BE9-F00F-4C4A-AA5C-A5C2862DD22A}"/>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82" name="Freeform: Shape 81">
                <a:extLst>
                  <a:ext uri="{FF2B5EF4-FFF2-40B4-BE49-F238E27FC236}">
                    <a16:creationId xmlns:a16="http://schemas.microsoft.com/office/drawing/2014/main" id="{4AF527ED-9CE1-49AB-9357-3F4A1748FF33}"/>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83" name="Freeform: Shape 82">
                <a:extLst>
                  <a:ext uri="{FF2B5EF4-FFF2-40B4-BE49-F238E27FC236}">
                    <a16:creationId xmlns:a16="http://schemas.microsoft.com/office/drawing/2014/main" id="{7CB19142-4655-4FA7-B2BC-98628DA2B9D8}"/>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84" name="Freeform: Shape 83">
                <a:extLst>
                  <a:ext uri="{FF2B5EF4-FFF2-40B4-BE49-F238E27FC236}">
                    <a16:creationId xmlns:a16="http://schemas.microsoft.com/office/drawing/2014/main" id="{3C8368D7-97C0-4086-AD9D-25372CE7829A}"/>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85" name="Straight Connector 84">
                <a:extLst>
                  <a:ext uri="{FF2B5EF4-FFF2-40B4-BE49-F238E27FC236}">
                    <a16:creationId xmlns:a16="http://schemas.microsoft.com/office/drawing/2014/main" id="{53C9D79A-F7EC-4BA2-9D6B-2B6A7B833631}"/>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34" name="Group 33">
              <a:extLst>
                <a:ext uri="{FF2B5EF4-FFF2-40B4-BE49-F238E27FC236}">
                  <a16:creationId xmlns:a16="http://schemas.microsoft.com/office/drawing/2014/main" id="{C0F2279D-F32A-43A7-94B7-116995B5DB33}"/>
                </a:ext>
              </a:extLst>
            </p:cNvPr>
            <p:cNvGrpSpPr/>
            <p:nvPr userDrawn="1"/>
          </p:nvGrpSpPr>
          <p:grpSpPr bwMode="ltGray">
            <a:xfrm>
              <a:off x="7545167" y="-21839"/>
              <a:ext cx="1192433" cy="1098538"/>
              <a:chOff x="7545167" y="-9139"/>
              <a:chExt cx="1192433" cy="1098538"/>
            </a:xfrm>
          </p:grpSpPr>
          <p:sp>
            <p:nvSpPr>
              <p:cNvPr id="39" name="Freeform: Shape 38">
                <a:extLst>
                  <a:ext uri="{FF2B5EF4-FFF2-40B4-BE49-F238E27FC236}">
                    <a16:creationId xmlns:a16="http://schemas.microsoft.com/office/drawing/2014/main" id="{AEA1516F-F31B-4C8D-AD9D-A305272E8BB5}"/>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40" name="Freeform: Shape 39">
                <a:extLst>
                  <a:ext uri="{FF2B5EF4-FFF2-40B4-BE49-F238E27FC236}">
                    <a16:creationId xmlns:a16="http://schemas.microsoft.com/office/drawing/2014/main" id="{BD91CD73-D1A2-4BAA-A3F6-19F693FA6BE8}"/>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41" name="Freeform: Shape 40">
                <a:extLst>
                  <a:ext uri="{FF2B5EF4-FFF2-40B4-BE49-F238E27FC236}">
                    <a16:creationId xmlns:a16="http://schemas.microsoft.com/office/drawing/2014/main" id="{DA2BFF44-891E-471C-8E48-6AF8EE78EB8E}"/>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35" name="Group 34">
              <a:extLst>
                <a:ext uri="{FF2B5EF4-FFF2-40B4-BE49-F238E27FC236}">
                  <a16:creationId xmlns:a16="http://schemas.microsoft.com/office/drawing/2014/main" id="{CEB6AEF0-C1CD-46DD-B472-2E0A7DF0E5E3}"/>
                </a:ext>
              </a:extLst>
            </p:cNvPr>
            <p:cNvGrpSpPr/>
            <p:nvPr userDrawn="1"/>
          </p:nvGrpSpPr>
          <p:grpSpPr bwMode="ltGray">
            <a:xfrm>
              <a:off x="6256117" y="5896894"/>
              <a:ext cx="1057910" cy="971314"/>
              <a:chOff x="6256117" y="5896894"/>
              <a:chExt cx="1057910" cy="971314"/>
            </a:xfrm>
          </p:grpSpPr>
          <p:sp>
            <p:nvSpPr>
              <p:cNvPr id="36" name="Freeform: Shape 35">
                <a:extLst>
                  <a:ext uri="{FF2B5EF4-FFF2-40B4-BE49-F238E27FC236}">
                    <a16:creationId xmlns:a16="http://schemas.microsoft.com/office/drawing/2014/main" id="{0523A98A-D4A8-433E-B032-C0E273B5B528}"/>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7" name="Freeform: Shape 36">
                <a:extLst>
                  <a:ext uri="{FF2B5EF4-FFF2-40B4-BE49-F238E27FC236}">
                    <a16:creationId xmlns:a16="http://schemas.microsoft.com/office/drawing/2014/main" id="{7443288C-78B4-43F6-8626-D74D92E3BE8F}"/>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8" name="Freeform: Shape 37">
                <a:extLst>
                  <a:ext uri="{FF2B5EF4-FFF2-40B4-BE49-F238E27FC236}">
                    <a16:creationId xmlns:a16="http://schemas.microsoft.com/office/drawing/2014/main" id="{2A1B9AAE-6C51-4C02-9D9F-D96CB7F773CB}"/>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204091492"/>
      </p:ext>
    </p:extLst>
  </p:cSld>
  <p:clrMapOvr>
    <a:masterClrMapping/>
  </p:clrMapOvr>
  <p:transition>
    <p:fade/>
  </p:transition>
  <p:extLst mod="1">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Square Photo body text">
    <p:bg>
      <p:bgPr>
        <a:solidFill>
          <a:schemeClr val="bg1"/>
        </a:solidFill>
        <a:effectLst/>
      </p:bgPr>
    </p:bg>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C39AAC9F-C8B8-422E-93FC-08A064104000}"/>
              </a:ext>
            </a:extLst>
          </p:cNvPr>
          <p:cNvGrpSpPr/>
          <p:nvPr/>
        </p:nvGrpSpPr>
        <p:grpSpPr bwMode="ltGray">
          <a:xfrm>
            <a:off x="6256117" y="-21839"/>
            <a:ext cx="5932086" cy="6890047"/>
            <a:chOff x="6256117" y="-21839"/>
            <a:chExt cx="5932086" cy="6890047"/>
          </a:xfrm>
        </p:grpSpPr>
        <p:grpSp>
          <p:nvGrpSpPr>
            <p:cNvPr id="31" name="Group 30">
              <a:extLst>
                <a:ext uri="{FF2B5EF4-FFF2-40B4-BE49-F238E27FC236}">
                  <a16:creationId xmlns:a16="http://schemas.microsoft.com/office/drawing/2014/main" id="{A09379AA-B540-4886-8794-46BA10F3D91B}"/>
                </a:ext>
              </a:extLst>
            </p:cNvPr>
            <p:cNvGrpSpPr/>
            <p:nvPr/>
          </p:nvGrpSpPr>
          <p:grpSpPr bwMode="ltGray">
            <a:xfrm>
              <a:off x="8507413" y="1457714"/>
              <a:ext cx="3680790" cy="5392441"/>
              <a:chOff x="8507413" y="1457714"/>
              <a:chExt cx="3680790" cy="5392441"/>
            </a:xfrm>
          </p:grpSpPr>
          <p:sp>
            <p:nvSpPr>
              <p:cNvPr id="64" name="Freeform: Shape 63">
                <a:extLst>
                  <a:ext uri="{FF2B5EF4-FFF2-40B4-BE49-F238E27FC236}">
                    <a16:creationId xmlns:a16="http://schemas.microsoft.com/office/drawing/2014/main" id="{9E5BC201-014B-48F5-BAC0-4FBBACCBF586}"/>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F72CD027-1ABE-4E4A-BE9E-EF73250F92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52C85D91-63CC-4FF7-A826-BE886CDB017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E55C67E6-D930-403F-9550-70EC2A102AB5}"/>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BDB9C074-A5A6-4082-9FCD-D487FD8013E5}"/>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4E3D79EB-E5E0-4CA3-A7CE-50069CC73F1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42F892FB-2465-40CF-A81F-AC989DC09CE4}"/>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E8BADF38-50C7-4E4B-AA00-660BF4161C96}"/>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A51B782C-38CF-4C16-8A55-9C1BEA5AF3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61A234A0-3B09-4E85-880A-C885FBEE2401}"/>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B6516D46-39CD-420E-9263-03065B10F8F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6B28F64C-F49A-4F09-A9C2-8502680A64D7}"/>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6" name="Freeform: Shape 75">
                <a:extLst>
                  <a:ext uri="{FF2B5EF4-FFF2-40B4-BE49-F238E27FC236}">
                    <a16:creationId xmlns:a16="http://schemas.microsoft.com/office/drawing/2014/main" id="{3AE00412-2C1C-4CAB-B1D4-B046A4B37C24}"/>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7" name="Freeform: Shape 76">
                <a:extLst>
                  <a:ext uri="{FF2B5EF4-FFF2-40B4-BE49-F238E27FC236}">
                    <a16:creationId xmlns:a16="http://schemas.microsoft.com/office/drawing/2014/main" id="{01030AB7-3DE7-407A-98DE-751351FCBFB5}"/>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8" name="Freeform: Shape 77">
                <a:extLst>
                  <a:ext uri="{FF2B5EF4-FFF2-40B4-BE49-F238E27FC236}">
                    <a16:creationId xmlns:a16="http://schemas.microsoft.com/office/drawing/2014/main" id="{0074BD83-98DD-4084-9D1E-CDACFD005AFF}"/>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9" name="Freeform: Shape 78">
                <a:extLst>
                  <a:ext uri="{FF2B5EF4-FFF2-40B4-BE49-F238E27FC236}">
                    <a16:creationId xmlns:a16="http://schemas.microsoft.com/office/drawing/2014/main" id="{47C85498-5D07-457D-BA73-99E2EB50130B}"/>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80" name="Straight Connector 79">
                <a:extLst>
                  <a:ext uri="{FF2B5EF4-FFF2-40B4-BE49-F238E27FC236}">
                    <a16:creationId xmlns:a16="http://schemas.microsoft.com/office/drawing/2014/main" id="{3DF2CE11-90A6-43A8-B2DC-45295F10CB64}"/>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32" name="Group 31">
              <a:extLst>
                <a:ext uri="{FF2B5EF4-FFF2-40B4-BE49-F238E27FC236}">
                  <a16:creationId xmlns:a16="http://schemas.microsoft.com/office/drawing/2014/main" id="{F65F154A-ABA1-4F9A-97F8-C50108DD1A97}"/>
                </a:ext>
              </a:extLst>
            </p:cNvPr>
            <p:cNvGrpSpPr/>
            <p:nvPr/>
          </p:nvGrpSpPr>
          <p:grpSpPr bwMode="ltGray">
            <a:xfrm>
              <a:off x="7545167" y="-21839"/>
              <a:ext cx="1192433" cy="1098538"/>
              <a:chOff x="7545167" y="-9139"/>
              <a:chExt cx="1192433" cy="1098538"/>
            </a:xfrm>
          </p:grpSpPr>
          <p:sp>
            <p:nvSpPr>
              <p:cNvPr id="61" name="Freeform: Shape 60">
                <a:extLst>
                  <a:ext uri="{FF2B5EF4-FFF2-40B4-BE49-F238E27FC236}">
                    <a16:creationId xmlns:a16="http://schemas.microsoft.com/office/drawing/2014/main" id="{54AC8DFE-7BB0-4D98-AA21-405DB4B06225}"/>
                  </a:ext>
                </a:extLst>
              </p:cNvPr>
              <p:cNvSpPr/>
              <p:nvPr/>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2" name="Freeform: Shape 61">
                <a:extLst>
                  <a:ext uri="{FF2B5EF4-FFF2-40B4-BE49-F238E27FC236}">
                    <a16:creationId xmlns:a16="http://schemas.microsoft.com/office/drawing/2014/main" id="{F39938CF-5CFF-4707-BBDD-DD19FA0A50F1}"/>
                  </a:ext>
                </a:extLst>
              </p:cNvPr>
              <p:cNvSpPr/>
              <p:nvPr/>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3" name="Freeform: Shape 62">
                <a:extLst>
                  <a:ext uri="{FF2B5EF4-FFF2-40B4-BE49-F238E27FC236}">
                    <a16:creationId xmlns:a16="http://schemas.microsoft.com/office/drawing/2014/main" id="{73332E5E-0308-4370-A841-A20570A69BDF}"/>
                  </a:ext>
                </a:extLst>
              </p:cNvPr>
              <p:cNvSpPr/>
              <p:nvPr/>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33" name="Group 32">
              <a:extLst>
                <a:ext uri="{FF2B5EF4-FFF2-40B4-BE49-F238E27FC236}">
                  <a16:creationId xmlns:a16="http://schemas.microsoft.com/office/drawing/2014/main" id="{9E46D602-7D42-411E-8BA6-6F74E13FE605}"/>
                </a:ext>
              </a:extLst>
            </p:cNvPr>
            <p:cNvGrpSpPr/>
            <p:nvPr/>
          </p:nvGrpSpPr>
          <p:grpSpPr bwMode="ltGray">
            <a:xfrm>
              <a:off x="6256117" y="5896894"/>
              <a:ext cx="1057910" cy="971314"/>
              <a:chOff x="6256117" y="5896894"/>
              <a:chExt cx="1057910" cy="971314"/>
            </a:xfrm>
          </p:grpSpPr>
          <p:sp>
            <p:nvSpPr>
              <p:cNvPr id="34" name="Freeform: Shape 33">
                <a:extLst>
                  <a:ext uri="{FF2B5EF4-FFF2-40B4-BE49-F238E27FC236}">
                    <a16:creationId xmlns:a16="http://schemas.microsoft.com/office/drawing/2014/main" id="{53F344C1-9929-4E86-BB1A-05E12D1570DF}"/>
                  </a:ext>
                </a:extLst>
              </p:cNvPr>
              <p:cNvSpPr/>
              <p:nvPr/>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5" name="Freeform: Shape 34">
                <a:extLst>
                  <a:ext uri="{FF2B5EF4-FFF2-40B4-BE49-F238E27FC236}">
                    <a16:creationId xmlns:a16="http://schemas.microsoft.com/office/drawing/2014/main" id="{B6933AFD-19AA-49B8-BCF7-2D0EAA89273D}"/>
                  </a:ext>
                </a:extLst>
              </p:cNvPr>
              <p:cNvSpPr/>
              <p:nvPr/>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6" name="Freeform: Shape 35">
                <a:extLst>
                  <a:ext uri="{FF2B5EF4-FFF2-40B4-BE49-F238E27FC236}">
                    <a16:creationId xmlns:a16="http://schemas.microsoft.com/office/drawing/2014/main" id="{9FB75AC2-D122-402F-B448-B0118576BB45}"/>
                  </a:ext>
                </a:extLst>
              </p:cNvPr>
              <p:cNvSpPr/>
              <p:nvPr/>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
        <p:nvSpPr>
          <p:cNvPr id="2" name="Title 1"/>
          <p:cNvSpPr>
            <a:spLocks noGrp="1"/>
          </p:cNvSpPr>
          <p:nvPr>
            <p:ph type="title" hasCustomPrompt="1"/>
          </p:nvPr>
        </p:nvSpPr>
        <p:spPr>
          <a:xfrm>
            <a:off x="584200" y="2981637"/>
            <a:ext cx="3769475" cy="861774"/>
          </a:xfrm>
          <a:prstGeom prst="rect">
            <a:avLst/>
          </a:prstGeo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60" name="Picture Placeholder 4">
            <a:extLst>
              <a:ext uri="{FF2B5EF4-FFF2-40B4-BE49-F238E27FC236}">
                <a16:creationId xmlns:a16="http://schemas.microsoft.com/office/drawing/2014/main" id="{D9BE8EAA-F7ED-46CD-A31F-E4299C08F5AD}"/>
              </a:ext>
            </a:extLst>
          </p:cNvPr>
          <p:cNvSpPr>
            <a:spLocks noGrp="1"/>
          </p:cNvSpPr>
          <p:nvPr>
            <p:ph type="pic" sz="quarter" idx="11" hasCustomPrompt="1"/>
          </p:nvPr>
        </p:nvSpPr>
        <p:spPr bwMode="gray">
          <a:xfrm>
            <a:off x="5016500" y="292100"/>
            <a:ext cx="6881813" cy="6272213"/>
          </a:xfrm>
          <a:blipFill>
            <a:blip r:embed="rId2"/>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grpSp>
        <p:nvGrpSpPr>
          <p:cNvPr id="37" name="Group 36">
            <a:extLst>
              <a:ext uri="{FF2B5EF4-FFF2-40B4-BE49-F238E27FC236}">
                <a16:creationId xmlns:a16="http://schemas.microsoft.com/office/drawing/2014/main" id="{16DD8738-4AF6-4799-9757-AA620DF6234A}"/>
              </a:ext>
            </a:extLst>
          </p:cNvPr>
          <p:cNvGrpSpPr/>
          <p:nvPr userDrawn="1"/>
        </p:nvGrpSpPr>
        <p:grpSpPr bwMode="ltGray">
          <a:xfrm>
            <a:off x="6256117" y="-21839"/>
            <a:ext cx="5932086" cy="6890047"/>
            <a:chOff x="6256117" y="-21839"/>
            <a:chExt cx="5932086" cy="6890047"/>
          </a:xfrm>
        </p:grpSpPr>
        <p:grpSp>
          <p:nvGrpSpPr>
            <p:cNvPr id="38" name="Group 37">
              <a:extLst>
                <a:ext uri="{FF2B5EF4-FFF2-40B4-BE49-F238E27FC236}">
                  <a16:creationId xmlns:a16="http://schemas.microsoft.com/office/drawing/2014/main" id="{89152A07-A20E-4C3A-98C5-F145798C3B82}"/>
                </a:ext>
              </a:extLst>
            </p:cNvPr>
            <p:cNvGrpSpPr/>
            <p:nvPr userDrawn="1"/>
          </p:nvGrpSpPr>
          <p:grpSpPr bwMode="ltGray">
            <a:xfrm>
              <a:off x="8507413" y="1457714"/>
              <a:ext cx="3680790" cy="5392441"/>
              <a:chOff x="8507413" y="1457714"/>
              <a:chExt cx="3680790" cy="5392441"/>
            </a:xfrm>
          </p:grpSpPr>
          <p:sp>
            <p:nvSpPr>
              <p:cNvPr id="47" name="Freeform: Shape 46">
                <a:extLst>
                  <a:ext uri="{FF2B5EF4-FFF2-40B4-BE49-F238E27FC236}">
                    <a16:creationId xmlns:a16="http://schemas.microsoft.com/office/drawing/2014/main" id="{3E335E85-9054-4B1A-BBD7-D8547B9DDD13}"/>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8" name="Freeform: Shape 47">
                <a:extLst>
                  <a:ext uri="{FF2B5EF4-FFF2-40B4-BE49-F238E27FC236}">
                    <a16:creationId xmlns:a16="http://schemas.microsoft.com/office/drawing/2014/main" id="{4969046C-B12A-40B5-B38B-AC10AE68B1E9}"/>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9" name="Freeform: Shape 48">
                <a:extLst>
                  <a:ext uri="{FF2B5EF4-FFF2-40B4-BE49-F238E27FC236}">
                    <a16:creationId xmlns:a16="http://schemas.microsoft.com/office/drawing/2014/main" id="{7C986313-F6D6-46D8-8362-E052B186BB60}"/>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0" name="Freeform: Shape 49">
                <a:extLst>
                  <a:ext uri="{FF2B5EF4-FFF2-40B4-BE49-F238E27FC236}">
                    <a16:creationId xmlns:a16="http://schemas.microsoft.com/office/drawing/2014/main" id="{49A96160-C72C-462C-BB5A-AD4A380E80CB}"/>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1" name="Freeform: Shape 50">
                <a:extLst>
                  <a:ext uri="{FF2B5EF4-FFF2-40B4-BE49-F238E27FC236}">
                    <a16:creationId xmlns:a16="http://schemas.microsoft.com/office/drawing/2014/main" id="{B7B0A59B-06ED-4CD7-8D8C-04123E2AB7A7}"/>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2" name="Freeform: Shape 51">
                <a:extLst>
                  <a:ext uri="{FF2B5EF4-FFF2-40B4-BE49-F238E27FC236}">
                    <a16:creationId xmlns:a16="http://schemas.microsoft.com/office/drawing/2014/main" id="{400BC2F7-8717-46B7-8FF5-3D819E92D1DA}"/>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3" name="Freeform: Shape 52">
                <a:extLst>
                  <a:ext uri="{FF2B5EF4-FFF2-40B4-BE49-F238E27FC236}">
                    <a16:creationId xmlns:a16="http://schemas.microsoft.com/office/drawing/2014/main" id="{CF09E159-DF4C-46D9-8215-EB6C6D20A6FE}"/>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4" name="Freeform: Shape 53">
                <a:extLst>
                  <a:ext uri="{FF2B5EF4-FFF2-40B4-BE49-F238E27FC236}">
                    <a16:creationId xmlns:a16="http://schemas.microsoft.com/office/drawing/2014/main" id="{22E93D7F-DDB6-453B-AFD3-D3712C8E9047}"/>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5" name="Freeform: Shape 54">
                <a:extLst>
                  <a:ext uri="{FF2B5EF4-FFF2-40B4-BE49-F238E27FC236}">
                    <a16:creationId xmlns:a16="http://schemas.microsoft.com/office/drawing/2014/main" id="{7D5EDE3D-3C57-4A02-8B3B-64CCE47716D3}"/>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6" name="Freeform: Shape 55">
                <a:extLst>
                  <a:ext uri="{FF2B5EF4-FFF2-40B4-BE49-F238E27FC236}">
                    <a16:creationId xmlns:a16="http://schemas.microsoft.com/office/drawing/2014/main" id="{2C5D5CBB-3E31-48CD-9F42-DDC7FE75EE32}"/>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7" name="Freeform: Shape 56">
                <a:extLst>
                  <a:ext uri="{FF2B5EF4-FFF2-40B4-BE49-F238E27FC236}">
                    <a16:creationId xmlns:a16="http://schemas.microsoft.com/office/drawing/2014/main" id="{CFED7E41-E78E-4F25-89E9-5FD84F291419}"/>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8" name="Freeform: Shape 57">
                <a:extLst>
                  <a:ext uri="{FF2B5EF4-FFF2-40B4-BE49-F238E27FC236}">
                    <a16:creationId xmlns:a16="http://schemas.microsoft.com/office/drawing/2014/main" id="{994B2576-1C0E-4446-9014-E4BE8E3D007E}"/>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9" name="Freeform: Shape 58">
                <a:extLst>
                  <a:ext uri="{FF2B5EF4-FFF2-40B4-BE49-F238E27FC236}">
                    <a16:creationId xmlns:a16="http://schemas.microsoft.com/office/drawing/2014/main" id="{978779D1-893E-490B-A44B-5C4D234F3B75}"/>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81" name="Freeform: Shape 80">
                <a:extLst>
                  <a:ext uri="{FF2B5EF4-FFF2-40B4-BE49-F238E27FC236}">
                    <a16:creationId xmlns:a16="http://schemas.microsoft.com/office/drawing/2014/main" id="{1156F5B5-4590-4CEE-A1CB-6FA39D664D90}"/>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82" name="Freeform: Shape 81">
                <a:extLst>
                  <a:ext uri="{FF2B5EF4-FFF2-40B4-BE49-F238E27FC236}">
                    <a16:creationId xmlns:a16="http://schemas.microsoft.com/office/drawing/2014/main" id="{0DB35E58-0BF2-4A87-95C2-A1FA7A039230}"/>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83" name="Freeform: Shape 82">
                <a:extLst>
                  <a:ext uri="{FF2B5EF4-FFF2-40B4-BE49-F238E27FC236}">
                    <a16:creationId xmlns:a16="http://schemas.microsoft.com/office/drawing/2014/main" id="{A002564A-3F52-43A5-969C-9C5C99CBBF1F}"/>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84" name="Straight Connector 83">
                <a:extLst>
                  <a:ext uri="{FF2B5EF4-FFF2-40B4-BE49-F238E27FC236}">
                    <a16:creationId xmlns:a16="http://schemas.microsoft.com/office/drawing/2014/main" id="{12439588-6B1C-492A-A1D1-99465909942D}"/>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39" name="Group 38">
              <a:extLst>
                <a:ext uri="{FF2B5EF4-FFF2-40B4-BE49-F238E27FC236}">
                  <a16:creationId xmlns:a16="http://schemas.microsoft.com/office/drawing/2014/main" id="{91B5C8DC-312B-41B1-94BF-C7E132873327}"/>
                </a:ext>
              </a:extLst>
            </p:cNvPr>
            <p:cNvGrpSpPr/>
            <p:nvPr userDrawn="1"/>
          </p:nvGrpSpPr>
          <p:grpSpPr bwMode="ltGray">
            <a:xfrm>
              <a:off x="7545167" y="-21839"/>
              <a:ext cx="1192433" cy="1098538"/>
              <a:chOff x="7545167" y="-9139"/>
              <a:chExt cx="1192433" cy="1098538"/>
            </a:xfrm>
          </p:grpSpPr>
          <p:sp>
            <p:nvSpPr>
              <p:cNvPr id="44" name="Freeform: Shape 43">
                <a:extLst>
                  <a:ext uri="{FF2B5EF4-FFF2-40B4-BE49-F238E27FC236}">
                    <a16:creationId xmlns:a16="http://schemas.microsoft.com/office/drawing/2014/main" id="{AC220856-25AB-4080-9BC4-80AA5F0A1A63}"/>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45" name="Freeform: Shape 44">
                <a:extLst>
                  <a:ext uri="{FF2B5EF4-FFF2-40B4-BE49-F238E27FC236}">
                    <a16:creationId xmlns:a16="http://schemas.microsoft.com/office/drawing/2014/main" id="{C196DC62-783C-4796-B1B9-A8CB24AE876E}"/>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46" name="Freeform: Shape 45">
                <a:extLst>
                  <a:ext uri="{FF2B5EF4-FFF2-40B4-BE49-F238E27FC236}">
                    <a16:creationId xmlns:a16="http://schemas.microsoft.com/office/drawing/2014/main" id="{AFFF3738-5CBB-43FD-BAF5-717C7707A8EF}"/>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40" name="Group 39">
              <a:extLst>
                <a:ext uri="{FF2B5EF4-FFF2-40B4-BE49-F238E27FC236}">
                  <a16:creationId xmlns:a16="http://schemas.microsoft.com/office/drawing/2014/main" id="{8506971A-4DD4-4934-A372-1A37720EC39F}"/>
                </a:ext>
              </a:extLst>
            </p:cNvPr>
            <p:cNvGrpSpPr/>
            <p:nvPr userDrawn="1"/>
          </p:nvGrpSpPr>
          <p:grpSpPr bwMode="ltGray">
            <a:xfrm>
              <a:off x="6256117" y="5896894"/>
              <a:ext cx="1057910" cy="971314"/>
              <a:chOff x="6256117" y="5896894"/>
              <a:chExt cx="1057910" cy="971314"/>
            </a:xfrm>
          </p:grpSpPr>
          <p:sp>
            <p:nvSpPr>
              <p:cNvPr id="41" name="Freeform: Shape 40">
                <a:extLst>
                  <a:ext uri="{FF2B5EF4-FFF2-40B4-BE49-F238E27FC236}">
                    <a16:creationId xmlns:a16="http://schemas.microsoft.com/office/drawing/2014/main" id="{8B2961D5-CF8B-4B1B-8725-16AFA9776537}"/>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2" name="Freeform: Shape 41">
                <a:extLst>
                  <a:ext uri="{FF2B5EF4-FFF2-40B4-BE49-F238E27FC236}">
                    <a16:creationId xmlns:a16="http://schemas.microsoft.com/office/drawing/2014/main" id="{A9A40CCE-8D68-4356-9409-2ADA1F6D0797}"/>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3" name="Freeform: Shape 42">
                <a:extLst>
                  <a:ext uri="{FF2B5EF4-FFF2-40B4-BE49-F238E27FC236}">
                    <a16:creationId xmlns:a16="http://schemas.microsoft.com/office/drawing/2014/main" id="{E0BBBBBA-1AB3-40A2-8D34-1E7917D8780F}"/>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2128959797"/>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Demo slide 2">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400800" cy="498598"/>
          </a:xfrm>
          <a:prstGeom prst="rect">
            <a:avLst/>
          </a:prstGeo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grpSp>
        <p:nvGrpSpPr>
          <p:cNvPr id="6" name="Group 5">
            <a:extLst>
              <a:ext uri="{FF2B5EF4-FFF2-40B4-BE49-F238E27FC236}">
                <a16:creationId xmlns:a16="http://schemas.microsoft.com/office/drawing/2014/main" id="{44054ABD-D362-4EBB-AB27-E27002A8E6D3}"/>
              </a:ext>
            </a:extLst>
          </p:cNvPr>
          <p:cNvGrpSpPr/>
          <p:nvPr userDrawn="1"/>
        </p:nvGrpSpPr>
        <p:grpSpPr bwMode="ltGray">
          <a:xfrm>
            <a:off x="6256117" y="-21839"/>
            <a:ext cx="5932086" cy="6890047"/>
            <a:chOff x="6256117" y="-21839"/>
            <a:chExt cx="5932086" cy="6890047"/>
          </a:xfrm>
        </p:grpSpPr>
        <p:grpSp>
          <p:nvGrpSpPr>
            <p:cNvPr id="7" name="Group 6">
              <a:extLst>
                <a:ext uri="{FF2B5EF4-FFF2-40B4-BE49-F238E27FC236}">
                  <a16:creationId xmlns:a16="http://schemas.microsoft.com/office/drawing/2014/main" id="{6600A9ED-8756-4110-8FA3-03FB1631F436}"/>
                </a:ext>
              </a:extLst>
            </p:cNvPr>
            <p:cNvGrpSpPr/>
            <p:nvPr userDrawn="1"/>
          </p:nvGrpSpPr>
          <p:grpSpPr bwMode="ltGray">
            <a:xfrm>
              <a:off x="8507413" y="1457714"/>
              <a:ext cx="3680790" cy="5392441"/>
              <a:chOff x="8507413" y="1457714"/>
              <a:chExt cx="3680790" cy="5392441"/>
            </a:xfrm>
          </p:grpSpPr>
          <p:sp>
            <p:nvSpPr>
              <p:cNvPr id="16" name="Freeform: Shape 15">
                <a:extLst>
                  <a:ext uri="{FF2B5EF4-FFF2-40B4-BE49-F238E27FC236}">
                    <a16:creationId xmlns:a16="http://schemas.microsoft.com/office/drawing/2014/main" id="{20868475-FB70-4BC0-94B4-AB9513299C8D}"/>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7" name="Freeform: Shape 16">
                <a:extLst>
                  <a:ext uri="{FF2B5EF4-FFF2-40B4-BE49-F238E27FC236}">
                    <a16:creationId xmlns:a16="http://schemas.microsoft.com/office/drawing/2014/main" id="{6AAE2447-DA95-4F6C-9BF7-9DB1523BF344}"/>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8" name="Freeform: Shape 17">
                <a:extLst>
                  <a:ext uri="{FF2B5EF4-FFF2-40B4-BE49-F238E27FC236}">
                    <a16:creationId xmlns:a16="http://schemas.microsoft.com/office/drawing/2014/main" id="{F1386575-9A5B-4B67-BC65-7452636ABF0F}"/>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9" name="Freeform: Shape 18">
                <a:extLst>
                  <a:ext uri="{FF2B5EF4-FFF2-40B4-BE49-F238E27FC236}">
                    <a16:creationId xmlns:a16="http://schemas.microsoft.com/office/drawing/2014/main" id="{14EC7872-728B-46A1-892D-7BE018694686}"/>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0" name="Freeform: Shape 19">
                <a:extLst>
                  <a:ext uri="{FF2B5EF4-FFF2-40B4-BE49-F238E27FC236}">
                    <a16:creationId xmlns:a16="http://schemas.microsoft.com/office/drawing/2014/main" id="{A80318B3-F3BC-446C-9FD7-281A12E1514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1" name="Freeform: Shape 20">
                <a:extLst>
                  <a:ext uri="{FF2B5EF4-FFF2-40B4-BE49-F238E27FC236}">
                    <a16:creationId xmlns:a16="http://schemas.microsoft.com/office/drawing/2014/main" id="{2015DA15-78F2-4760-947B-4EAD1CF954DD}"/>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2" name="Freeform: Shape 21">
                <a:extLst>
                  <a:ext uri="{FF2B5EF4-FFF2-40B4-BE49-F238E27FC236}">
                    <a16:creationId xmlns:a16="http://schemas.microsoft.com/office/drawing/2014/main" id="{576E50B4-64C6-457F-90C6-6366B9979359}"/>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3" name="Freeform: Shape 22">
                <a:extLst>
                  <a:ext uri="{FF2B5EF4-FFF2-40B4-BE49-F238E27FC236}">
                    <a16:creationId xmlns:a16="http://schemas.microsoft.com/office/drawing/2014/main" id="{3372F1FA-99B7-4477-BB8C-65CFB141DC02}"/>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4" name="Freeform: Shape 23">
                <a:extLst>
                  <a:ext uri="{FF2B5EF4-FFF2-40B4-BE49-F238E27FC236}">
                    <a16:creationId xmlns:a16="http://schemas.microsoft.com/office/drawing/2014/main" id="{BFACF139-F33E-4045-A218-64548E76A967}"/>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5" name="Freeform: Shape 24">
                <a:extLst>
                  <a:ext uri="{FF2B5EF4-FFF2-40B4-BE49-F238E27FC236}">
                    <a16:creationId xmlns:a16="http://schemas.microsoft.com/office/drawing/2014/main" id="{B297C85B-8139-4CD0-AE7C-04E1E2DE07C0}"/>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6" name="Freeform: Shape 25">
                <a:extLst>
                  <a:ext uri="{FF2B5EF4-FFF2-40B4-BE49-F238E27FC236}">
                    <a16:creationId xmlns:a16="http://schemas.microsoft.com/office/drawing/2014/main" id="{4931FBDD-863C-4063-9F90-138F007F1D9F}"/>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7" name="Freeform: Shape 26">
                <a:extLst>
                  <a:ext uri="{FF2B5EF4-FFF2-40B4-BE49-F238E27FC236}">
                    <a16:creationId xmlns:a16="http://schemas.microsoft.com/office/drawing/2014/main" id="{A346AEC1-22F3-4207-8008-9303A0CA7896}"/>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8" name="Freeform: Shape 27">
                <a:extLst>
                  <a:ext uri="{FF2B5EF4-FFF2-40B4-BE49-F238E27FC236}">
                    <a16:creationId xmlns:a16="http://schemas.microsoft.com/office/drawing/2014/main" id="{03822AC4-FAFF-406C-9480-50243064F2D1}"/>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9" name="Freeform: Shape 28">
                <a:extLst>
                  <a:ext uri="{FF2B5EF4-FFF2-40B4-BE49-F238E27FC236}">
                    <a16:creationId xmlns:a16="http://schemas.microsoft.com/office/drawing/2014/main" id="{A6CF26DA-D3CA-495D-BB4F-83BFAA6794BD}"/>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0" name="Freeform: Shape 29">
                <a:extLst>
                  <a:ext uri="{FF2B5EF4-FFF2-40B4-BE49-F238E27FC236}">
                    <a16:creationId xmlns:a16="http://schemas.microsoft.com/office/drawing/2014/main" id="{A6CC74ED-13FF-417A-9255-59D6293B1F93}"/>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B796A4A5-6416-41E9-96A6-E7D89FD1E6A5}"/>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32" name="Straight Connector 31">
                <a:extLst>
                  <a:ext uri="{FF2B5EF4-FFF2-40B4-BE49-F238E27FC236}">
                    <a16:creationId xmlns:a16="http://schemas.microsoft.com/office/drawing/2014/main" id="{98DE6B32-31A4-42B4-9E3E-6657AF8B407A}"/>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8" name="Group 7">
              <a:extLst>
                <a:ext uri="{FF2B5EF4-FFF2-40B4-BE49-F238E27FC236}">
                  <a16:creationId xmlns:a16="http://schemas.microsoft.com/office/drawing/2014/main" id="{868982D5-04B9-4CFB-B66D-93AB6F2D06D0}"/>
                </a:ext>
              </a:extLst>
            </p:cNvPr>
            <p:cNvGrpSpPr/>
            <p:nvPr userDrawn="1"/>
          </p:nvGrpSpPr>
          <p:grpSpPr bwMode="ltGray">
            <a:xfrm>
              <a:off x="7545167" y="-21839"/>
              <a:ext cx="1192433" cy="1098538"/>
              <a:chOff x="7545167" y="-9139"/>
              <a:chExt cx="1192433" cy="1098538"/>
            </a:xfrm>
          </p:grpSpPr>
          <p:sp>
            <p:nvSpPr>
              <p:cNvPr id="13" name="Freeform: Shape 12">
                <a:extLst>
                  <a:ext uri="{FF2B5EF4-FFF2-40B4-BE49-F238E27FC236}">
                    <a16:creationId xmlns:a16="http://schemas.microsoft.com/office/drawing/2014/main" id="{092E2847-2E9E-48E8-A322-8BC1CED0FE54}"/>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14" name="Freeform: Shape 13">
                <a:extLst>
                  <a:ext uri="{FF2B5EF4-FFF2-40B4-BE49-F238E27FC236}">
                    <a16:creationId xmlns:a16="http://schemas.microsoft.com/office/drawing/2014/main" id="{31AE288B-9CE3-4B40-9184-898829BF351F}"/>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15" name="Freeform: Shape 14">
                <a:extLst>
                  <a:ext uri="{FF2B5EF4-FFF2-40B4-BE49-F238E27FC236}">
                    <a16:creationId xmlns:a16="http://schemas.microsoft.com/office/drawing/2014/main" id="{46122996-0CDA-4C0D-BE92-8E006C347E0A}"/>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9" name="Group 8">
              <a:extLst>
                <a:ext uri="{FF2B5EF4-FFF2-40B4-BE49-F238E27FC236}">
                  <a16:creationId xmlns:a16="http://schemas.microsoft.com/office/drawing/2014/main" id="{35256D3F-C33F-42E3-A8FD-920AB23FF012}"/>
                </a:ext>
              </a:extLst>
            </p:cNvPr>
            <p:cNvGrpSpPr/>
            <p:nvPr userDrawn="1"/>
          </p:nvGrpSpPr>
          <p:grpSpPr bwMode="ltGray">
            <a:xfrm>
              <a:off x="6256117" y="5896894"/>
              <a:ext cx="1057910" cy="971314"/>
              <a:chOff x="6256117" y="5896894"/>
              <a:chExt cx="1057910" cy="971314"/>
            </a:xfrm>
          </p:grpSpPr>
          <p:sp>
            <p:nvSpPr>
              <p:cNvPr id="10" name="Freeform: Shape 9">
                <a:extLst>
                  <a:ext uri="{FF2B5EF4-FFF2-40B4-BE49-F238E27FC236}">
                    <a16:creationId xmlns:a16="http://schemas.microsoft.com/office/drawing/2014/main" id="{F180C959-5044-456F-BD42-00A99C8CD807}"/>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1" name="Freeform: Shape 10">
                <a:extLst>
                  <a:ext uri="{FF2B5EF4-FFF2-40B4-BE49-F238E27FC236}">
                    <a16:creationId xmlns:a16="http://schemas.microsoft.com/office/drawing/2014/main" id="{94C2BD03-9D07-4647-A0BA-E4769A5D39DF}"/>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2" name="Freeform: Shape 11">
                <a:extLst>
                  <a:ext uri="{FF2B5EF4-FFF2-40B4-BE49-F238E27FC236}">
                    <a16:creationId xmlns:a16="http://schemas.microsoft.com/office/drawing/2014/main" id="{422D8C56-6018-4C71-B826-B239838DE38A}"/>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
        <p:nvSpPr>
          <p:cNvPr id="3" name="TextBox 2">
            <a:extLst>
              <a:ext uri="{FF2B5EF4-FFF2-40B4-BE49-F238E27FC236}">
                <a16:creationId xmlns:a16="http://schemas.microsoft.com/office/drawing/2014/main" id="{1725D44F-44FC-475C-98F6-37CFCCF9B1A5}"/>
              </a:ext>
            </a:extLst>
          </p:cNvPr>
          <p:cNvSpPr txBox="1"/>
          <p:nvPr/>
        </p:nvSpPr>
        <p:spPr>
          <a:xfrm>
            <a:off x="8064558" y="292100"/>
            <a:ext cx="3674083" cy="1477328"/>
          </a:xfrm>
          <a:prstGeom prst="rect">
            <a:avLst/>
          </a:prstGeom>
          <a:noFill/>
        </p:spPr>
        <p:txBody>
          <a:bodyPr wrap="none" lIns="0" tIns="0" rIns="0" bIns="0" rtlCol="0">
            <a:spAutoFit/>
          </a:bodyPr>
          <a:lstStyle/>
          <a:p>
            <a:pPr algn="l"/>
            <a:r>
              <a:rPr lang="en-US" sz="9600" b="1">
                <a:solidFill>
                  <a:schemeClr val="tx1"/>
                </a:solidFill>
              </a:rPr>
              <a:t>DEMO</a:t>
            </a:r>
          </a:p>
        </p:txBody>
      </p:sp>
    </p:spTree>
    <p:extLst>
      <p:ext uri="{BB962C8B-B14F-4D97-AF65-F5344CB8AC3E}">
        <p14:creationId xmlns:p14="http://schemas.microsoft.com/office/powerpoint/2010/main" val="14249702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Video slide 2">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prstGeom prst="rect">
            <a:avLst/>
          </a:prstGeo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grpSp>
        <p:nvGrpSpPr>
          <p:cNvPr id="3" name="Group 2">
            <a:extLst>
              <a:ext uri="{FF2B5EF4-FFF2-40B4-BE49-F238E27FC236}">
                <a16:creationId xmlns:a16="http://schemas.microsoft.com/office/drawing/2014/main" id="{ADFD1D3D-FA62-4649-9C8A-CF8FF80AF864}"/>
              </a:ext>
            </a:extLst>
          </p:cNvPr>
          <p:cNvGrpSpPr/>
          <p:nvPr userDrawn="1"/>
        </p:nvGrpSpPr>
        <p:grpSpPr bwMode="ltGray">
          <a:xfrm>
            <a:off x="6256117" y="-21839"/>
            <a:ext cx="5932086" cy="6890047"/>
            <a:chOff x="6256117" y="-21839"/>
            <a:chExt cx="5932086" cy="6890047"/>
          </a:xfrm>
        </p:grpSpPr>
        <p:grpSp>
          <p:nvGrpSpPr>
            <p:cNvPr id="4" name="Group 3">
              <a:extLst>
                <a:ext uri="{FF2B5EF4-FFF2-40B4-BE49-F238E27FC236}">
                  <a16:creationId xmlns:a16="http://schemas.microsoft.com/office/drawing/2014/main" id="{4540C80B-ECD0-439F-AA29-86567657713A}"/>
                </a:ext>
              </a:extLst>
            </p:cNvPr>
            <p:cNvGrpSpPr/>
            <p:nvPr userDrawn="1"/>
          </p:nvGrpSpPr>
          <p:grpSpPr bwMode="ltGray">
            <a:xfrm>
              <a:off x="8507413" y="1457714"/>
              <a:ext cx="3680790" cy="5392441"/>
              <a:chOff x="8507413" y="1457714"/>
              <a:chExt cx="3680790" cy="5392441"/>
            </a:xfrm>
          </p:grpSpPr>
          <p:sp>
            <p:nvSpPr>
              <p:cNvPr id="13" name="Freeform: Shape 12">
                <a:extLst>
                  <a:ext uri="{FF2B5EF4-FFF2-40B4-BE49-F238E27FC236}">
                    <a16:creationId xmlns:a16="http://schemas.microsoft.com/office/drawing/2014/main" id="{E98C740D-4F91-48D9-8AC4-64A89D83EA3E}"/>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4" name="Freeform: Shape 13">
                <a:extLst>
                  <a:ext uri="{FF2B5EF4-FFF2-40B4-BE49-F238E27FC236}">
                    <a16:creationId xmlns:a16="http://schemas.microsoft.com/office/drawing/2014/main" id="{7EC2D0E8-DD1B-43CD-89CD-93F08CB5C9FC}"/>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5" name="Freeform: Shape 14">
                <a:extLst>
                  <a:ext uri="{FF2B5EF4-FFF2-40B4-BE49-F238E27FC236}">
                    <a16:creationId xmlns:a16="http://schemas.microsoft.com/office/drawing/2014/main" id="{30871137-B511-4012-AECB-D4214E8A6EE7}"/>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6" name="Freeform: Shape 15">
                <a:extLst>
                  <a:ext uri="{FF2B5EF4-FFF2-40B4-BE49-F238E27FC236}">
                    <a16:creationId xmlns:a16="http://schemas.microsoft.com/office/drawing/2014/main" id="{2AB04DB0-F801-450E-B636-BFC09FD7E83E}"/>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7" name="Freeform: Shape 16">
                <a:extLst>
                  <a:ext uri="{FF2B5EF4-FFF2-40B4-BE49-F238E27FC236}">
                    <a16:creationId xmlns:a16="http://schemas.microsoft.com/office/drawing/2014/main" id="{E436597C-108A-4604-816D-BE2F1B7281B5}"/>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8" name="Freeform: Shape 17">
                <a:extLst>
                  <a:ext uri="{FF2B5EF4-FFF2-40B4-BE49-F238E27FC236}">
                    <a16:creationId xmlns:a16="http://schemas.microsoft.com/office/drawing/2014/main" id="{83D0F6A2-B032-4F73-82DF-6A125E8C68DB}"/>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9" name="Freeform: Shape 18">
                <a:extLst>
                  <a:ext uri="{FF2B5EF4-FFF2-40B4-BE49-F238E27FC236}">
                    <a16:creationId xmlns:a16="http://schemas.microsoft.com/office/drawing/2014/main" id="{A0BBE5BA-3EF4-4ABA-8EB8-678189E685AD}"/>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0" name="Freeform: Shape 19">
                <a:extLst>
                  <a:ext uri="{FF2B5EF4-FFF2-40B4-BE49-F238E27FC236}">
                    <a16:creationId xmlns:a16="http://schemas.microsoft.com/office/drawing/2014/main" id="{9A548ABD-5296-4B59-B518-FB7B3CF5D427}"/>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1" name="Freeform: Shape 20">
                <a:extLst>
                  <a:ext uri="{FF2B5EF4-FFF2-40B4-BE49-F238E27FC236}">
                    <a16:creationId xmlns:a16="http://schemas.microsoft.com/office/drawing/2014/main" id="{3E8831FD-6056-47F8-B784-9D45756676DB}"/>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2" name="Freeform: Shape 21">
                <a:extLst>
                  <a:ext uri="{FF2B5EF4-FFF2-40B4-BE49-F238E27FC236}">
                    <a16:creationId xmlns:a16="http://schemas.microsoft.com/office/drawing/2014/main" id="{B25618AF-1FED-49F2-93E7-B0D1C0024DDF}"/>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3" name="Freeform: Shape 22">
                <a:extLst>
                  <a:ext uri="{FF2B5EF4-FFF2-40B4-BE49-F238E27FC236}">
                    <a16:creationId xmlns:a16="http://schemas.microsoft.com/office/drawing/2014/main" id="{00389AA1-8118-4048-8F5D-55C53EEE4098}"/>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4" name="Freeform: Shape 23">
                <a:extLst>
                  <a:ext uri="{FF2B5EF4-FFF2-40B4-BE49-F238E27FC236}">
                    <a16:creationId xmlns:a16="http://schemas.microsoft.com/office/drawing/2014/main" id="{FC440CC6-C14C-45CE-8958-1AF8389CE06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5" name="Freeform: Shape 24">
                <a:extLst>
                  <a:ext uri="{FF2B5EF4-FFF2-40B4-BE49-F238E27FC236}">
                    <a16:creationId xmlns:a16="http://schemas.microsoft.com/office/drawing/2014/main" id="{54F72E3B-8976-4800-B14A-393ECE49519C}"/>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6" name="Freeform: Shape 25">
                <a:extLst>
                  <a:ext uri="{FF2B5EF4-FFF2-40B4-BE49-F238E27FC236}">
                    <a16:creationId xmlns:a16="http://schemas.microsoft.com/office/drawing/2014/main" id="{A191FA79-943D-44A1-A7AD-7E11FE28349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7" name="Freeform: Shape 26">
                <a:extLst>
                  <a:ext uri="{FF2B5EF4-FFF2-40B4-BE49-F238E27FC236}">
                    <a16:creationId xmlns:a16="http://schemas.microsoft.com/office/drawing/2014/main" id="{BC90C3D5-487A-494D-93AC-45117DE8F2EE}"/>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8" name="Freeform: Shape 27">
                <a:extLst>
                  <a:ext uri="{FF2B5EF4-FFF2-40B4-BE49-F238E27FC236}">
                    <a16:creationId xmlns:a16="http://schemas.microsoft.com/office/drawing/2014/main" id="{D26F13A4-DCB4-4E3B-89AD-78E182E52E24}"/>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29" name="Straight Connector 28">
                <a:extLst>
                  <a:ext uri="{FF2B5EF4-FFF2-40B4-BE49-F238E27FC236}">
                    <a16:creationId xmlns:a16="http://schemas.microsoft.com/office/drawing/2014/main" id="{26BEC65A-FA14-4921-9785-7B78918F7492}"/>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5" name="Group 4">
              <a:extLst>
                <a:ext uri="{FF2B5EF4-FFF2-40B4-BE49-F238E27FC236}">
                  <a16:creationId xmlns:a16="http://schemas.microsoft.com/office/drawing/2014/main" id="{1583CAE1-7923-4019-9FF9-16E218133EF9}"/>
                </a:ext>
              </a:extLst>
            </p:cNvPr>
            <p:cNvGrpSpPr/>
            <p:nvPr userDrawn="1"/>
          </p:nvGrpSpPr>
          <p:grpSpPr bwMode="ltGray">
            <a:xfrm>
              <a:off x="7545167" y="-21839"/>
              <a:ext cx="1192433" cy="1098538"/>
              <a:chOff x="7545167" y="-9139"/>
              <a:chExt cx="1192433" cy="1098538"/>
            </a:xfrm>
          </p:grpSpPr>
          <p:sp>
            <p:nvSpPr>
              <p:cNvPr id="10" name="Freeform: Shape 9">
                <a:extLst>
                  <a:ext uri="{FF2B5EF4-FFF2-40B4-BE49-F238E27FC236}">
                    <a16:creationId xmlns:a16="http://schemas.microsoft.com/office/drawing/2014/main" id="{4CAA3CD0-C584-4371-9EB7-3F15A81F63CC}"/>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11" name="Freeform: Shape 10">
                <a:extLst>
                  <a:ext uri="{FF2B5EF4-FFF2-40B4-BE49-F238E27FC236}">
                    <a16:creationId xmlns:a16="http://schemas.microsoft.com/office/drawing/2014/main" id="{85025A77-A2E0-427E-AAD1-1B455AFEE327}"/>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12" name="Freeform: Shape 11">
                <a:extLst>
                  <a:ext uri="{FF2B5EF4-FFF2-40B4-BE49-F238E27FC236}">
                    <a16:creationId xmlns:a16="http://schemas.microsoft.com/office/drawing/2014/main" id="{06DDBD64-264B-4057-9129-B1A8B06636A5}"/>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6" name="Group 5">
              <a:extLst>
                <a:ext uri="{FF2B5EF4-FFF2-40B4-BE49-F238E27FC236}">
                  <a16:creationId xmlns:a16="http://schemas.microsoft.com/office/drawing/2014/main" id="{92A00891-D3D4-4FA0-BE43-FA192A85694D}"/>
                </a:ext>
              </a:extLst>
            </p:cNvPr>
            <p:cNvGrpSpPr/>
            <p:nvPr userDrawn="1"/>
          </p:nvGrpSpPr>
          <p:grpSpPr bwMode="ltGray">
            <a:xfrm>
              <a:off x="6256117" y="5896894"/>
              <a:ext cx="1057910" cy="971314"/>
              <a:chOff x="6256117" y="5896894"/>
              <a:chExt cx="1057910" cy="971314"/>
            </a:xfrm>
          </p:grpSpPr>
          <p:sp>
            <p:nvSpPr>
              <p:cNvPr id="7" name="Freeform: Shape 6">
                <a:extLst>
                  <a:ext uri="{FF2B5EF4-FFF2-40B4-BE49-F238E27FC236}">
                    <a16:creationId xmlns:a16="http://schemas.microsoft.com/office/drawing/2014/main" id="{17828CDA-322B-45BC-8522-8185D4C1EAE6}"/>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8" name="Freeform: Shape 7">
                <a:extLst>
                  <a:ext uri="{FF2B5EF4-FFF2-40B4-BE49-F238E27FC236}">
                    <a16:creationId xmlns:a16="http://schemas.microsoft.com/office/drawing/2014/main" id="{04EB1C63-85A3-405C-8354-4109F1FEBB2B}"/>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9" name="Freeform: Shape 8">
                <a:extLst>
                  <a:ext uri="{FF2B5EF4-FFF2-40B4-BE49-F238E27FC236}">
                    <a16:creationId xmlns:a16="http://schemas.microsoft.com/office/drawing/2014/main" id="{2B0D815E-8868-430D-AE99-9658DB7A0FDF}"/>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33593107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prstGeom prst="rect">
            <a:avLst/>
          </a:prstGeo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solidFill>
                  <a:schemeClr val="tx1"/>
                </a:solidFill>
                <a:effectLst/>
                <a:latin typeface="+mj-lt"/>
                <a:ea typeface="+mn-ea"/>
                <a:cs typeface="Segoe UI" pitchFamily="34" charset="0"/>
              </a:defRPr>
            </a:lvl1pPr>
          </a:lstStyle>
          <a:p>
            <a:r>
              <a:rPr lang="en-US"/>
              <a:t>Section title</a:t>
            </a:r>
          </a:p>
        </p:txBody>
      </p:sp>
      <p:grpSp>
        <p:nvGrpSpPr>
          <p:cNvPr id="3" name="Group 2">
            <a:extLst>
              <a:ext uri="{FF2B5EF4-FFF2-40B4-BE49-F238E27FC236}">
                <a16:creationId xmlns:a16="http://schemas.microsoft.com/office/drawing/2014/main" id="{4410A29B-F798-472B-84C0-F21E74A7E20D}"/>
              </a:ext>
            </a:extLst>
          </p:cNvPr>
          <p:cNvGrpSpPr/>
          <p:nvPr userDrawn="1"/>
        </p:nvGrpSpPr>
        <p:grpSpPr bwMode="ltGray">
          <a:xfrm>
            <a:off x="6256117" y="-21839"/>
            <a:ext cx="5932086" cy="6890047"/>
            <a:chOff x="6256117" y="-21839"/>
            <a:chExt cx="5932086" cy="6890047"/>
          </a:xfrm>
        </p:grpSpPr>
        <p:grpSp>
          <p:nvGrpSpPr>
            <p:cNvPr id="4" name="Group 3">
              <a:extLst>
                <a:ext uri="{FF2B5EF4-FFF2-40B4-BE49-F238E27FC236}">
                  <a16:creationId xmlns:a16="http://schemas.microsoft.com/office/drawing/2014/main" id="{D290487B-A6E9-437D-BF6B-DECA101861E0}"/>
                </a:ext>
              </a:extLst>
            </p:cNvPr>
            <p:cNvGrpSpPr/>
            <p:nvPr userDrawn="1"/>
          </p:nvGrpSpPr>
          <p:grpSpPr bwMode="ltGray">
            <a:xfrm>
              <a:off x="8507413" y="1457714"/>
              <a:ext cx="3680790" cy="5392441"/>
              <a:chOff x="8507413" y="1457714"/>
              <a:chExt cx="3680790" cy="5392441"/>
            </a:xfrm>
          </p:grpSpPr>
          <p:sp>
            <p:nvSpPr>
              <p:cNvPr id="13" name="Freeform: Shape 12">
                <a:extLst>
                  <a:ext uri="{FF2B5EF4-FFF2-40B4-BE49-F238E27FC236}">
                    <a16:creationId xmlns:a16="http://schemas.microsoft.com/office/drawing/2014/main" id="{285E805E-4231-45DB-8A14-5399CB45391A}"/>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4" name="Freeform: Shape 13">
                <a:extLst>
                  <a:ext uri="{FF2B5EF4-FFF2-40B4-BE49-F238E27FC236}">
                    <a16:creationId xmlns:a16="http://schemas.microsoft.com/office/drawing/2014/main" id="{DFDE39E9-1219-4051-9802-96EAB781F001}"/>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5" name="Freeform: Shape 14">
                <a:extLst>
                  <a:ext uri="{FF2B5EF4-FFF2-40B4-BE49-F238E27FC236}">
                    <a16:creationId xmlns:a16="http://schemas.microsoft.com/office/drawing/2014/main" id="{459518C0-9601-4903-8E64-59C2A5A74416}"/>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6" name="Freeform: Shape 15">
                <a:extLst>
                  <a:ext uri="{FF2B5EF4-FFF2-40B4-BE49-F238E27FC236}">
                    <a16:creationId xmlns:a16="http://schemas.microsoft.com/office/drawing/2014/main" id="{F7FCD084-9382-4C64-BDBC-4DCF28B3CD80}"/>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7" name="Freeform: Shape 16">
                <a:extLst>
                  <a:ext uri="{FF2B5EF4-FFF2-40B4-BE49-F238E27FC236}">
                    <a16:creationId xmlns:a16="http://schemas.microsoft.com/office/drawing/2014/main" id="{3243FCA5-0F8A-427A-880F-9F40160F12ED}"/>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8" name="Freeform: Shape 17">
                <a:extLst>
                  <a:ext uri="{FF2B5EF4-FFF2-40B4-BE49-F238E27FC236}">
                    <a16:creationId xmlns:a16="http://schemas.microsoft.com/office/drawing/2014/main" id="{EFF4C578-2440-4F26-A60F-5CA90CAA6D61}"/>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9" name="Freeform: Shape 18">
                <a:extLst>
                  <a:ext uri="{FF2B5EF4-FFF2-40B4-BE49-F238E27FC236}">
                    <a16:creationId xmlns:a16="http://schemas.microsoft.com/office/drawing/2014/main" id="{CEF7ADEA-8CEF-492D-9F92-190B55D2BED8}"/>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0" name="Freeform: Shape 19">
                <a:extLst>
                  <a:ext uri="{FF2B5EF4-FFF2-40B4-BE49-F238E27FC236}">
                    <a16:creationId xmlns:a16="http://schemas.microsoft.com/office/drawing/2014/main" id="{DB4B8DD8-A85E-44C1-9F54-53F39178CBCF}"/>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1" name="Freeform: Shape 20">
                <a:extLst>
                  <a:ext uri="{FF2B5EF4-FFF2-40B4-BE49-F238E27FC236}">
                    <a16:creationId xmlns:a16="http://schemas.microsoft.com/office/drawing/2014/main" id="{74ACCAE7-DDE4-434E-AF91-FAE821C7B9EE}"/>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2" name="Freeform: Shape 21">
                <a:extLst>
                  <a:ext uri="{FF2B5EF4-FFF2-40B4-BE49-F238E27FC236}">
                    <a16:creationId xmlns:a16="http://schemas.microsoft.com/office/drawing/2014/main" id="{E3FBD65C-1E45-47D6-95C6-95F373CBD00B}"/>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3" name="Freeform: Shape 22">
                <a:extLst>
                  <a:ext uri="{FF2B5EF4-FFF2-40B4-BE49-F238E27FC236}">
                    <a16:creationId xmlns:a16="http://schemas.microsoft.com/office/drawing/2014/main" id="{C0D964A9-D9A9-4848-87BC-70181C9D4740}"/>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4" name="Freeform: Shape 23">
                <a:extLst>
                  <a:ext uri="{FF2B5EF4-FFF2-40B4-BE49-F238E27FC236}">
                    <a16:creationId xmlns:a16="http://schemas.microsoft.com/office/drawing/2014/main" id="{A43537D6-BB34-46C2-BF66-56A2A3E99140}"/>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5" name="Freeform: Shape 24">
                <a:extLst>
                  <a:ext uri="{FF2B5EF4-FFF2-40B4-BE49-F238E27FC236}">
                    <a16:creationId xmlns:a16="http://schemas.microsoft.com/office/drawing/2014/main" id="{DDF001CE-D6E9-4370-8946-0D20518AB760}"/>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6" name="Freeform: Shape 25">
                <a:extLst>
                  <a:ext uri="{FF2B5EF4-FFF2-40B4-BE49-F238E27FC236}">
                    <a16:creationId xmlns:a16="http://schemas.microsoft.com/office/drawing/2014/main" id="{10E66189-95C6-4AC2-AC38-5713DA261DB4}"/>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7" name="Freeform: Shape 26">
                <a:extLst>
                  <a:ext uri="{FF2B5EF4-FFF2-40B4-BE49-F238E27FC236}">
                    <a16:creationId xmlns:a16="http://schemas.microsoft.com/office/drawing/2014/main" id="{2ED301EF-EA02-47F6-94C3-EA485129024E}"/>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8" name="Freeform: Shape 27">
                <a:extLst>
                  <a:ext uri="{FF2B5EF4-FFF2-40B4-BE49-F238E27FC236}">
                    <a16:creationId xmlns:a16="http://schemas.microsoft.com/office/drawing/2014/main" id="{5DD55226-388E-4C7E-BEE9-D6B0BB46DB96}"/>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29" name="Straight Connector 28">
                <a:extLst>
                  <a:ext uri="{FF2B5EF4-FFF2-40B4-BE49-F238E27FC236}">
                    <a16:creationId xmlns:a16="http://schemas.microsoft.com/office/drawing/2014/main" id="{E6F7A054-AA4C-4B39-86E9-0F4173740713}"/>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5" name="Group 4">
              <a:extLst>
                <a:ext uri="{FF2B5EF4-FFF2-40B4-BE49-F238E27FC236}">
                  <a16:creationId xmlns:a16="http://schemas.microsoft.com/office/drawing/2014/main" id="{27AEBCD3-EDEC-4B27-9067-0F3B05B9DB3F}"/>
                </a:ext>
              </a:extLst>
            </p:cNvPr>
            <p:cNvGrpSpPr/>
            <p:nvPr userDrawn="1"/>
          </p:nvGrpSpPr>
          <p:grpSpPr bwMode="ltGray">
            <a:xfrm>
              <a:off x="7545167" y="-21839"/>
              <a:ext cx="1192433" cy="1098538"/>
              <a:chOff x="7545167" y="-9139"/>
              <a:chExt cx="1192433" cy="1098538"/>
            </a:xfrm>
          </p:grpSpPr>
          <p:sp>
            <p:nvSpPr>
              <p:cNvPr id="10" name="Freeform: Shape 9">
                <a:extLst>
                  <a:ext uri="{FF2B5EF4-FFF2-40B4-BE49-F238E27FC236}">
                    <a16:creationId xmlns:a16="http://schemas.microsoft.com/office/drawing/2014/main" id="{C3A7B0A1-7844-4AD5-A50D-9977B2E8AD0E}"/>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11" name="Freeform: Shape 10">
                <a:extLst>
                  <a:ext uri="{FF2B5EF4-FFF2-40B4-BE49-F238E27FC236}">
                    <a16:creationId xmlns:a16="http://schemas.microsoft.com/office/drawing/2014/main" id="{73CE46AB-5DB8-444B-8481-67AC68678015}"/>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12" name="Freeform: Shape 11">
                <a:extLst>
                  <a:ext uri="{FF2B5EF4-FFF2-40B4-BE49-F238E27FC236}">
                    <a16:creationId xmlns:a16="http://schemas.microsoft.com/office/drawing/2014/main" id="{0F512D9B-5E7E-43FA-9697-E5B5332ACFBC}"/>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6" name="Group 5">
              <a:extLst>
                <a:ext uri="{FF2B5EF4-FFF2-40B4-BE49-F238E27FC236}">
                  <a16:creationId xmlns:a16="http://schemas.microsoft.com/office/drawing/2014/main" id="{E635C037-7D0B-4B10-9038-4977AE2EA9EB}"/>
                </a:ext>
              </a:extLst>
            </p:cNvPr>
            <p:cNvGrpSpPr/>
            <p:nvPr userDrawn="1"/>
          </p:nvGrpSpPr>
          <p:grpSpPr bwMode="ltGray">
            <a:xfrm>
              <a:off x="6256117" y="5896894"/>
              <a:ext cx="1057910" cy="971314"/>
              <a:chOff x="6256117" y="5896894"/>
              <a:chExt cx="1057910" cy="971314"/>
            </a:xfrm>
          </p:grpSpPr>
          <p:sp>
            <p:nvSpPr>
              <p:cNvPr id="7" name="Freeform: Shape 6">
                <a:extLst>
                  <a:ext uri="{FF2B5EF4-FFF2-40B4-BE49-F238E27FC236}">
                    <a16:creationId xmlns:a16="http://schemas.microsoft.com/office/drawing/2014/main" id="{101A346D-326A-4354-B739-05B02B738F73}"/>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8" name="Freeform: Shape 7">
                <a:extLst>
                  <a:ext uri="{FF2B5EF4-FFF2-40B4-BE49-F238E27FC236}">
                    <a16:creationId xmlns:a16="http://schemas.microsoft.com/office/drawing/2014/main" id="{1008E325-60B5-4A40-845B-F47C792F9F2D}"/>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9" name="Freeform: Shape 8">
                <a:extLst>
                  <a:ext uri="{FF2B5EF4-FFF2-40B4-BE49-F238E27FC236}">
                    <a16:creationId xmlns:a16="http://schemas.microsoft.com/office/drawing/2014/main" id="{ED41878C-7B67-4009-9C0E-73AD4D76C22D}"/>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26701853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2_Section Title 2">
    <p:spTree>
      <p:nvGrpSpPr>
        <p:cNvPr id="1" name=""/>
        <p:cNvGrpSpPr/>
        <p:nvPr/>
      </p:nvGrpSpPr>
      <p:grpSpPr>
        <a:xfrm>
          <a:off x="0" y="0"/>
          <a:ext cx="0" cy="0"/>
          <a:chOff x="0" y="0"/>
          <a:chExt cx="0" cy="0"/>
        </a:xfrm>
      </p:grpSpPr>
      <p:grpSp>
        <p:nvGrpSpPr>
          <p:cNvPr id="27" name="Group 26">
            <a:extLst>
              <a:ext uri="{FF2B5EF4-FFF2-40B4-BE49-F238E27FC236}">
                <a16:creationId xmlns:a16="http://schemas.microsoft.com/office/drawing/2014/main" id="{F5B1D67C-D600-4009-9F96-DBD9F692B67A}"/>
              </a:ext>
            </a:extLst>
          </p:cNvPr>
          <p:cNvGrpSpPr/>
          <p:nvPr/>
        </p:nvGrpSpPr>
        <p:grpSpPr bwMode="ltGray">
          <a:xfrm>
            <a:off x="8511210" y="1770167"/>
            <a:ext cx="3680790" cy="5392441"/>
            <a:chOff x="8507413" y="1457714"/>
            <a:chExt cx="3680790" cy="5392441"/>
          </a:xfrm>
        </p:grpSpPr>
        <p:sp>
          <p:nvSpPr>
            <p:cNvPr id="59" name="Freeform: Shape 58">
              <a:extLst>
                <a:ext uri="{FF2B5EF4-FFF2-40B4-BE49-F238E27FC236}">
                  <a16:creationId xmlns:a16="http://schemas.microsoft.com/office/drawing/2014/main" id="{589ED409-83AE-42D1-A29E-F5ACE1D5379C}"/>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A47E83EE-C7AB-4851-AC1F-A2E965DE8A4F}"/>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117874BE-F982-46B6-83B3-569DB8A26C11}"/>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72B84FE-1FBD-4DB0-A1BB-1D393BABFD96}"/>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F0612185-AF46-47F9-B984-65C416463817}"/>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1F4FE628-8992-4D3C-9177-54650A419B37}"/>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9EB1F0C1-51BC-433D-B643-499296AD9EB3}"/>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1F95DA3E-A7A9-4898-8537-3057A04A80B1}"/>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A0885F40-F98C-4749-AF50-8D882201C7B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5DF4BDA5-0196-465B-9592-AD537FCE4B9C}"/>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2C953882-CF21-4072-808A-AFC6C6427081}"/>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24ACD3F6-35BF-4463-9A90-5F5B9025D6D9}"/>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36E0228F-415B-4662-977D-90C5D263A103}"/>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BBA85FE8-C6CE-42AD-9924-C426CEBA2C5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50FBB4D3-1D1C-41F7-856E-89287C5609D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F5EE762-48D4-46D8-8ECD-7595053F7D6E}"/>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5" name="Straight Connector 74">
              <a:extLst>
                <a:ext uri="{FF2B5EF4-FFF2-40B4-BE49-F238E27FC236}">
                  <a16:creationId xmlns:a16="http://schemas.microsoft.com/office/drawing/2014/main" id="{5602528A-0204-4F83-A3CC-B19E5ED41C75}"/>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570E694A-2FDE-4ED0-B17A-283BAEEEBC3F}"/>
              </a:ext>
            </a:extLst>
          </p:cNvPr>
          <p:cNvGrpSpPr/>
          <p:nvPr/>
        </p:nvGrpSpPr>
        <p:grpSpPr bwMode="ltGray">
          <a:xfrm>
            <a:off x="6821447" y="-1612378"/>
            <a:ext cx="1192433" cy="1098538"/>
            <a:chOff x="7545167" y="-9139"/>
            <a:chExt cx="1192433" cy="1098538"/>
          </a:xfrm>
        </p:grpSpPr>
        <p:sp>
          <p:nvSpPr>
            <p:cNvPr id="33" name="Freeform: Shape 32">
              <a:extLst>
                <a:ext uri="{FF2B5EF4-FFF2-40B4-BE49-F238E27FC236}">
                  <a16:creationId xmlns:a16="http://schemas.microsoft.com/office/drawing/2014/main" id="{3014F876-92BB-450A-A3A6-EB7B6C2CB558}"/>
                </a:ext>
              </a:extLst>
            </p:cNvPr>
            <p:cNvSpPr/>
            <p:nvPr/>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4" name="Freeform: Shape 33">
              <a:extLst>
                <a:ext uri="{FF2B5EF4-FFF2-40B4-BE49-F238E27FC236}">
                  <a16:creationId xmlns:a16="http://schemas.microsoft.com/office/drawing/2014/main" id="{1AFE4E51-6693-4C7C-9EE7-633EA9AAA2AC}"/>
                </a:ext>
              </a:extLst>
            </p:cNvPr>
            <p:cNvSpPr/>
            <p:nvPr/>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8" name="Freeform: Shape 57">
              <a:extLst>
                <a:ext uri="{FF2B5EF4-FFF2-40B4-BE49-F238E27FC236}">
                  <a16:creationId xmlns:a16="http://schemas.microsoft.com/office/drawing/2014/main" id="{522550D5-A578-4C33-B405-092D50801565}"/>
                </a:ext>
              </a:extLst>
            </p:cNvPr>
            <p:cNvSpPr/>
            <p:nvPr/>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35" name="Group 34">
            <a:extLst>
              <a:ext uri="{FF2B5EF4-FFF2-40B4-BE49-F238E27FC236}">
                <a16:creationId xmlns:a16="http://schemas.microsoft.com/office/drawing/2014/main" id="{040D4361-2E7B-41B7-BB56-30A520A3B3D6}"/>
              </a:ext>
            </a:extLst>
          </p:cNvPr>
          <p:cNvGrpSpPr/>
          <p:nvPr/>
        </p:nvGrpSpPr>
        <p:grpSpPr bwMode="ltGray">
          <a:xfrm flipH="1" flipV="1">
            <a:off x="0" y="0"/>
            <a:ext cx="5999658" cy="6968531"/>
            <a:chOff x="6256117" y="-21839"/>
            <a:chExt cx="5932086" cy="6890047"/>
          </a:xfrm>
        </p:grpSpPr>
        <p:grpSp>
          <p:nvGrpSpPr>
            <p:cNvPr id="36" name="Group 35">
              <a:extLst>
                <a:ext uri="{FF2B5EF4-FFF2-40B4-BE49-F238E27FC236}">
                  <a16:creationId xmlns:a16="http://schemas.microsoft.com/office/drawing/2014/main" id="{166F7B72-D5F0-4866-9B7A-16FD1B69D3C0}"/>
                </a:ext>
              </a:extLst>
            </p:cNvPr>
            <p:cNvGrpSpPr/>
            <p:nvPr/>
          </p:nvGrpSpPr>
          <p:grpSpPr bwMode="ltGray">
            <a:xfrm>
              <a:off x="8507413" y="1457714"/>
              <a:ext cx="3680790" cy="5392441"/>
              <a:chOff x="8507413" y="1457714"/>
              <a:chExt cx="3680790" cy="5392441"/>
            </a:xfrm>
          </p:grpSpPr>
          <p:sp>
            <p:nvSpPr>
              <p:cNvPr id="45" name="Freeform: Shape 44">
                <a:extLst>
                  <a:ext uri="{FF2B5EF4-FFF2-40B4-BE49-F238E27FC236}">
                    <a16:creationId xmlns:a16="http://schemas.microsoft.com/office/drawing/2014/main" id="{ED018A21-D2A6-40EC-BFAA-8B28F7F5AA72}"/>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6" name="Freeform: Shape 45">
                <a:extLst>
                  <a:ext uri="{FF2B5EF4-FFF2-40B4-BE49-F238E27FC236}">
                    <a16:creationId xmlns:a16="http://schemas.microsoft.com/office/drawing/2014/main" id="{C6639097-9EBC-4C81-8254-5B6963523C0C}"/>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7" name="Freeform: Shape 46">
                <a:extLst>
                  <a:ext uri="{FF2B5EF4-FFF2-40B4-BE49-F238E27FC236}">
                    <a16:creationId xmlns:a16="http://schemas.microsoft.com/office/drawing/2014/main" id="{9FA3D24F-5060-4D7C-8A29-CB280F4C0482}"/>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8" name="Freeform: Shape 47">
                <a:extLst>
                  <a:ext uri="{FF2B5EF4-FFF2-40B4-BE49-F238E27FC236}">
                    <a16:creationId xmlns:a16="http://schemas.microsoft.com/office/drawing/2014/main" id="{180BA6B4-6A7C-4052-BD81-8D8782D9CB57}"/>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9" name="Freeform: Shape 48">
                <a:extLst>
                  <a:ext uri="{FF2B5EF4-FFF2-40B4-BE49-F238E27FC236}">
                    <a16:creationId xmlns:a16="http://schemas.microsoft.com/office/drawing/2014/main" id="{F89CB84D-F598-4BBE-B24B-30EDA9AF5EB4}"/>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0" name="Freeform: Shape 49">
                <a:extLst>
                  <a:ext uri="{FF2B5EF4-FFF2-40B4-BE49-F238E27FC236}">
                    <a16:creationId xmlns:a16="http://schemas.microsoft.com/office/drawing/2014/main" id="{0005FFD8-4ED0-4780-9B59-370DC58A8CF5}"/>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1" name="Freeform: Shape 50">
                <a:extLst>
                  <a:ext uri="{FF2B5EF4-FFF2-40B4-BE49-F238E27FC236}">
                    <a16:creationId xmlns:a16="http://schemas.microsoft.com/office/drawing/2014/main" id="{E71247F8-A930-4D35-BA38-5E39C39808C5}"/>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2" name="Freeform: Shape 51">
                <a:extLst>
                  <a:ext uri="{FF2B5EF4-FFF2-40B4-BE49-F238E27FC236}">
                    <a16:creationId xmlns:a16="http://schemas.microsoft.com/office/drawing/2014/main" id="{3A637A80-9DFA-469B-BE8C-518E4F29C27B}"/>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3" name="Freeform: Shape 52">
                <a:extLst>
                  <a:ext uri="{FF2B5EF4-FFF2-40B4-BE49-F238E27FC236}">
                    <a16:creationId xmlns:a16="http://schemas.microsoft.com/office/drawing/2014/main" id="{61825135-CFEC-4B7D-9C39-14CA4A5964F9}"/>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4" name="Freeform: Shape 53">
                <a:extLst>
                  <a:ext uri="{FF2B5EF4-FFF2-40B4-BE49-F238E27FC236}">
                    <a16:creationId xmlns:a16="http://schemas.microsoft.com/office/drawing/2014/main" id="{E9D53EB0-A823-4C9B-815F-5B6ABBA0F80F}"/>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5" name="Freeform: Shape 54">
                <a:extLst>
                  <a:ext uri="{FF2B5EF4-FFF2-40B4-BE49-F238E27FC236}">
                    <a16:creationId xmlns:a16="http://schemas.microsoft.com/office/drawing/2014/main" id="{CD6D411C-E5D5-49C6-B185-96EDE19322FA}"/>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6" name="Freeform: Shape 55">
                <a:extLst>
                  <a:ext uri="{FF2B5EF4-FFF2-40B4-BE49-F238E27FC236}">
                    <a16:creationId xmlns:a16="http://schemas.microsoft.com/office/drawing/2014/main" id="{11E5CABA-FEA4-4CEF-B3DE-A8298A6D534E}"/>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7" name="Freeform: Shape 56">
                <a:extLst>
                  <a:ext uri="{FF2B5EF4-FFF2-40B4-BE49-F238E27FC236}">
                    <a16:creationId xmlns:a16="http://schemas.microsoft.com/office/drawing/2014/main" id="{E6507184-73A6-4DDF-8FD5-68F29CEFBED5}"/>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6" name="Freeform: Shape 75">
                <a:extLst>
                  <a:ext uri="{FF2B5EF4-FFF2-40B4-BE49-F238E27FC236}">
                    <a16:creationId xmlns:a16="http://schemas.microsoft.com/office/drawing/2014/main" id="{36F19DBD-9757-4AC1-A971-41D7C761F35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7" name="Freeform: Shape 76">
                <a:extLst>
                  <a:ext uri="{FF2B5EF4-FFF2-40B4-BE49-F238E27FC236}">
                    <a16:creationId xmlns:a16="http://schemas.microsoft.com/office/drawing/2014/main" id="{92F9B809-9AFF-47D0-917A-93E4473182EC}"/>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8" name="Freeform: Shape 77">
                <a:extLst>
                  <a:ext uri="{FF2B5EF4-FFF2-40B4-BE49-F238E27FC236}">
                    <a16:creationId xmlns:a16="http://schemas.microsoft.com/office/drawing/2014/main" id="{ECF1BFB3-3D23-42B4-A601-675EAE41DD8C}"/>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9" name="Straight Connector 78">
                <a:extLst>
                  <a:ext uri="{FF2B5EF4-FFF2-40B4-BE49-F238E27FC236}">
                    <a16:creationId xmlns:a16="http://schemas.microsoft.com/office/drawing/2014/main" id="{F2F69E86-4CBF-4621-BC16-81F1B99B5E49}"/>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37" name="Group 36">
              <a:extLst>
                <a:ext uri="{FF2B5EF4-FFF2-40B4-BE49-F238E27FC236}">
                  <a16:creationId xmlns:a16="http://schemas.microsoft.com/office/drawing/2014/main" id="{682DC86F-D4AB-4082-86BC-19E8547FEE52}"/>
                </a:ext>
              </a:extLst>
            </p:cNvPr>
            <p:cNvGrpSpPr/>
            <p:nvPr/>
          </p:nvGrpSpPr>
          <p:grpSpPr bwMode="ltGray">
            <a:xfrm>
              <a:off x="7545167" y="-21839"/>
              <a:ext cx="1192433" cy="1098538"/>
              <a:chOff x="7545167" y="-9139"/>
              <a:chExt cx="1192433" cy="1098538"/>
            </a:xfrm>
          </p:grpSpPr>
          <p:sp>
            <p:nvSpPr>
              <p:cNvPr id="42" name="Freeform: Shape 41">
                <a:extLst>
                  <a:ext uri="{FF2B5EF4-FFF2-40B4-BE49-F238E27FC236}">
                    <a16:creationId xmlns:a16="http://schemas.microsoft.com/office/drawing/2014/main" id="{F0A227F7-0873-4775-ACB8-C16378C50F67}"/>
                  </a:ext>
                </a:extLst>
              </p:cNvPr>
              <p:cNvSpPr/>
              <p:nvPr/>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43" name="Freeform: Shape 42">
                <a:extLst>
                  <a:ext uri="{FF2B5EF4-FFF2-40B4-BE49-F238E27FC236}">
                    <a16:creationId xmlns:a16="http://schemas.microsoft.com/office/drawing/2014/main" id="{CE96E0FD-ABF5-4BBC-895B-B6CB793A6E1B}"/>
                  </a:ext>
                </a:extLst>
              </p:cNvPr>
              <p:cNvSpPr/>
              <p:nvPr/>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44" name="Freeform: Shape 43">
                <a:extLst>
                  <a:ext uri="{FF2B5EF4-FFF2-40B4-BE49-F238E27FC236}">
                    <a16:creationId xmlns:a16="http://schemas.microsoft.com/office/drawing/2014/main" id="{AEDCF37F-B382-45DF-99FB-EC2610AB7263}"/>
                  </a:ext>
                </a:extLst>
              </p:cNvPr>
              <p:cNvSpPr/>
              <p:nvPr/>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38" name="Group 37">
              <a:extLst>
                <a:ext uri="{FF2B5EF4-FFF2-40B4-BE49-F238E27FC236}">
                  <a16:creationId xmlns:a16="http://schemas.microsoft.com/office/drawing/2014/main" id="{6189FDA9-5189-4084-BBF1-0073873DC90E}"/>
                </a:ext>
              </a:extLst>
            </p:cNvPr>
            <p:cNvGrpSpPr/>
            <p:nvPr/>
          </p:nvGrpSpPr>
          <p:grpSpPr bwMode="ltGray">
            <a:xfrm>
              <a:off x="6256117" y="5896894"/>
              <a:ext cx="1057910" cy="971314"/>
              <a:chOff x="6256117" y="5896894"/>
              <a:chExt cx="1057910" cy="971314"/>
            </a:xfrm>
          </p:grpSpPr>
          <p:sp>
            <p:nvSpPr>
              <p:cNvPr id="39" name="Freeform: Shape 38">
                <a:extLst>
                  <a:ext uri="{FF2B5EF4-FFF2-40B4-BE49-F238E27FC236}">
                    <a16:creationId xmlns:a16="http://schemas.microsoft.com/office/drawing/2014/main" id="{14193CF6-5017-4942-8A0D-EAE2FD716588}"/>
                  </a:ext>
                </a:extLst>
              </p:cNvPr>
              <p:cNvSpPr/>
              <p:nvPr/>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0" name="Freeform: Shape 39">
                <a:extLst>
                  <a:ext uri="{FF2B5EF4-FFF2-40B4-BE49-F238E27FC236}">
                    <a16:creationId xmlns:a16="http://schemas.microsoft.com/office/drawing/2014/main" id="{24F838C6-381B-4108-AC93-60D8FAECAFB0}"/>
                  </a:ext>
                </a:extLst>
              </p:cNvPr>
              <p:cNvSpPr/>
              <p:nvPr/>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1" name="Freeform: Shape 40">
                <a:extLst>
                  <a:ext uri="{FF2B5EF4-FFF2-40B4-BE49-F238E27FC236}">
                    <a16:creationId xmlns:a16="http://schemas.microsoft.com/office/drawing/2014/main" id="{0F749661-E287-4140-A56B-7A3D355E88A6}"/>
                  </a:ext>
                </a:extLst>
              </p:cNvPr>
              <p:cNvSpPr/>
              <p:nvPr/>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80193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guide id="5"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851011899"/>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4_Blank">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B6277-6DB6-47BF-93FA-7E4DA530C18C}"/>
              </a:ext>
            </a:extLst>
          </p:cNvPr>
          <p:cNvSpPr>
            <a:spLocks noGrp="1"/>
          </p:cNvSpPr>
          <p:nvPr>
            <p:ph type="title"/>
          </p:nvPr>
        </p:nvSpPr>
        <p:spPr>
          <a:xfrm>
            <a:off x="584200" y="2563906"/>
            <a:ext cx="3316101" cy="1775012"/>
          </a:xfrm>
          <a:prstGeom prst="rect">
            <a:avLst/>
          </a:prstGeom>
        </p:spPr>
        <p:txBody>
          <a:bodyPr anchor="b"/>
          <a:lstStyle>
            <a:lvl1pPr algn="l">
              <a:defRPr/>
            </a:lvl1pPr>
          </a:lstStyle>
          <a:p>
            <a:r>
              <a:rPr lang="en-US"/>
              <a:t>Click to edit Master title style</a:t>
            </a:r>
          </a:p>
        </p:txBody>
      </p:sp>
    </p:spTree>
    <p:extLst>
      <p:ext uri="{BB962C8B-B14F-4D97-AF65-F5344CB8AC3E}">
        <p14:creationId xmlns:p14="http://schemas.microsoft.com/office/powerpoint/2010/main" val="220278076"/>
      </p:ext>
    </p:extLst>
  </p:cSld>
  <p:clrMapOvr>
    <a:masterClrMapping/>
  </p:clrMapOvr>
  <p:transition>
    <p:fade/>
  </p:transition>
  <p:hf sldNum="0" hdr="0" ftr="0" dt="0"/>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5_Blank">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B6277-6DB6-47BF-93FA-7E4DA530C18C}"/>
              </a:ext>
            </a:extLst>
          </p:cNvPr>
          <p:cNvSpPr>
            <a:spLocks noGrp="1"/>
          </p:cNvSpPr>
          <p:nvPr>
            <p:ph type="title"/>
          </p:nvPr>
        </p:nvSpPr>
        <p:spPr>
          <a:xfrm>
            <a:off x="584200" y="1449209"/>
            <a:ext cx="3316101" cy="1661993"/>
          </a:xfrm>
          <a:prstGeom prst="rect">
            <a:avLst/>
          </a:prstGeom>
        </p:spPr>
        <p:txBody>
          <a:bodyPr anchor="t"/>
          <a:lstStyle>
            <a:lvl1pPr algn="l">
              <a:defRPr/>
            </a:lvl1pPr>
          </a:lstStyle>
          <a:p>
            <a:r>
              <a:rPr lang="en-US"/>
              <a:t>Click to edit Master title style</a:t>
            </a:r>
          </a:p>
        </p:txBody>
      </p:sp>
    </p:spTree>
    <p:extLst>
      <p:ext uri="{BB962C8B-B14F-4D97-AF65-F5344CB8AC3E}">
        <p14:creationId xmlns:p14="http://schemas.microsoft.com/office/powerpoint/2010/main" val="2985113911"/>
      </p:ext>
    </p:extLst>
  </p:cSld>
  <p:clrMapOvr>
    <a:masterClrMapping/>
  </p:clrMapOvr>
  <p:transition>
    <p:fade/>
  </p:transition>
  <p:hf sldNum="0" hdr="0" ftr="0" dt="0"/>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2_Blank">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B6277-6DB6-47BF-93FA-7E4DA530C18C}"/>
              </a:ext>
            </a:extLst>
          </p:cNvPr>
          <p:cNvSpPr>
            <a:spLocks noGrp="1"/>
          </p:cNvSpPr>
          <p:nvPr>
            <p:ph type="title"/>
          </p:nvPr>
        </p:nvSpPr>
        <p:spPr>
          <a:xfrm>
            <a:off x="584968" y="2019300"/>
            <a:ext cx="3907772" cy="1107996"/>
          </a:xfrm>
          <a:prstGeom prst="rect">
            <a:avLst/>
          </a:prstGeom>
        </p:spPr>
        <p:txBody>
          <a:bodyPr anchor="b"/>
          <a:lstStyle>
            <a:lvl1pPr algn="l">
              <a:defRPr/>
            </a:lvl1pPr>
          </a:lstStyle>
          <a:p>
            <a:r>
              <a:rPr lang="en-US"/>
              <a:t>Click to edit Master title style</a:t>
            </a:r>
          </a:p>
        </p:txBody>
      </p:sp>
      <p:sp>
        <p:nvSpPr>
          <p:cNvPr id="6" name="Text Placeholder 5">
            <a:extLst>
              <a:ext uri="{FF2B5EF4-FFF2-40B4-BE49-F238E27FC236}">
                <a16:creationId xmlns:a16="http://schemas.microsoft.com/office/drawing/2014/main" id="{E7511BAD-E75D-4CB3-99C7-568BF0EE3726}"/>
              </a:ext>
            </a:extLst>
          </p:cNvPr>
          <p:cNvSpPr>
            <a:spLocks noGrp="1"/>
          </p:cNvSpPr>
          <p:nvPr>
            <p:ph type="body" sz="quarter" idx="10"/>
          </p:nvPr>
        </p:nvSpPr>
        <p:spPr>
          <a:xfrm>
            <a:off x="584200" y="3284459"/>
            <a:ext cx="3907772" cy="1517338"/>
          </a:xfrm>
        </p:spPr>
        <p:txBody>
          <a:bodyPr/>
          <a:lstStyle>
            <a:lvl1pPr marL="0" indent="0" algn="l">
              <a:spcBef>
                <a:spcPts val="600"/>
              </a:spcBef>
              <a:spcAft>
                <a:spcPts val="600"/>
              </a:spcAft>
              <a:buNone/>
              <a:defRPr sz="2000">
                <a:latin typeface="+mn-lt"/>
              </a:defRPr>
            </a:lvl1pPr>
            <a:lvl2pPr marL="0" indent="0" algn="l">
              <a:spcBef>
                <a:spcPts val="600"/>
              </a:spcBef>
              <a:spcAft>
                <a:spcPts val="600"/>
              </a:spcAft>
              <a:buNone/>
              <a:defRPr sz="1800" b="0">
                <a:solidFill>
                  <a:schemeClr val="tx1"/>
                </a:solidFill>
              </a:defRPr>
            </a:lvl2pPr>
            <a:lvl3pPr marL="0" indent="0" algn="l">
              <a:buNone/>
              <a:defRPr sz="1400"/>
            </a:lvl3pPr>
            <a:lvl4pPr marL="0" indent="0" algn="l">
              <a:buNone/>
              <a:defRPr sz="1200"/>
            </a:lvl4pPr>
            <a:lvl5pPr marL="0" indent="0" algn="l">
              <a:buNone/>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61305306"/>
      </p:ext>
    </p:extLst>
  </p:cSld>
  <p:clrMapOvr>
    <a:overrideClrMapping bg1="lt1" tx1="dk1" bg2="lt2" tx2="dk2" accent1="accent1" accent2="accent2" accent3="accent3" accent4="accent4" accent5="accent5" accent6="accent6" hlink="hlink" folHlink="folHlink"/>
  </p:clrMapOvr>
  <p:transition>
    <p:fade/>
  </p:transition>
  <p:hf sldNum="0" hdr="0" ftr="0" dt="0"/>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3_Blank">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B6277-6DB6-47BF-93FA-7E4DA530C18C}"/>
              </a:ext>
            </a:extLst>
          </p:cNvPr>
          <p:cNvSpPr>
            <a:spLocks noGrp="1"/>
          </p:cNvSpPr>
          <p:nvPr>
            <p:ph type="title"/>
          </p:nvPr>
        </p:nvSpPr>
        <p:spPr>
          <a:xfrm>
            <a:off x="584967" y="2019300"/>
            <a:ext cx="5359401" cy="1107996"/>
          </a:xfrm>
          <a:prstGeom prst="rect">
            <a:avLst/>
          </a:prstGeom>
        </p:spPr>
        <p:txBody>
          <a:bodyPr anchor="b"/>
          <a:lstStyle>
            <a:lvl1pPr algn="l">
              <a:defRPr/>
            </a:lvl1pPr>
          </a:lstStyle>
          <a:p>
            <a:r>
              <a:rPr lang="en-US"/>
              <a:t>Click to edit Master title style</a:t>
            </a:r>
          </a:p>
        </p:txBody>
      </p:sp>
      <p:sp>
        <p:nvSpPr>
          <p:cNvPr id="6" name="Text Placeholder 5">
            <a:extLst>
              <a:ext uri="{FF2B5EF4-FFF2-40B4-BE49-F238E27FC236}">
                <a16:creationId xmlns:a16="http://schemas.microsoft.com/office/drawing/2014/main" id="{E7511BAD-E75D-4CB3-99C7-568BF0EE3726}"/>
              </a:ext>
            </a:extLst>
          </p:cNvPr>
          <p:cNvSpPr>
            <a:spLocks noGrp="1"/>
          </p:cNvSpPr>
          <p:nvPr>
            <p:ph type="body" sz="quarter" idx="10"/>
          </p:nvPr>
        </p:nvSpPr>
        <p:spPr>
          <a:xfrm>
            <a:off x="584199" y="3284459"/>
            <a:ext cx="5359401" cy="1517338"/>
          </a:xfrm>
        </p:spPr>
        <p:txBody>
          <a:bodyPr/>
          <a:lstStyle>
            <a:lvl1pPr marL="0" indent="0" algn="l">
              <a:spcBef>
                <a:spcPts val="600"/>
              </a:spcBef>
              <a:spcAft>
                <a:spcPts val="600"/>
              </a:spcAft>
              <a:buNone/>
              <a:defRPr sz="2000">
                <a:latin typeface="+mn-lt"/>
              </a:defRPr>
            </a:lvl1pPr>
            <a:lvl2pPr marL="0" indent="0" algn="l">
              <a:spcBef>
                <a:spcPts val="600"/>
              </a:spcBef>
              <a:spcAft>
                <a:spcPts val="600"/>
              </a:spcAft>
              <a:buNone/>
              <a:defRPr sz="1800" b="0">
                <a:solidFill>
                  <a:schemeClr val="tx1"/>
                </a:solidFill>
              </a:defRPr>
            </a:lvl2pPr>
            <a:lvl3pPr marL="0" indent="0" algn="l">
              <a:buNone/>
              <a:defRPr sz="1400"/>
            </a:lvl3pPr>
            <a:lvl4pPr marL="0" indent="0" algn="l">
              <a:buNone/>
              <a:defRPr sz="1200"/>
            </a:lvl4pPr>
            <a:lvl5pPr marL="0" indent="0" algn="l">
              <a:buNone/>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33893917"/>
      </p:ext>
    </p:extLst>
  </p:cSld>
  <p:clrMapOvr>
    <a:overrideClrMapping bg1="lt1" tx1="dk1" bg2="lt2" tx2="dk2" accent1="accent1" accent2="accent2" accent3="accent3" accent4="accent4" accent5="accent5" accent6="accent6" hlink="hlink" folHlink="folHlink"/>
  </p:clrMapOvr>
  <p:transition>
    <p:fade/>
  </p:transition>
  <p:hf sldNum="0" hdr="0" ftr="0" dt="0"/>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6_Blank">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B6277-6DB6-47BF-93FA-7E4DA530C18C}"/>
              </a:ext>
            </a:extLst>
          </p:cNvPr>
          <p:cNvSpPr>
            <a:spLocks noGrp="1"/>
          </p:cNvSpPr>
          <p:nvPr>
            <p:ph type="title"/>
          </p:nvPr>
        </p:nvSpPr>
        <p:spPr>
          <a:xfrm>
            <a:off x="584967" y="2697032"/>
            <a:ext cx="5359401" cy="1107996"/>
          </a:xfrm>
          <a:prstGeom prst="rect">
            <a:avLst/>
          </a:prstGeom>
        </p:spPr>
        <p:txBody>
          <a:bodyPr anchor="b"/>
          <a:lstStyle>
            <a:lvl1pPr algn="l">
              <a:defRPr/>
            </a:lvl1pPr>
          </a:lstStyle>
          <a:p>
            <a:r>
              <a:rPr lang="en-US"/>
              <a:t>Click to edit Master title style</a:t>
            </a:r>
          </a:p>
        </p:txBody>
      </p:sp>
    </p:spTree>
    <p:extLst>
      <p:ext uri="{BB962C8B-B14F-4D97-AF65-F5344CB8AC3E}">
        <p14:creationId xmlns:p14="http://schemas.microsoft.com/office/powerpoint/2010/main" val="1206601769"/>
      </p:ext>
    </p:extLst>
  </p:cSld>
  <p:clrMapOvr>
    <a:overrideClrMapping bg1="lt1" tx1="dk1" bg2="lt2" tx2="dk2" accent1="accent1" accent2="accent2" accent3="accent3" accent4="accent4" accent5="accent5" accent6="accent6" hlink="hlink" folHlink="folHlink"/>
  </p:clrMapOvr>
  <p:transition>
    <p:fade/>
  </p:transition>
  <p:hf sldNum="0" hdr="0" ftr="0" dt="0"/>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16154222"/>
      </p:ext>
    </p:extLst>
  </p:cSld>
  <p:clrMapOvr>
    <a:overrideClrMapping bg1="lt1" tx1="dk1" bg2="lt2" tx2="dk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1"/>
      </p:bgRef>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a:extLst>
              <a:ext uri="{FF2B5EF4-FFF2-40B4-BE49-F238E27FC236}">
                <a16:creationId xmlns:a16="http://schemas.microsoft.com/office/drawing/2014/main" id="{2AF1B466-0564-43F9-8D6C-164B32A60AE3}"/>
              </a:ext>
            </a:extLst>
          </p:cNvPr>
          <p:cNvSpPr>
            <a:spLocks noGrp="1"/>
          </p:cNvSpPr>
          <p:nvPr>
            <p:ph type="title" hasCustomPrompt="1"/>
          </p:nvPr>
        </p:nvSpPr>
        <p:spPr>
          <a:xfrm>
            <a:off x="584200" y="457200"/>
            <a:ext cx="11018520" cy="553998"/>
          </a:xfrm>
          <a:prstGeom prst="rect">
            <a:avLst/>
          </a:prstGeom>
        </p:spPr>
        <p:txBody>
          <a:bodyPr/>
          <a:lstStyle>
            <a:lvl1pPr>
              <a:defRPr/>
            </a:lvl1pPr>
          </a:lstStyle>
          <a:p>
            <a:r>
              <a:rPr lang="en-US"/>
              <a:t>Software Code Slide</a:t>
            </a:r>
          </a:p>
        </p:txBody>
      </p:sp>
    </p:spTree>
    <p:extLst>
      <p:ext uri="{BB962C8B-B14F-4D97-AF65-F5344CB8AC3E}">
        <p14:creationId xmlns:p14="http://schemas.microsoft.com/office/powerpoint/2010/main" val="4135573460"/>
      </p:ext>
    </p:extLst>
  </p:cSld>
  <p:clrMapOvr>
    <a:overrideClrMapping bg1="lt1" tx1="dk1" bg2="lt2" tx2="dk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cSld name="Evaluation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29268" y="291068"/>
            <a:ext cx="6769045" cy="553998"/>
          </a:xfrm>
          <a:prstGeom prst="rect">
            <a:avLst/>
          </a:prstGeom>
        </p:spPr>
        <p:txBody>
          <a:bodyPr/>
          <a:lstStyle>
            <a:lvl1pPr>
              <a:defRPr sz="3600"/>
            </a:lvl1pPr>
          </a:lstStyle>
          <a:p>
            <a:r>
              <a:rPr lang="en-US"/>
              <a:t>Click to edit Master title style</a:t>
            </a:r>
          </a:p>
        </p:txBody>
      </p:sp>
      <p:sp>
        <p:nvSpPr>
          <p:cNvPr id="4" name="Text Placeholder 3"/>
          <p:cNvSpPr>
            <a:spLocks noGrp="1"/>
          </p:cNvSpPr>
          <p:nvPr>
            <p:ph type="body" sz="quarter" idx="10"/>
          </p:nvPr>
        </p:nvSpPr>
        <p:spPr>
          <a:xfrm>
            <a:off x="5129267" y="4773828"/>
            <a:ext cx="6769045" cy="1793104"/>
          </a:xfrm>
        </p:spPr>
        <p:txBody>
          <a:bodyPr wrap="square">
            <a:noAutofit/>
          </a:bodyPr>
          <a:lstStyle>
            <a:lvl1pPr marL="0" indent="0">
              <a:spcBef>
                <a:spcPts val="1765"/>
              </a:spcBef>
              <a:buNone/>
              <a:defRPr sz="2000">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p:txBody>
      </p:sp>
      <p:pic>
        <p:nvPicPr>
          <p:cNvPr id="5" name="Picture 4" descr="Image of Ignite app on a Windows Device." title="Ignite event image">
            <a:extLst>
              <a:ext uri="{FF2B5EF4-FFF2-40B4-BE49-F238E27FC236}">
                <a16:creationId xmlns:a16="http://schemas.microsoft.com/office/drawing/2014/main" id="{E803C22C-E970-4ADA-A60C-5127C1C2C1DE}"/>
              </a:ext>
            </a:extLst>
          </p:cNvPr>
          <p:cNvPicPr>
            <a:picLocks noChangeAspect="1"/>
          </p:cNvPicPr>
          <p:nvPr/>
        </p:nvPicPr>
        <p:blipFill rotWithShape="1">
          <a:blip r:embed="rId2"/>
          <a:srcRect l="17119" r="5881"/>
          <a:stretch/>
        </p:blipFill>
        <p:spPr>
          <a:xfrm>
            <a:off x="0" y="-1"/>
            <a:ext cx="4828867" cy="6858623"/>
          </a:xfrm>
          <a:prstGeom prst="rect">
            <a:avLst/>
          </a:prstGeom>
        </p:spPr>
      </p:pic>
    </p:spTree>
    <p:extLst>
      <p:ext uri="{BB962C8B-B14F-4D97-AF65-F5344CB8AC3E}">
        <p14:creationId xmlns:p14="http://schemas.microsoft.com/office/powerpoint/2010/main" val="38796525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98.xml><?xml version="1.0" encoding="utf-8"?>
<p:sldLayout xmlns:a="http://schemas.openxmlformats.org/drawingml/2006/main" xmlns:r="http://schemas.openxmlformats.org/officeDocument/2006/relationships" xmlns:p="http://schemas.openxmlformats.org/presentationml/2006/main" userDrawn="1">
  <p:cSld name="Title Only light">
    <p:bg>
      <p:bgPr>
        <a:solidFill>
          <a:schemeClr val="bg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03D917D-70CA-49CE-9A4B-614F3D3864AD}"/>
              </a:ext>
            </a:extLst>
          </p:cNvPr>
          <p:cNvSpPr>
            <a:spLocks noGrp="1"/>
          </p:cNvSpPr>
          <p:nvPr>
            <p:ph type="title"/>
          </p:nvPr>
        </p:nvSpPr>
        <p:spPr>
          <a:xfrm>
            <a:off x="584200" y="457200"/>
            <a:ext cx="11018520" cy="553998"/>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126843487"/>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cSld name="Blank ligh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7461213"/>
      </p:ext>
    </p:extLst>
  </p:cSld>
  <p:clrMapOvr>
    <a:overrideClrMapping bg1="lt1" tx1="dk1" bg2="lt2" tx2="dk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1.emf"/></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286.xml"/><Relationship Id="rId13" Type="http://schemas.openxmlformats.org/officeDocument/2006/relationships/slideLayout" Target="../slideLayouts/slideLayout291.xml"/><Relationship Id="rId18" Type="http://schemas.openxmlformats.org/officeDocument/2006/relationships/slideLayout" Target="../slideLayouts/slideLayout296.xml"/><Relationship Id="rId3" Type="http://schemas.openxmlformats.org/officeDocument/2006/relationships/slideLayout" Target="../slideLayouts/slideLayout281.xml"/><Relationship Id="rId21" Type="http://schemas.openxmlformats.org/officeDocument/2006/relationships/theme" Target="../theme/theme10.xml"/><Relationship Id="rId7" Type="http://schemas.openxmlformats.org/officeDocument/2006/relationships/slideLayout" Target="../slideLayouts/slideLayout285.xml"/><Relationship Id="rId12" Type="http://schemas.openxmlformats.org/officeDocument/2006/relationships/slideLayout" Target="../slideLayouts/slideLayout290.xml"/><Relationship Id="rId17" Type="http://schemas.openxmlformats.org/officeDocument/2006/relationships/slideLayout" Target="../slideLayouts/slideLayout295.xml"/><Relationship Id="rId2" Type="http://schemas.openxmlformats.org/officeDocument/2006/relationships/slideLayout" Target="../slideLayouts/slideLayout280.xml"/><Relationship Id="rId16" Type="http://schemas.openxmlformats.org/officeDocument/2006/relationships/slideLayout" Target="../slideLayouts/slideLayout294.xml"/><Relationship Id="rId20" Type="http://schemas.openxmlformats.org/officeDocument/2006/relationships/slideLayout" Target="../slideLayouts/slideLayout298.xml"/><Relationship Id="rId1" Type="http://schemas.openxmlformats.org/officeDocument/2006/relationships/slideLayout" Target="../slideLayouts/slideLayout279.xml"/><Relationship Id="rId6" Type="http://schemas.openxmlformats.org/officeDocument/2006/relationships/slideLayout" Target="../slideLayouts/slideLayout284.xml"/><Relationship Id="rId11" Type="http://schemas.openxmlformats.org/officeDocument/2006/relationships/slideLayout" Target="../slideLayouts/slideLayout289.xml"/><Relationship Id="rId5" Type="http://schemas.openxmlformats.org/officeDocument/2006/relationships/slideLayout" Target="../slideLayouts/slideLayout283.xml"/><Relationship Id="rId15" Type="http://schemas.openxmlformats.org/officeDocument/2006/relationships/slideLayout" Target="../slideLayouts/slideLayout293.xml"/><Relationship Id="rId10" Type="http://schemas.openxmlformats.org/officeDocument/2006/relationships/slideLayout" Target="../slideLayouts/slideLayout288.xml"/><Relationship Id="rId19" Type="http://schemas.openxmlformats.org/officeDocument/2006/relationships/slideLayout" Target="../slideLayouts/slideLayout297.xml"/><Relationship Id="rId4" Type="http://schemas.openxmlformats.org/officeDocument/2006/relationships/slideLayout" Target="../slideLayouts/slideLayout282.xml"/><Relationship Id="rId9" Type="http://schemas.openxmlformats.org/officeDocument/2006/relationships/slideLayout" Target="../slideLayouts/slideLayout287.xml"/><Relationship Id="rId14" Type="http://schemas.openxmlformats.org/officeDocument/2006/relationships/slideLayout" Target="../slideLayouts/slideLayout292.xml"/><Relationship Id="rId22" Type="http://schemas.openxmlformats.org/officeDocument/2006/relationships/image" Target="../media/image1.emf"/></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slideLayout" Target="../slideLayouts/slideLayout38.xml"/><Relationship Id="rId18" Type="http://schemas.openxmlformats.org/officeDocument/2006/relationships/slideLayout" Target="../slideLayouts/slideLayout43.xml"/><Relationship Id="rId26" Type="http://schemas.openxmlformats.org/officeDocument/2006/relationships/slideLayout" Target="../slideLayouts/slideLayout51.xml"/><Relationship Id="rId39" Type="http://schemas.openxmlformats.org/officeDocument/2006/relationships/slideLayout" Target="../slideLayouts/slideLayout64.xml"/><Relationship Id="rId3" Type="http://schemas.openxmlformats.org/officeDocument/2006/relationships/slideLayout" Target="../slideLayouts/slideLayout28.xml"/><Relationship Id="rId21" Type="http://schemas.openxmlformats.org/officeDocument/2006/relationships/slideLayout" Target="../slideLayouts/slideLayout46.xml"/><Relationship Id="rId34" Type="http://schemas.openxmlformats.org/officeDocument/2006/relationships/slideLayout" Target="../slideLayouts/slideLayout59.xml"/><Relationship Id="rId42" Type="http://schemas.openxmlformats.org/officeDocument/2006/relationships/slideLayout" Target="../slideLayouts/slideLayout67.xml"/><Relationship Id="rId47" Type="http://schemas.openxmlformats.org/officeDocument/2006/relationships/theme" Target="../theme/theme2.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17" Type="http://schemas.openxmlformats.org/officeDocument/2006/relationships/slideLayout" Target="../slideLayouts/slideLayout42.xml"/><Relationship Id="rId25" Type="http://schemas.openxmlformats.org/officeDocument/2006/relationships/slideLayout" Target="../slideLayouts/slideLayout50.xml"/><Relationship Id="rId33" Type="http://schemas.openxmlformats.org/officeDocument/2006/relationships/slideLayout" Target="../slideLayouts/slideLayout58.xml"/><Relationship Id="rId38" Type="http://schemas.openxmlformats.org/officeDocument/2006/relationships/slideLayout" Target="../slideLayouts/slideLayout63.xml"/><Relationship Id="rId46" Type="http://schemas.openxmlformats.org/officeDocument/2006/relationships/slideLayout" Target="../slideLayouts/slideLayout71.xml"/><Relationship Id="rId2" Type="http://schemas.openxmlformats.org/officeDocument/2006/relationships/slideLayout" Target="../slideLayouts/slideLayout27.xml"/><Relationship Id="rId16" Type="http://schemas.openxmlformats.org/officeDocument/2006/relationships/slideLayout" Target="../slideLayouts/slideLayout41.xml"/><Relationship Id="rId20" Type="http://schemas.openxmlformats.org/officeDocument/2006/relationships/slideLayout" Target="../slideLayouts/slideLayout45.xml"/><Relationship Id="rId29" Type="http://schemas.openxmlformats.org/officeDocument/2006/relationships/slideLayout" Target="../slideLayouts/slideLayout54.xml"/><Relationship Id="rId41" Type="http://schemas.openxmlformats.org/officeDocument/2006/relationships/slideLayout" Target="../slideLayouts/slideLayout66.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24" Type="http://schemas.openxmlformats.org/officeDocument/2006/relationships/slideLayout" Target="../slideLayouts/slideLayout49.xml"/><Relationship Id="rId32" Type="http://schemas.openxmlformats.org/officeDocument/2006/relationships/slideLayout" Target="../slideLayouts/slideLayout57.xml"/><Relationship Id="rId37" Type="http://schemas.openxmlformats.org/officeDocument/2006/relationships/slideLayout" Target="../slideLayouts/slideLayout62.xml"/><Relationship Id="rId40" Type="http://schemas.openxmlformats.org/officeDocument/2006/relationships/slideLayout" Target="../slideLayouts/slideLayout65.xml"/><Relationship Id="rId45" Type="http://schemas.openxmlformats.org/officeDocument/2006/relationships/slideLayout" Target="../slideLayouts/slideLayout70.xml"/><Relationship Id="rId5" Type="http://schemas.openxmlformats.org/officeDocument/2006/relationships/slideLayout" Target="../slideLayouts/slideLayout30.xml"/><Relationship Id="rId15" Type="http://schemas.openxmlformats.org/officeDocument/2006/relationships/slideLayout" Target="../slideLayouts/slideLayout40.xml"/><Relationship Id="rId23" Type="http://schemas.openxmlformats.org/officeDocument/2006/relationships/slideLayout" Target="../slideLayouts/slideLayout48.xml"/><Relationship Id="rId28" Type="http://schemas.openxmlformats.org/officeDocument/2006/relationships/slideLayout" Target="../slideLayouts/slideLayout53.xml"/><Relationship Id="rId36" Type="http://schemas.openxmlformats.org/officeDocument/2006/relationships/slideLayout" Target="../slideLayouts/slideLayout61.xml"/><Relationship Id="rId10" Type="http://schemas.openxmlformats.org/officeDocument/2006/relationships/slideLayout" Target="../slideLayouts/slideLayout35.xml"/><Relationship Id="rId19" Type="http://schemas.openxmlformats.org/officeDocument/2006/relationships/slideLayout" Target="../slideLayouts/slideLayout44.xml"/><Relationship Id="rId31" Type="http://schemas.openxmlformats.org/officeDocument/2006/relationships/slideLayout" Target="../slideLayouts/slideLayout56.xml"/><Relationship Id="rId44" Type="http://schemas.openxmlformats.org/officeDocument/2006/relationships/slideLayout" Target="../slideLayouts/slideLayout69.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slideLayout" Target="../slideLayouts/slideLayout39.xml"/><Relationship Id="rId22" Type="http://schemas.openxmlformats.org/officeDocument/2006/relationships/slideLayout" Target="../slideLayouts/slideLayout47.xml"/><Relationship Id="rId27" Type="http://schemas.openxmlformats.org/officeDocument/2006/relationships/slideLayout" Target="../slideLayouts/slideLayout52.xml"/><Relationship Id="rId30" Type="http://schemas.openxmlformats.org/officeDocument/2006/relationships/slideLayout" Target="../slideLayouts/slideLayout55.xml"/><Relationship Id="rId35" Type="http://schemas.openxmlformats.org/officeDocument/2006/relationships/slideLayout" Target="../slideLayouts/slideLayout60.xml"/><Relationship Id="rId43" Type="http://schemas.openxmlformats.org/officeDocument/2006/relationships/slideLayout" Target="../slideLayouts/slideLayout68.xml"/><Relationship Id="rId48" Type="http://schemas.openxmlformats.org/officeDocument/2006/relationships/image" Target="../media/image1.emf"/></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79.xml"/><Relationship Id="rId13" Type="http://schemas.openxmlformats.org/officeDocument/2006/relationships/slideLayout" Target="../slideLayouts/slideLayout84.xml"/><Relationship Id="rId18" Type="http://schemas.openxmlformats.org/officeDocument/2006/relationships/slideLayout" Target="../slideLayouts/slideLayout89.xml"/><Relationship Id="rId26" Type="http://schemas.openxmlformats.org/officeDocument/2006/relationships/slideLayout" Target="../slideLayouts/slideLayout97.xml"/><Relationship Id="rId39" Type="http://schemas.openxmlformats.org/officeDocument/2006/relationships/slideLayout" Target="../slideLayouts/slideLayout110.xml"/><Relationship Id="rId3" Type="http://schemas.openxmlformats.org/officeDocument/2006/relationships/slideLayout" Target="../slideLayouts/slideLayout74.xml"/><Relationship Id="rId21" Type="http://schemas.openxmlformats.org/officeDocument/2006/relationships/slideLayout" Target="../slideLayouts/slideLayout92.xml"/><Relationship Id="rId34" Type="http://schemas.openxmlformats.org/officeDocument/2006/relationships/slideLayout" Target="../slideLayouts/slideLayout105.xml"/><Relationship Id="rId42" Type="http://schemas.openxmlformats.org/officeDocument/2006/relationships/theme" Target="../theme/theme3.xml"/><Relationship Id="rId7" Type="http://schemas.openxmlformats.org/officeDocument/2006/relationships/slideLayout" Target="../slideLayouts/slideLayout78.xml"/><Relationship Id="rId12" Type="http://schemas.openxmlformats.org/officeDocument/2006/relationships/slideLayout" Target="../slideLayouts/slideLayout83.xml"/><Relationship Id="rId17" Type="http://schemas.openxmlformats.org/officeDocument/2006/relationships/slideLayout" Target="../slideLayouts/slideLayout88.xml"/><Relationship Id="rId25" Type="http://schemas.openxmlformats.org/officeDocument/2006/relationships/slideLayout" Target="../slideLayouts/slideLayout96.xml"/><Relationship Id="rId33" Type="http://schemas.openxmlformats.org/officeDocument/2006/relationships/slideLayout" Target="../slideLayouts/slideLayout104.xml"/><Relationship Id="rId38" Type="http://schemas.openxmlformats.org/officeDocument/2006/relationships/slideLayout" Target="../slideLayouts/slideLayout109.xml"/><Relationship Id="rId2" Type="http://schemas.openxmlformats.org/officeDocument/2006/relationships/slideLayout" Target="../slideLayouts/slideLayout73.xml"/><Relationship Id="rId16" Type="http://schemas.openxmlformats.org/officeDocument/2006/relationships/slideLayout" Target="../slideLayouts/slideLayout87.xml"/><Relationship Id="rId20" Type="http://schemas.openxmlformats.org/officeDocument/2006/relationships/slideLayout" Target="../slideLayouts/slideLayout91.xml"/><Relationship Id="rId29" Type="http://schemas.openxmlformats.org/officeDocument/2006/relationships/slideLayout" Target="../slideLayouts/slideLayout100.xml"/><Relationship Id="rId41" Type="http://schemas.openxmlformats.org/officeDocument/2006/relationships/slideLayout" Target="../slideLayouts/slideLayout112.xml"/><Relationship Id="rId1" Type="http://schemas.openxmlformats.org/officeDocument/2006/relationships/slideLayout" Target="../slideLayouts/slideLayout72.xml"/><Relationship Id="rId6" Type="http://schemas.openxmlformats.org/officeDocument/2006/relationships/slideLayout" Target="../slideLayouts/slideLayout77.xml"/><Relationship Id="rId11" Type="http://schemas.openxmlformats.org/officeDocument/2006/relationships/slideLayout" Target="../slideLayouts/slideLayout82.xml"/><Relationship Id="rId24" Type="http://schemas.openxmlformats.org/officeDocument/2006/relationships/slideLayout" Target="../slideLayouts/slideLayout95.xml"/><Relationship Id="rId32" Type="http://schemas.openxmlformats.org/officeDocument/2006/relationships/slideLayout" Target="../slideLayouts/slideLayout103.xml"/><Relationship Id="rId37" Type="http://schemas.openxmlformats.org/officeDocument/2006/relationships/slideLayout" Target="../slideLayouts/slideLayout108.xml"/><Relationship Id="rId40" Type="http://schemas.openxmlformats.org/officeDocument/2006/relationships/slideLayout" Target="../slideLayouts/slideLayout111.xml"/><Relationship Id="rId5" Type="http://schemas.openxmlformats.org/officeDocument/2006/relationships/slideLayout" Target="../slideLayouts/slideLayout76.xml"/><Relationship Id="rId15" Type="http://schemas.openxmlformats.org/officeDocument/2006/relationships/slideLayout" Target="../slideLayouts/slideLayout86.xml"/><Relationship Id="rId23" Type="http://schemas.openxmlformats.org/officeDocument/2006/relationships/slideLayout" Target="../slideLayouts/slideLayout94.xml"/><Relationship Id="rId28" Type="http://schemas.openxmlformats.org/officeDocument/2006/relationships/slideLayout" Target="../slideLayouts/slideLayout99.xml"/><Relationship Id="rId36" Type="http://schemas.openxmlformats.org/officeDocument/2006/relationships/slideLayout" Target="../slideLayouts/slideLayout107.xml"/><Relationship Id="rId10" Type="http://schemas.openxmlformats.org/officeDocument/2006/relationships/slideLayout" Target="../slideLayouts/slideLayout81.xml"/><Relationship Id="rId19" Type="http://schemas.openxmlformats.org/officeDocument/2006/relationships/slideLayout" Target="../slideLayouts/slideLayout90.xml"/><Relationship Id="rId31" Type="http://schemas.openxmlformats.org/officeDocument/2006/relationships/slideLayout" Target="../slideLayouts/slideLayout102.xml"/><Relationship Id="rId4" Type="http://schemas.openxmlformats.org/officeDocument/2006/relationships/slideLayout" Target="../slideLayouts/slideLayout75.xml"/><Relationship Id="rId9" Type="http://schemas.openxmlformats.org/officeDocument/2006/relationships/slideLayout" Target="../slideLayouts/slideLayout80.xml"/><Relationship Id="rId14" Type="http://schemas.openxmlformats.org/officeDocument/2006/relationships/slideLayout" Target="../slideLayouts/slideLayout85.xml"/><Relationship Id="rId22" Type="http://schemas.openxmlformats.org/officeDocument/2006/relationships/slideLayout" Target="../slideLayouts/slideLayout93.xml"/><Relationship Id="rId27" Type="http://schemas.openxmlformats.org/officeDocument/2006/relationships/slideLayout" Target="../slideLayouts/slideLayout98.xml"/><Relationship Id="rId30" Type="http://schemas.openxmlformats.org/officeDocument/2006/relationships/slideLayout" Target="../slideLayouts/slideLayout101.xml"/><Relationship Id="rId35" Type="http://schemas.openxmlformats.org/officeDocument/2006/relationships/slideLayout" Target="../slideLayouts/slideLayout106.xml"/><Relationship Id="rId43" Type="http://schemas.openxmlformats.org/officeDocument/2006/relationships/image" Target="../media/image1.emf"/></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20.xml"/><Relationship Id="rId13" Type="http://schemas.openxmlformats.org/officeDocument/2006/relationships/slideLayout" Target="../slideLayouts/slideLayout125.xml"/><Relationship Id="rId18" Type="http://schemas.openxmlformats.org/officeDocument/2006/relationships/slideLayout" Target="../slideLayouts/slideLayout130.xml"/><Relationship Id="rId3" Type="http://schemas.openxmlformats.org/officeDocument/2006/relationships/slideLayout" Target="../slideLayouts/slideLayout115.xml"/><Relationship Id="rId21" Type="http://schemas.openxmlformats.org/officeDocument/2006/relationships/image" Target="../media/image1.emf"/><Relationship Id="rId7" Type="http://schemas.openxmlformats.org/officeDocument/2006/relationships/slideLayout" Target="../slideLayouts/slideLayout119.xml"/><Relationship Id="rId12" Type="http://schemas.openxmlformats.org/officeDocument/2006/relationships/slideLayout" Target="../slideLayouts/slideLayout124.xml"/><Relationship Id="rId17" Type="http://schemas.openxmlformats.org/officeDocument/2006/relationships/slideLayout" Target="../slideLayouts/slideLayout129.xml"/><Relationship Id="rId2" Type="http://schemas.openxmlformats.org/officeDocument/2006/relationships/slideLayout" Target="../slideLayouts/slideLayout114.xml"/><Relationship Id="rId16" Type="http://schemas.openxmlformats.org/officeDocument/2006/relationships/slideLayout" Target="../slideLayouts/slideLayout128.xml"/><Relationship Id="rId20" Type="http://schemas.openxmlformats.org/officeDocument/2006/relationships/theme" Target="../theme/theme4.xml"/><Relationship Id="rId1" Type="http://schemas.openxmlformats.org/officeDocument/2006/relationships/slideLayout" Target="../slideLayouts/slideLayout113.xml"/><Relationship Id="rId6" Type="http://schemas.openxmlformats.org/officeDocument/2006/relationships/slideLayout" Target="../slideLayouts/slideLayout118.xml"/><Relationship Id="rId11" Type="http://schemas.openxmlformats.org/officeDocument/2006/relationships/slideLayout" Target="../slideLayouts/slideLayout123.xml"/><Relationship Id="rId5" Type="http://schemas.openxmlformats.org/officeDocument/2006/relationships/slideLayout" Target="../slideLayouts/slideLayout117.xml"/><Relationship Id="rId15" Type="http://schemas.openxmlformats.org/officeDocument/2006/relationships/slideLayout" Target="../slideLayouts/slideLayout127.xml"/><Relationship Id="rId10" Type="http://schemas.openxmlformats.org/officeDocument/2006/relationships/slideLayout" Target="../slideLayouts/slideLayout122.xml"/><Relationship Id="rId19" Type="http://schemas.openxmlformats.org/officeDocument/2006/relationships/slideLayout" Target="../slideLayouts/slideLayout131.xml"/><Relationship Id="rId4" Type="http://schemas.openxmlformats.org/officeDocument/2006/relationships/slideLayout" Target="../slideLayouts/slideLayout116.xml"/><Relationship Id="rId9" Type="http://schemas.openxmlformats.org/officeDocument/2006/relationships/slideLayout" Target="../slideLayouts/slideLayout121.xml"/><Relationship Id="rId14" Type="http://schemas.openxmlformats.org/officeDocument/2006/relationships/slideLayout" Target="../slideLayouts/slideLayout126.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39.xml"/><Relationship Id="rId13" Type="http://schemas.openxmlformats.org/officeDocument/2006/relationships/slideLayout" Target="../slideLayouts/slideLayout144.xml"/><Relationship Id="rId18" Type="http://schemas.openxmlformats.org/officeDocument/2006/relationships/slideLayout" Target="../slideLayouts/slideLayout149.xml"/><Relationship Id="rId26" Type="http://schemas.openxmlformats.org/officeDocument/2006/relationships/slideLayout" Target="../slideLayouts/slideLayout157.xml"/><Relationship Id="rId39" Type="http://schemas.openxmlformats.org/officeDocument/2006/relationships/slideLayout" Target="../slideLayouts/slideLayout170.xml"/><Relationship Id="rId3" Type="http://schemas.openxmlformats.org/officeDocument/2006/relationships/slideLayout" Target="../slideLayouts/slideLayout134.xml"/><Relationship Id="rId21" Type="http://schemas.openxmlformats.org/officeDocument/2006/relationships/slideLayout" Target="../slideLayouts/slideLayout152.xml"/><Relationship Id="rId34" Type="http://schemas.openxmlformats.org/officeDocument/2006/relationships/slideLayout" Target="../slideLayouts/slideLayout165.xml"/><Relationship Id="rId42" Type="http://schemas.openxmlformats.org/officeDocument/2006/relationships/slideLayout" Target="../slideLayouts/slideLayout173.xml"/><Relationship Id="rId47" Type="http://schemas.openxmlformats.org/officeDocument/2006/relationships/theme" Target="../theme/theme5.xml"/><Relationship Id="rId7" Type="http://schemas.openxmlformats.org/officeDocument/2006/relationships/slideLayout" Target="../slideLayouts/slideLayout138.xml"/><Relationship Id="rId12" Type="http://schemas.openxmlformats.org/officeDocument/2006/relationships/slideLayout" Target="../slideLayouts/slideLayout143.xml"/><Relationship Id="rId17" Type="http://schemas.openxmlformats.org/officeDocument/2006/relationships/slideLayout" Target="../slideLayouts/slideLayout148.xml"/><Relationship Id="rId25" Type="http://schemas.openxmlformats.org/officeDocument/2006/relationships/slideLayout" Target="../slideLayouts/slideLayout156.xml"/><Relationship Id="rId33" Type="http://schemas.openxmlformats.org/officeDocument/2006/relationships/slideLayout" Target="../slideLayouts/slideLayout164.xml"/><Relationship Id="rId38" Type="http://schemas.openxmlformats.org/officeDocument/2006/relationships/slideLayout" Target="../slideLayouts/slideLayout169.xml"/><Relationship Id="rId46" Type="http://schemas.openxmlformats.org/officeDocument/2006/relationships/slideLayout" Target="../slideLayouts/slideLayout177.xml"/><Relationship Id="rId2" Type="http://schemas.openxmlformats.org/officeDocument/2006/relationships/slideLayout" Target="../slideLayouts/slideLayout133.xml"/><Relationship Id="rId16" Type="http://schemas.openxmlformats.org/officeDocument/2006/relationships/slideLayout" Target="../slideLayouts/slideLayout147.xml"/><Relationship Id="rId20" Type="http://schemas.openxmlformats.org/officeDocument/2006/relationships/slideLayout" Target="../slideLayouts/slideLayout151.xml"/><Relationship Id="rId29" Type="http://schemas.openxmlformats.org/officeDocument/2006/relationships/slideLayout" Target="../slideLayouts/slideLayout160.xml"/><Relationship Id="rId41" Type="http://schemas.openxmlformats.org/officeDocument/2006/relationships/slideLayout" Target="../slideLayouts/slideLayout172.xml"/><Relationship Id="rId1" Type="http://schemas.openxmlformats.org/officeDocument/2006/relationships/slideLayout" Target="../slideLayouts/slideLayout132.xml"/><Relationship Id="rId6" Type="http://schemas.openxmlformats.org/officeDocument/2006/relationships/slideLayout" Target="../slideLayouts/slideLayout137.xml"/><Relationship Id="rId11" Type="http://schemas.openxmlformats.org/officeDocument/2006/relationships/slideLayout" Target="../slideLayouts/slideLayout142.xml"/><Relationship Id="rId24" Type="http://schemas.openxmlformats.org/officeDocument/2006/relationships/slideLayout" Target="../slideLayouts/slideLayout155.xml"/><Relationship Id="rId32" Type="http://schemas.openxmlformats.org/officeDocument/2006/relationships/slideLayout" Target="../slideLayouts/slideLayout163.xml"/><Relationship Id="rId37" Type="http://schemas.openxmlformats.org/officeDocument/2006/relationships/slideLayout" Target="../slideLayouts/slideLayout168.xml"/><Relationship Id="rId40" Type="http://schemas.openxmlformats.org/officeDocument/2006/relationships/slideLayout" Target="../slideLayouts/slideLayout171.xml"/><Relationship Id="rId45" Type="http://schemas.openxmlformats.org/officeDocument/2006/relationships/slideLayout" Target="../slideLayouts/slideLayout176.xml"/><Relationship Id="rId5" Type="http://schemas.openxmlformats.org/officeDocument/2006/relationships/slideLayout" Target="../slideLayouts/slideLayout136.xml"/><Relationship Id="rId15" Type="http://schemas.openxmlformats.org/officeDocument/2006/relationships/slideLayout" Target="../slideLayouts/slideLayout146.xml"/><Relationship Id="rId23" Type="http://schemas.openxmlformats.org/officeDocument/2006/relationships/slideLayout" Target="../slideLayouts/slideLayout154.xml"/><Relationship Id="rId28" Type="http://schemas.openxmlformats.org/officeDocument/2006/relationships/slideLayout" Target="../slideLayouts/slideLayout159.xml"/><Relationship Id="rId36" Type="http://schemas.openxmlformats.org/officeDocument/2006/relationships/slideLayout" Target="../slideLayouts/slideLayout167.xml"/><Relationship Id="rId10" Type="http://schemas.openxmlformats.org/officeDocument/2006/relationships/slideLayout" Target="../slideLayouts/slideLayout141.xml"/><Relationship Id="rId19" Type="http://schemas.openxmlformats.org/officeDocument/2006/relationships/slideLayout" Target="../slideLayouts/slideLayout150.xml"/><Relationship Id="rId31" Type="http://schemas.openxmlformats.org/officeDocument/2006/relationships/slideLayout" Target="../slideLayouts/slideLayout162.xml"/><Relationship Id="rId44" Type="http://schemas.openxmlformats.org/officeDocument/2006/relationships/slideLayout" Target="../slideLayouts/slideLayout175.xml"/><Relationship Id="rId4" Type="http://schemas.openxmlformats.org/officeDocument/2006/relationships/slideLayout" Target="../slideLayouts/slideLayout135.xml"/><Relationship Id="rId9" Type="http://schemas.openxmlformats.org/officeDocument/2006/relationships/slideLayout" Target="../slideLayouts/slideLayout140.xml"/><Relationship Id="rId14" Type="http://schemas.openxmlformats.org/officeDocument/2006/relationships/slideLayout" Target="../slideLayouts/slideLayout145.xml"/><Relationship Id="rId22" Type="http://schemas.openxmlformats.org/officeDocument/2006/relationships/slideLayout" Target="../slideLayouts/slideLayout153.xml"/><Relationship Id="rId27" Type="http://schemas.openxmlformats.org/officeDocument/2006/relationships/slideLayout" Target="../slideLayouts/slideLayout158.xml"/><Relationship Id="rId30" Type="http://schemas.openxmlformats.org/officeDocument/2006/relationships/slideLayout" Target="../slideLayouts/slideLayout161.xml"/><Relationship Id="rId35" Type="http://schemas.openxmlformats.org/officeDocument/2006/relationships/slideLayout" Target="../slideLayouts/slideLayout166.xml"/><Relationship Id="rId43" Type="http://schemas.openxmlformats.org/officeDocument/2006/relationships/slideLayout" Target="../slideLayouts/slideLayout174.xml"/><Relationship Id="rId48" Type="http://schemas.openxmlformats.org/officeDocument/2006/relationships/image" Target="../media/image1.emf"/></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85.xml"/><Relationship Id="rId13" Type="http://schemas.openxmlformats.org/officeDocument/2006/relationships/slideLayout" Target="../slideLayouts/slideLayout190.xml"/><Relationship Id="rId18" Type="http://schemas.openxmlformats.org/officeDocument/2006/relationships/theme" Target="../theme/theme6.xml"/><Relationship Id="rId3" Type="http://schemas.openxmlformats.org/officeDocument/2006/relationships/slideLayout" Target="../slideLayouts/slideLayout180.xml"/><Relationship Id="rId7" Type="http://schemas.openxmlformats.org/officeDocument/2006/relationships/slideLayout" Target="../slideLayouts/slideLayout184.xml"/><Relationship Id="rId12" Type="http://schemas.openxmlformats.org/officeDocument/2006/relationships/slideLayout" Target="../slideLayouts/slideLayout189.xml"/><Relationship Id="rId17" Type="http://schemas.openxmlformats.org/officeDocument/2006/relationships/slideLayout" Target="../slideLayouts/slideLayout194.xml"/><Relationship Id="rId2" Type="http://schemas.openxmlformats.org/officeDocument/2006/relationships/slideLayout" Target="../slideLayouts/slideLayout179.xml"/><Relationship Id="rId16" Type="http://schemas.openxmlformats.org/officeDocument/2006/relationships/slideLayout" Target="../slideLayouts/slideLayout193.xml"/><Relationship Id="rId1" Type="http://schemas.openxmlformats.org/officeDocument/2006/relationships/slideLayout" Target="../slideLayouts/slideLayout178.xml"/><Relationship Id="rId6" Type="http://schemas.openxmlformats.org/officeDocument/2006/relationships/slideLayout" Target="../slideLayouts/slideLayout183.xml"/><Relationship Id="rId11" Type="http://schemas.openxmlformats.org/officeDocument/2006/relationships/slideLayout" Target="../slideLayouts/slideLayout188.xml"/><Relationship Id="rId5" Type="http://schemas.openxmlformats.org/officeDocument/2006/relationships/slideLayout" Target="../slideLayouts/slideLayout182.xml"/><Relationship Id="rId15" Type="http://schemas.openxmlformats.org/officeDocument/2006/relationships/slideLayout" Target="../slideLayouts/slideLayout192.xml"/><Relationship Id="rId10" Type="http://schemas.openxmlformats.org/officeDocument/2006/relationships/slideLayout" Target="../slideLayouts/slideLayout187.xml"/><Relationship Id="rId19" Type="http://schemas.openxmlformats.org/officeDocument/2006/relationships/image" Target="../media/image16.emf"/><Relationship Id="rId4" Type="http://schemas.openxmlformats.org/officeDocument/2006/relationships/slideLayout" Target="../slideLayouts/slideLayout181.xml"/><Relationship Id="rId9" Type="http://schemas.openxmlformats.org/officeDocument/2006/relationships/slideLayout" Target="../slideLayouts/slideLayout186.xml"/><Relationship Id="rId14" Type="http://schemas.openxmlformats.org/officeDocument/2006/relationships/slideLayout" Target="../slideLayouts/slideLayout191.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202.xml"/><Relationship Id="rId13" Type="http://schemas.openxmlformats.org/officeDocument/2006/relationships/slideLayout" Target="../slideLayouts/slideLayout207.xml"/><Relationship Id="rId18" Type="http://schemas.openxmlformats.org/officeDocument/2006/relationships/slideLayout" Target="../slideLayouts/slideLayout212.xml"/><Relationship Id="rId26" Type="http://schemas.openxmlformats.org/officeDocument/2006/relationships/slideLayout" Target="../slideLayouts/slideLayout220.xml"/><Relationship Id="rId39" Type="http://schemas.openxmlformats.org/officeDocument/2006/relationships/slideLayout" Target="../slideLayouts/slideLayout233.xml"/><Relationship Id="rId3" Type="http://schemas.openxmlformats.org/officeDocument/2006/relationships/slideLayout" Target="../slideLayouts/slideLayout197.xml"/><Relationship Id="rId21" Type="http://schemas.openxmlformats.org/officeDocument/2006/relationships/slideLayout" Target="../slideLayouts/slideLayout215.xml"/><Relationship Id="rId34" Type="http://schemas.openxmlformats.org/officeDocument/2006/relationships/slideLayout" Target="../slideLayouts/slideLayout228.xml"/><Relationship Id="rId42" Type="http://schemas.openxmlformats.org/officeDocument/2006/relationships/theme" Target="../theme/theme7.xml"/><Relationship Id="rId7" Type="http://schemas.openxmlformats.org/officeDocument/2006/relationships/slideLayout" Target="../slideLayouts/slideLayout201.xml"/><Relationship Id="rId12" Type="http://schemas.openxmlformats.org/officeDocument/2006/relationships/slideLayout" Target="../slideLayouts/slideLayout206.xml"/><Relationship Id="rId17" Type="http://schemas.openxmlformats.org/officeDocument/2006/relationships/slideLayout" Target="../slideLayouts/slideLayout211.xml"/><Relationship Id="rId25" Type="http://schemas.openxmlformats.org/officeDocument/2006/relationships/slideLayout" Target="../slideLayouts/slideLayout219.xml"/><Relationship Id="rId33" Type="http://schemas.openxmlformats.org/officeDocument/2006/relationships/slideLayout" Target="../slideLayouts/slideLayout227.xml"/><Relationship Id="rId38" Type="http://schemas.openxmlformats.org/officeDocument/2006/relationships/slideLayout" Target="../slideLayouts/slideLayout232.xml"/><Relationship Id="rId2" Type="http://schemas.openxmlformats.org/officeDocument/2006/relationships/slideLayout" Target="../slideLayouts/slideLayout196.xml"/><Relationship Id="rId16" Type="http://schemas.openxmlformats.org/officeDocument/2006/relationships/slideLayout" Target="../slideLayouts/slideLayout210.xml"/><Relationship Id="rId20" Type="http://schemas.openxmlformats.org/officeDocument/2006/relationships/slideLayout" Target="../slideLayouts/slideLayout214.xml"/><Relationship Id="rId29" Type="http://schemas.openxmlformats.org/officeDocument/2006/relationships/slideLayout" Target="../slideLayouts/slideLayout223.xml"/><Relationship Id="rId41" Type="http://schemas.openxmlformats.org/officeDocument/2006/relationships/slideLayout" Target="../slideLayouts/slideLayout235.xml"/><Relationship Id="rId1" Type="http://schemas.openxmlformats.org/officeDocument/2006/relationships/slideLayout" Target="../slideLayouts/slideLayout195.xml"/><Relationship Id="rId6" Type="http://schemas.openxmlformats.org/officeDocument/2006/relationships/slideLayout" Target="../slideLayouts/slideLayout200.xml"/><Relationship Id="rId11" Type="http://schemas.openxmlformats.org/officeDocument/2006/relationships/slideLayout" Target="../slideLayouts/slideLayout205.xml"/><Relationship Id="rId24" Type="http://schemas.openxmlformats.org/officeDocument/2006/relationships/slideLayout" Target="../slideLayouts/slideLayout218.xml"/><Relationship Id="rId32" Type="http://schemas.openxmlformats.org/officeDocument/2006/relationships/slideLayout" Target="../slideLayouts/slideLayout226.xml"/><Relationship Id="rId37" Type="http://schemas.openxmlformats.org/officeDocument/2006/relationships/slideLayout" Target="../slideLayouts/slideLayout231.xml"/><Relationship Id="rId40" Type="http://schemas.openxmlformats.org/officeDocument/2006/relationships/slideLayout" Target="../slideLayouts/slideLayout234.xml"/><Relationship Id="rId5" Type="http://schemas.openxmlformats.org/officeDocument/2006/relationships/slideLayout" Target="../slideLayouts/slideLayout199.xml"/><Relationship Id="rId15" Type="http://schemas.openxmlformats.org/officeDocument/2006/relationships/slideLayout" Target="../slideLayouts/slideLayout209.xml"/><Relationship Id="rId23" Type="http://schemas.openxmlformats.org/officeDocument/2006/relationships/slideLayout" Target="../slideLayouts/slideLayout217.xml"/><Relationship Id="rId28" Type="http://schemas.openxmlformats.org/officeDocument/2006/relationships/slideLayout" Target="../slideLayouts/slideLayout222.xml"/><Relationship Id="rId36" Type="http://schemas.openxmlformats.org/officeDocument/2006/relationships/slideLayout" Target="../slideLayouts/slideLayout230.xml"/><Relationship Id="rId10" Type="http://schemas.openxmlformats.org/officeDocument/2006/relationships/slideLayout" Target="../slideLayouts/slideLayout204.xml"/><Relationship Id="rId19" Type="http://schemas.openxmlformats.org/officeDocument/2006/relationships/slideLayout" Target="../slideLayouts/slideLayout213.xml"/><Relationship Id="rId31" Type="http://schemas.openxmlformats.org/officeDocument/2006/relationships/slideLayout" Target="../slideLayouts/slideLayout225.xml"/><Relationship Id="rId4" Type="http://schemas.openxmlformats.org/officeDocument/2006/relationships/slideLayout" Target="../slideLayouts/slideLayout198.xml"/><Relationship Id="rId9" Type="http://schemas.openxmlformats.org/officeDocument/2006/relationships/slideLayout" Target="../slideLayouts/slideLayout203.xml"/><Relationship Id="rId14" Type="http://schemas.openxmlformats.org/officeDocument/2006/relationships/slideLayout" Target="../slideLayouts/slideLayout208.xml"/><Relationship Id="rId22" Type="http://schemas.openxmlformats.org/officeDocument/2006/relationships/slideLayout" Target="../slideLayouts/slideLayout216.xml"/><Relationship Id="rId27" Type="http://schemas.openxmlformats.org/officeDocument/2006/relationships/slideLayout" Target="../slideLayouts/slideLayout221.xml"/><Relationship Id="rId30" Type="http://schemas.openxmlformats.org/officeDocument/2006/relationships/slideLayout" Target="../slideLayouts/slideLayout224.xml"/><Relationship Id="rId35" Type="http://schemas.openxmlformats.org/officeDocument/2006/relationships/slideLayout" Target="../slideLayouts/slideLayout229.xml"/><Relationship Id="rId43" Type="http://schemas.openxmlformats.org/officeDocument/2006/relationships/image" Target="../media/image1.emf"/></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243.xml"/><Relationship Id="rId13" Type="http://schemas.openxmlformats.org/officeDocument/2006/relationships/slideLayout" Target="../slideLayouts/slideLayout248.xml"/><Relationship Id="rId18" Type="http://schemas.openxmlformats.org/officeDocument/2006/relationships/theme" Target="../theme/theme8.xml"/><Relationship Id="rId3" Type="http://schemas.openxmlformats.org/officeDocument/2006/relationships/slideLayout" Target="../slideLayouts/slideLayout238.xml"/><Relationship Id="rId7" Type="http://schemas.openxmlformats.org/officeDocument/2006/relationships/slideLayout" Target="../slideLayouts/slideLayout242.xml"/><Relationship Id="rId12" Type="http://schemas.openxmlformats.org/officeDocument/2006/relationships/slideLayout" Target="../slideLayouts/slideLayout247.xml"/><Relationship Id="rId17" Type="http://schemas.openxmlformats.org/officeDocument/2006/relationships/slideLayout" Target="../slideLayouts/slideLayout252.xml"/><Relationship Id="rId2" Type="http://schemas.openxmlformats.org/officeDocument/2006/relationships/slideLayout" Target="../slideLayouts/slideLayout237.xml"/><Relationship Id="rId16" Type="http://schemas.openxmlformats.org/officeDocument/2006/relationships/slideLayout" Target="../slideLayouts/slideLayout251.xml"/><Relationship Id="rId1" Type="http://schemas.openxmlformats.org/officeDocument/2006/relationships/slideLayout" Target="../slideLayouts/slideLayout236.xml"/><Relationship Id="rId6" Type="http://schemas.openxmlformats.org/officeDocument/2006/relationships/slideLayout" Target="../slideLayouts/slideLayout241.xml"/><Relationship Id="rId11" Type="http://schemas.openxmlformats.org/officeDocument/2006/relationships/slideLayout" Target="../slideLayouts/slideLayout246.xml"/><Relationship Id="rId5" Type="http://schemas.openxmlformats.org/officeDocument/2006/relationships/slideLayout" Target="../slideLayouts/slideLayout240.xml"/><Relationship Id="rId15" Type="http://schemas.openxmlformats.org/officeDocument/2006/relationships/slideLayout" Target="../slideLayouts/slideLayout250.xml"/><Relationship Id="rId10" Type="http://schemas.openxmlformats.org/officeDocument/2006/relationships/slideLayout" Target="../slideLayouts/slideLayout245.xml"/><Relationship Id="rId19" Type="http://schemas.openxmlformats.org/officeDocument/2006/relationships/image" Target="../media/image16.emf"/><Relationship Id="rId4" Type="http://schemas.openxmlformats.org/officeDocument/2006/relationships/slideLayout" Target="../slideLayouts/slideLayout239.xml"/><Relationship Id="rId9" Type="http://schemas.openxmlformats.org/officeDocument/2006/relationships/slideLayout" Target="../slideLayouts/slideLayout244.xml"/><Relationship Id="rId14" Type="http://schemas.openxmlformats.org/officeDocument/2006/relationships/slideLayout" Target="../slideLayouts/slideLayout249.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260.xml"/><Relationship Id="rId13" Type="http://schemas.openxmlformats.org/officeDocument/2006/relationships/slideLayout" Target="../slideLayouts/slideLayout265.xml"/><Relationship Id="rId18" Type="http://schemas.openxmlformats.org/officeDocument/2006/relationships/slideLayout" Target="../slideLayouts/slideLayout270.xml"/><Relationship Id="rId26" Type="http://schemas.openxmlformats.org/officeDocument/2006/relationships/slideLayout" Target="../slideLayouts/slideLayout278.xml"/><Relationship Id="rId3" Type="http://schemas.openxmlformats.org/officeDocument/2006/relationships/slideLayout" Target="../slideLayouts/slideLayout255.xml"/><Relationship Id="rId21" Type="http://schemas.openxmlformats.org/officeDocument/2006/relationships/slideLayout" Target="../slideLayouts/slideLayout273.xml"/><Relationship Id="rId7" Type="http://schemas.openxmlformats.org/officeDocument/2006/relationships/slideLayout" Target="../slideLayouts/slideLayout259.xml"/><Relationship Id="rId12" Type="http://schemas.openxmlformats.org/officeDocument/2006/relationships/slideLayout" Target="../slideLayouts/slideLayout264.xml"/><Relationship Id="rId17" Type="http://schemas.openxmlformats.org/officeDocument/2006/relationships/slideLayout" Target="../slideLayouts/slideLayout269.xml"/><Relationship Id="rId25" Type="http://schemas.openxmlformats.org/officeDocument/2006/relationships/slideLayout" Target="../slideLayouts/slideLayout277.xml"/><Relationship Id="rId2" Type="http://schemas.openxmlformats.org/officeDocument/2006/relationships/slideLayout" Target="../slideLayouts/slideLayout254.xml"/><Relationship Id="rId16" Type="http://schemas.openxmlformats.org/officeDocument/2006/relationships/slideLayout" Target="../slideLayouts/slideLayout268.xml"/><Relationship Id="rId20" Type="http://schemas.openxmlformats.org/officeDocument/2006/relationships/slideLayout" Target="../slideLayouts/slideLayout272.xml"/><Relationship Id="rId1" Type="http://schemas.openxmlformats.org/officeDocument/2006/relationships/slideLayout" Target="../slideLayouts/slideLayout253.xml"/><Relationship Id="rId6" Type="http://schemas.openxmlformats.org/officeDocument/2006/relationships/slideLayout" Target="../slideLayouts/slideLayout258.xml"/><Relationship Id="rId11" Type="http://schemas.openxmlformats.org/officeDocument/2006/relationships/slideLayout" Target="../slideLayouts/slideLayout263.xml"/><Relationship Id="rId24" Type="http://schemas.openxmlformats.org/officeDocument/2006/relationships/slideLayout" Target="../slideLayouts/slideLayout276.xml"/><Relationship Id="rId5" Type="http://schemas.openxmlformats.org/officeDocument/2006/relationships/slideLayout" Target="../slideLayouts/slideLayout257.xml"/><Relationship Id="rId15" Type="http://schemas.openxmlformats.org/officeDocument/2006/relationships/slideLayout" Target="../slideLayouts/slideLayout267.xml"/><Relationship Id="rId23" Type="http://schemas.openxmlformats.org/officeDocument/2006/relationships/slideLayout" Target="../slideLayouts/slideLayout275.xml"/><Relationship Id="rId28" Type="http://schemas.openxmlformats.org/officeDocument/2006/relationships/image" Target="../media/image1.emf"/><Relationship Id="rId10" Type="http://schemas.openxmlformats.org/officeDocument/2006/relationships/slideLayout" Target="../slideLayouts/slideLayout262.xml"/><Relationship Id="rId19" Type="http://schemas.openxmlformats.org/officeDocument/2006/relationships/slideLayout" Target="../slideLayouts/slideLayout271.xml"/><Relationship Id="rId4" Type="http://schemas.openxmlformats.org/officeDocument/2006/relationships/slideLayout" Target="../slideLayouts/slideLayout256.xml"/><Relationship Id="rId9" Type="http://schemas.openxmlformats.org/officeDocument/2006/relationships/slideLayout" Target="../slideLayouts/slideLayout261.xml"/><Relationship Id="rId14" Type="http://schemas.openxmlformats.org/officeDocument/2006/relationships/slideLayout" Target="../slideLayouts/slideLayout266.xml"/><Relationship Id="rId22" Type="http://schemas.openxmlformats.org/officeDocument/2006/relationships/slideLayout" Target="../slideLayouts/slideLayout274.xml"/><Relationship Id="rId27" Type="http://schemas.openxmlformats.org/officeDocument/2006/relationships/theme" Target="../theme/theme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7">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76899624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1" r:id="rId20"/>
    <p:sldLayoutId id="2147483683" r:id="rId21"/>
    <p:sldLayoutId id="2147483684" r:id="rId22"/>
    <p:sldLayoutId id="2147483685" r:id="rId23"/>
    <p:sldLayoutId id="2147483686" r:id="rId24"/>
    <p:sldLayoutId id="2147483687" r:id="rId25"/>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2">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677425357"/>
      </p:ext>
    </p:extLst>
  </p:cSld>
  <p:clrMap bg1="lt1" tx1="dk1" bg2="lt2" tx2="dk2" accent1="accent1" accent2="accent2" accent3="accent3" accent4="accent4" accent5="accent5" accent6="accent6" hlink="hlink" folHlink="folHlink"/>
  <p:sldLayoutIdLst>
    <p:sldLayoutId id="2147483953" r:id="rId1"/>
    <p:sldLayoutId id="2147483954" r:id="rId2"/>
    <p:sldLayoutId id="2147483955" r:id="rId3"/>
    <p:sldLayoutId id="2147483956" r:id="rId4"/>
    <p:sldLayoutId id="2147483957" r:id="rId5"/>
    <p:sldLayoutId id="2147483958" r:id="rId6"/>
    <p:sldLayoutId id="2147483959" r:id="rId7"/>
    <p:sldLayoutId id="2147483960" r:id="rId8"/>
    <p:sldLayoutId id="2147483961" r:id="rId9"/>
    <p:sldLayoutId id="2147483962" r:id="rId10"/>
    <p:sldLayoutId id="2147483963" r:id="rId11"/>
    <p:sldLayoutId id="2147483964" r:id="rId12"/>
    <p:sldLayoutId id="2147483965" r:id="rId13"/>
    <p:sldLayoutId id="2147483966" r:id="rId14"/>
    <p:sldLayoutId id="2147483967" r:id="rId15"/>
    <p:sldLayoutId id="2147483968" r:id="rId16"/>
    <p:sldLayoutId id="2147483969" r:id="rId17"/>
    <p:sldLayoutId id="2147483970" r:id="rId18"/>
    <p:sldLayoutId id="2147483971" r:id="rId19"/>
    <p:sldLayoutId id="2147483974" r:id="rId20"/>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68449" y="600825"/>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p:nvPicPr>
        <p:blipFill>
          <a:blip r:embed="rId48">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50" name="Text Placeholder 3">
            <a:extLst>
              <a:ext uri="{FF2B5EF4-FFF2-40B4-BE49-F238E27FC236}">
                <a16:creationId xmlns:a16="http://schemas.microsoft.com/office/drawing/2014/main" id="{01F4A75A-BB8D-4E06-B895-2700CB85803E}"/>
              </a:ext>
            </a:extLst>
          </p:cNvPr>
          <p:cNvSpPr>
            <a:spLocks noGrp="1"/>
          </p:cNvSpPr>
          <p:nvPr>
            <p:ph type="body" idx="1"/>
          </p:nvPr>
        </p:nvSpPr>
        <p:spPr>
          <a:xfrm>
            <a:off x="584200" y="1435503"/>
            <a:ext cx="11018520" cy="1689693"/>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1" name="NEW Brand Colors 2018">
            <a:extLst>
              <a:ext uri="{FF2B5EF4-FFF2-40B4-BE49-F238E27FC236}">
                <a16:creationId xmlns:a16="http://schemas.microsoft.com/office/drawing/2014/main" id="{8ED5FF85-C810-4C50-B967-D5EFE1B23700}"/>
              </a:ext>
            </a:extLst>
          </p:cNvPr>
          <p:cNvPicPr>
            <a:picLocks noChangeAspect="1"/>
          </p:cNvPicPr>
          <p:nvPr userDrawn="1"/>
        </p:nvPicPr>
        <p:blipFill>
          <a:blip r:embed="rId48"/>
          <a:stretch>
            <a:fillRect/>
          </a:stretch>
        </p:blipFill>
        <p:spPr>
          <a:xfrm rot="5400000">
            <a:off x="9288988" y="2942644"/>
            <a:ext cx="6858000" cy="972712"/>
          </a:xfrm>
          <a:prstGeom prst="rect">
            <a:avLst/>
          </a:prstGeom>
        </p:spPr>
      </p:pic>
      <p:grpSp>
        <p:nvGrpSpPr>
          <p:cNvPr id="52" name="GRID" hidden="1">
            <a:extLst>
              <a:ext uri="{FF2B5EF4-FFF2-40B4-BE49-F238E27FC236}">
                <a16:creationId xmlns:a16="http://schemas.microsoft.com/office/drawing/2014/main" id="{5D00A10B-136E-4725-8761-54621A10BBF9}"/>
              </a:ext>
            </a:extLst>
          </p:cNvPr>
          <p:cNvGrpSpPr/>
          <p:nvPr userDrawn="1"/>
        </p:nvGrpSpPr>
        <p:grpSpPr>
          <a:xfrm>
            <a:off x="0" y="0"/>
            <a:ext cx="12192000" cy="6858000"/>
            <a:chOff x="0" y="0"/>
            <a:chExt cx="12192000" cy="6858000"/>
          </a:xfrm>
        </p:grpSpPr>
        <p:cxnSp>
          <p:nvCxnSpPr>
            <p:cNvPr id="53" name="Straight Connector 52">
              <a:extLst>
                <a:ext uri="{FF2B5EF4-FFF2-40B4-BE49-F238E27FC236}">
                  <a16:creationId xmlns:a16="http://schemas.microsoft.com/office/drawing/2014/main" id="{8333E038-30D8-4B01-907F-CDC106DDF9C3}"/>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D643BBF0-4D09-4B15-A6A9-24F2B4244B9A}"/>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2B050E83-F849-46F2-A689-574093B11F12}"/>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CB4D031C-E18D-46D4-9261-D743B7DE1D6F}"/>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4989D93F-E91A-4021-A2CC-3BE847D1247E}"/>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5CF7CEDC-410F-42F2-97FD-6AB0A721B5C4}"/>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6DCB4E0F-06E4-4421-9AD5-1544F0F1B1AA}"/>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4CAC0F4D-AF1A-4B19-AF0F-7CCCB78EF365}"/>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D7E2738A-E173-4DD6-BEC3-E270F12BA850}"/>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6C3ADDD0-2260-411B-A71B-13CD56116103}"/>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14C1DA1E-E3B4-4604-9224-FCD0E17B0057}"/>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56BDA15E-6FF7-43DF-A54B-97BCB11E7DA2}"/>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587630C5-5B81-45D2-94D9-8BCB5E816737}"/>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BD88449A-337E-433F-8CA4-A0F936009D6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A1BD2A84-2C89-4391-AFCF-12FBD2D9B7FA}"/>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29913961-D538-417F-8C9F-34B94B028D4F}"/>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90FD8EC0-DA73-425B-8A92-E5AEFD1E6D79}"/>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16A826E6-0A02-4862-9B0F-62B48B36D5BC}"/>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BF5B241C-9B29-4653-819F-687147C59131}"/>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4A351F9F-03E6-4691-AC68-5C62DE04DDDA}"/>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0385F43E-CE78-4CF4-B8A9-78FD0EE7B7B2}"/>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279FD502-E8EC-47E2-8B79-B6968A3A2F79}"/>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86364312-4711-40D4-8C9F-A06FD7097A7D}"/>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EC2EB0B2-A540-471A-9FE7-217E7D7002B9}"/>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733513A8-413F-4E30-A35B-D489EFD44053}"/>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4BD3B5A6-45CC-435C-8711-557ECC0F0288}"/>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057CD081-A760-48FA-8B14-EF8961E742D6}"/>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AF29EB3F-E942-4C71-AB02-6EC082FD0EE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7203923C-E245-405F-8A66-3F570340E184}"/>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D50DAB4B-B0FE-4270-A1F6-BA5E9B7AC4B2}"/>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8683D471-7D7A-40CD-9D41-EB764D7EC188}"/>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344A0256-B5CE-435C-AFBA-3B2ABDFEB3F1}"/>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321CAA17-8A11-4E14-B65C-605D7ACDC11D}"/>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18AF5C2C-2333-4D0F-B512-DF3DF68A6AF4}"/>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87" name=".64 square" hidden="1">
            <a:extLst>
              <a:ext uri="{FF2B5EF4-FFF2-40B4-BE49-F238E27FC236}">
                <a16:creationId xmlns:a16="http://schemas.microsoft.com/office/drawing/2014/main" id="{E235DA4B-1D65-4C4B-884C-E0E2E47DD392}"/>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88" name=".32 square" hidden="1">
            <a:extLst>
              <a:ext uri="{FF2B5EF4-FFF2-40B4-BE49-F238E27FC236}">
                <a16:creationId xmlns:a16="http://schemas.microsoft.com/office/drawing/2014/main" id="{99A04072-7CD1-423C-AFF5-3FFA2B35DB64}"/>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811933994"/>
      </p:ext>
    </p:extLst>
  </p:cSld>
  <p:clrMap bg1="lt1" tx1="dk1" bg2="lt2" tx2="dk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 id="2147483701" r:id="rId12"/>
    <p:sldLayoutId id="2147483702" r:id="rId13"/>
    <p:sldLayoutId id="2147483703" r:id="rId14"/>
    <p:sldLayoutId id="2147483704" r:id="rId15"/>
    <p:sldLayoutId id="2147483705" r:id="rId16"/>
    <p:sldLayoutId id="2147483706" r:id="rId17"/>
    <p:sldLayoutId id="2147483707" r:id="rId18"/>
    <p:sldLayoutId id="2147483708" r:id="rId19"/>
    <p:sldLayoutId id="2147483709" r:id="rId20"/>
    <p:sldLayoutId id="2147483710" r:id="rId21"/>
    <p:sldLayoutId id="2147483711" r:id="rId22"/>
    <p:sldLayoutId id="2147483712" r:id="rId23"/>
    <p:sldLayoutId id="2147483713" r:id="rId24"/>
    <p:sldLayoutId id="2147483714" r:id="rId25"/>
    <p:sldLayoutId id="2147483715" r:id="rId26"/>
    <p:sldLayoutId id="2147483716" r:id="rId27"/>
    <p:sldLayoutId id="2147483717" r:id="rId28"/>
    <p:sldLayoutId id="2147483718" r:id="rId29"/>
    <p:sldLayoutId id="2147483719" r:id="rId30"/>
    <p:sldLayoutId id="2147483720" r:id="rId31"/>
    <p:sldLayoutId id="2147483721" r:id="rId32"/>
    <p:sldLayoutId id="2147483722" r:id="rId33"/>
    <p:sldLayoutId id="2147483723" r:id="rId34"/>
    <p:sldLayoutId id="2147483724" r:id="rId35"/>
    <p:sldLayoutId id="2147483725" r:id="rId36"/>
    <p:sldLayoutId id="2147483726" r:id="rId37"/>
    <p:sldLayoutId id="2147483727" r:id="rId38"/>
    <p:sldLayoutId id="2147483728" r:id="rId39"/>
    <p:sldLayoutId id="2147483729" r:id="rId40"/>
    <p:sldLayoutId id="2147483730" r:id="rId41"/>
    <p:sldLayoutId id="2147483731" r:id="rId42"/>
    <p:sldLayoutId id="2147483732" r:id="rId43"/>
    <p:sldLayoutId id="2147483733" r:id="rId44"/>
    <p:sldLayoutId id="2147483734" r:id="rId45"/>
    <p:sldLayoutId id="2147483735" r:id="rId46"/>
  </p:sldLayoutIdLst>
  <p:transition>
    <p:fade/>
  </p:transition>
  <p:hf sldNum="0" hdr="0" ftr="0" dt="0"/>
  <p:txStyles>
    <p:titleStyle>
      <a:lvl1pPr algn="ctr"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p:nvPicPr>
        <p:blipFill>
          <a:blip r:embed="rId43">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50" name="Text Placeholder 3">
            <a:extLst>
              <a:ext uri="{FF2B5EF4-FFF2-40B4-BE49-F238E27FC236}">
                <a16:creationId xmlns:a16="http://schemas.microsoft.com/office/drawing/2014/main" id="{01F4A75A-BB8D-4E06-B895-2700CB85803E}"/>
              </a:ext>
            </a:extLst>
          </p:cNvPr>
          <p:cNvSpPr>
            <a:spLocks noGrp="1"/>
          </p:cNvSpPr>
          <p:nvPr>
            <p:ph type="body" idx="1"/>
          </p:nvPr>
        </p:nvSpPr>
        <p:spPr>
          <a:xfrm>
            <a:off x="584200" y="1435503"/>
            <a:ext cx="11018520" cy="1689693"/>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1" name="NEW Brand Colors 2018">
            <a:extLst>
              <a:ext uri="{FF2B5EF4-FFF2-40B4-BE49-F238E27FC236}">
                <a16:creationId xmlns:a16="http://schemas.microsoft.com/office/drawing/2014/main" id="{8ED5FF85-C810-4C50-B967-D5EFE1B23700}"/>
              </a:ext>
            </a:extLst>
          </p:cNvPr>
          <p:cNvPicPr>
            <a:picLocks noChangeAspect="1"/>
          </p:cNvPicPr>
          <p:nvPr/>
        </p:nvPicPr>
        <p:blipFill>
          <a:blip r:embed="rId43"/>
          <a:stretch>
            <a:fillRect/>
          </a:stretch>
        </p:blipFill>
        <p:spPr>
          <a:xfrm rot="5400000">
            <a:off x="9288988" y="2942644"/>
            <a:ext cx="6858000" cy="972712"/>
          </a:xfrm>
          <a:prstGeom prst="rect">
            <a:avLst/>
          </a:prstGeom>
        </p:spPr>
      </p:pic>
      <p:grpSp>
        <p:nvGrpSpPr>
          <p:cNvPr id="52" name="GRID" hidden="1">
            <a:extLst>
              <a:ext uri="{FF2B5EF4-FFF2-40B4-BE49-F238E27FC236}">
                <a16:creationId xmlns:a16="http://schemas.microsoft.com/office/drawing/2014/main" id="{5D00A10B-136E-4725-8761-54621A10BBF9}"/>
              </a:ext>
            </a:extLst>
          </p:cNvPr>
          <p:cNvGrpSpPr/>
          <p:nvPr/>
        </p:nvGrpSpPr>
        <p:grpSpPr>
          <a:xfrm>
            <a:off x="0" y="0"/>
            <a:ext cx="12192000" cy="6858000"/>
            <a:chOff x="0" y="0"/>
            <a:chExt cx="12192000" cy="6858000"/>
          </a:xfrm>
        </p:grpSpPr>
        <p:cxnSp>
          <p:nvCxnSpPr>
            <p:cNvPr id="53" name="Straight Connector 52">
              <a:extLst>
                <a:ext uri="{FF2B5EF4-FFF2-40B4-BE49-F238E27FC236}">
                  <a16:creationId xmlns:a16="http://schemas.microsoft.com/office/drawing/2014/main" id="{8333E038-30D8-4B01-907F-CDC106DDF9C3}"/>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D643BBF0-4D09-4B15-A6A9-24F2B4244B9A}"/>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2B050E83-F849-46F2-A689-574093B11F12}"/>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CB4D031C-E18D-46D4-9261-D743B7DE1D6F}"/>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4989D93F-E91A-4021-A2CC-3BE847D1247E}"/>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5CF7CEDC-410F-42F2-97FD-6AB0A721B5C4}"/>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6DCB4E0F-06E4-4421-9AD5-1544F0F1B1AA}"/>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4CAC0F4D-AF1A-4B19-AF0F-7CCCB78EF365}"/>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D7E2738A-E173-4DD6-BEC3-E270F12BA850}"/>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6C3ADDD0-2260-411B-A71B-13CD56116103}"/>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14C1DA1E-E3B4-4604-9224-FCD0E17B0057}"/>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56BDA15E-6FF7-43DF-A54B-97BCB11E7DA2}"/>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587630C5-5B81-45D2-94D9-8BCB5E816737}"/>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BD88449A-337E-433F-8CA4-A0F936009D6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A1BD2A84-2C89-4391-AFCF-12FBD2D9B7FA}"/>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29913961-D538-417F-8C9F-34B94B028D4F}"/>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90FD8EC0-DA73-425B-8A92-E5AEFD1E6D79}"/>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16A826E6-0A02-4862-9B0F-62B48B36D5BC}"/>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BF5B241C-9B29-4653-819F-687147C59131}"/>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4A351F9F-03E6-4691-AC68-5C62DE04DDDA}"/>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0385F43E-CE78-4CF4-B8A9-78FD0EE7B7B2}"/>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279FD502-E8EC-47E2-8B79-B6968A3A2F79}"/>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86364312-4711-40D4-8C9F-A06FD7097A7D}"/>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EC2EB0B2-A540-471A-9FE7-217E7D7002B9}"/>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733513A8-413F-4E30-A35B-D489EFD44053}"/>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4BD3B5A6-45CC-435C-8711-557ECC0F0288}"/>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057CD081-A760-48FA-8B14-EF8961E742D6}"/>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AF29EB3F-E942-4C71-AB02-6EC082FD0EE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7203923C-E245-405F-8A66-3F570340E184}"/>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D50DAB4B-B0FE-4270-A1F6-BA5E9B7AC4B2}"/>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8683D471-7D7A-40CD-9D41-EB764D7EC188}"/>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344A0256-B5CE-435C-AFBA-3B2ABDFEB3F1}"/>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321CAA17-8A11-4E14-B65C-605D7ACDC11D}"/>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18AF5C2C-2333-4D0F-B512-DF3DF68A6AF4}"/>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87" name=".64 square" hidden="1">
            <a:extLst>
              <a:ext uri="{FF2B5EF4-FFF2-40B4-BE49-F238E27FC236}">
                <a16:creationId xmlns:a16="http://schemas.microsoft.com/office/drawing/2014/main" id="{E235DA4B-1D65-4C4B-884C-E0E2E47DD392}"/>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88" name=".32 square" hidden="1">
            <a:extLst>
              <a:ext uri="{FF2B5EF4-FFF2-40B4-BE49-F238E27FC236}">
                <a16:creationId xmlns:a16="http://schemas.microsoft.com/office/drawing/2014/main" id="{99A04072-7CD1-423C-AFF5-3FFA2B35DB64}"/>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89" name="Title Placeholder 1">
            <a:extLst>
              <a:ext uri="{FF2B5EF4-FFF2-40B4-BE49-F238E27FC236}">
                <a16:creationId xmlns:a16="http://schemas.microsoft.com/office/drawing/2014/main" id="{1FD6C9C8-0D43-4544-8C46-3B611967EEB3}"/>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90" name="Text Placeholder 3">
            <a:extLst>
              <a:ext uri="{FF2B5EF4-FFF2-40B4-BE49-F238E27FC236}">
                <a16:creationId xmlns:a16="http://schemas.microsoft.com/office/drawing/2014/main" id="{DB8B41FC-5A8F-4199-95B2-A90C64B5243E}"/>
              </a:ext>
            </a:extLst>
          </p:cNvPr>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91" name="NEW Brand Colors 2018">
            <a:extLst>
              <a:ext uri="{FF2B5EF4-FFF2-40B4-BE49-F238E27FC236}">
                <a16:creationId xmlns:a16="http://schemas.microsoft.com/office/drawing/2014/main" id="{4D0FA55F-170C-40B6-8618-3E8D59F7EB74}"/>
              </a:ext>
            </a:extLst>
          </p:cNvPr>
          <p:cNvPicPr>
            <a:picLocks noChangeAspect="1"/>
          </p:cNvPicPr>
          <p:nvPr userDrawn="1"/>
        </p:nvPicPr>
        <p:blipFill>
          <a:blip r:embed="rId43">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92" name="GRID" hidden="1">
            <a:extLst>
              <a:ext uri="{FF2B5EF4-FFF2-40B4-BE49-F238E27FC236}">
                <a16:creationId xmlns:a16="http://schemas.microsoft.com/office/drawing/2014/main" id="{1DFD5872-1398-4DA3-9C76-7C81A0C943EB}"/>
              </a:ext>
            </a:extLst>
          </p:cNvPr>
          <p:cNvGrpSpPr/>
          <p:nvPr userDrawn="1"/>
        </p:nvGrpSpPr>
        <p:grpSpPr>
          <a:xfrm>
            <a:off x="0" y="0"/>
            <a:ext cx="12192000" cy="6858000"/>
            <a:chOff x="0" y="0"/>
            <a:chExt cx="12192000" cy="6858000"/>
          </a:xfrm>
        </p:grpSpPr>
        <p:cxnSp>
          <p:nvCxnSpPr>
            <p:cNvPr id="93" name="Straight Connector 92">
              <a:extLst>
                <a:ext uri="{FF2B5EF4-FFF2-40B4-BE49-F238E27FC236}">
                  <a16:creationId xmlns:a16="http://schemas.microsoft.com/office/drawing/2014/main" id="{49B1BA48-8EF4-4ECA-BFC6-F7147C3F09DA}"/>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9EEA01C3-22A2-4C58-8B10-7BD8CE451791}"/>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2D7EEB1B-3894-4B62-ACAB-E5618EF4319C}"/>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752BECD9-9162-459B-98DB-5FE0ACC2B688}"/>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4139EB89-B961-4F70-B546-6852973CC090}"/>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76C8AC63-5DE5-41BC-9E3E-DED75595E102}"/>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4FC91798-9E9A-4688-AC8B-12486B0C8E88}"/>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52DC2AD9-7547-4CE9-BB44-4748E0E51B6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446B47C2-34CC-4949-81D4-BA0305AEC5A0}"/>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0C85E6CF-CB09-4E3A-A022-4D61EC395E13}"/>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EE4D7B29-6918-4C9B-99C6-FEDF0CD5F283}"/>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27C98B21-DB83-46F1-90F1-841520489E7B}"/>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BC7DDDFB-865D-4BFD-AE52-7BAB80B4DFA9}"/>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36839A21-53DD-4A3F-929D-BB832B80D964}"/>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4260E1F9-4D49-42FF-9773-68C86237EF5E}"/>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328087DE-58E8-4FB1-B17B-1B4800407B94}"/>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D8B6284E-3BA0-41D4-AA8F-D773390D493E}"/>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8C23985B-12C9-4620-832A-EA9ABEF2D4BD}"/>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AE39FD4C-73B5-48B4-9A2E-07EF9FD8BDA5}"/>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44426CA7-C1B2-4A88-A5BE-4559D0F457B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0841E664-9BE9-482D-8E8E-C4C1580C727C}"/>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AE8AAF66-C33D-4257-BFE1-B633E9424BD1}"/>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1BD9550D-E9BD-49C3-87A3-3F936D7639CE}"/>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BE8FE344-B8DE-4844-8516-BA1AF7297DE7}"/>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9D0691DD-E965-4314-95B1-799ACF84A96B}"/>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429FF097-D0F3-45C4-A86C-D0315113A1DA}"/>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54938CCF-7C06-4C6F-9E88-CA72195B3932}"/>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F31DB004-7BB0-4955-B4EC-80E468B24820}"/>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185F189B-02FC-41C6-9A14-1F450024DD6A}"/>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C793164C-8DA3-4288-BC99-121218D584F8}"/>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529177A9-E124-440A-8976-6C0679648E80}"/>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1405E976-2C5E-45BF-822D-F51FEB1046CC}"/>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2BEE49FC-FE13-45E3-BA60-0BFF97D5F7F9}"/>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BBAB42E5-7172-4799-9F81-E9782F71A497}"/>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27" name=".64 square" hidden="1">
            <a:extLst>
              <a:ext uri="{FF2B5EF4-FFF2-40B4-BE49-F238E27FC236}">
                <a16:creationId xmlns:a16="http://schemas.microsoft.com/office/drawing/2014/main" id="{0AB42F50-C6A4-4D3A-9772-07221177C5C2}"/>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28" name=".32 square" hidden="1">
            <a:extLst>
              <a:ext uri="{FF2B5EF4-FFF2-40B4-BE49-F238E27FC236}">
                <a16:creationId xmlns:a16="http://schemas.microsoft.com/office/drawing/2014/main" id="{92D066B3-B1C8-4A72-8826-794309145DCB}"/>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49581923"/>
      </p:ext>
    </p:extLst>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 id="2147483750" r:id="rId12"/>
    <p:sldLayoutId id="2147483751" r:id="rId13"/>
    <p:sldLayoutId id="2147483752" r:id="rId14"/>
    <p:sldLayoutId id="2147483753" r:id="rId15"/>
    <p:sldLayoutId id="2147483754" r:id="rId16"/>
    <p:sldLayoutId id="2147483755" r:id="rId17"/>
    <p:sldLayoutId id="2147483756" r:id="rId18"/>
    <p:sldLayoutId id="2147483757" r:id="rId19"/>
    <p:sldLayoutId id="2147483758" r:id="rId20"/>
    <p:sldLayoutId id="2147483759" r:id="rId21"/>
    <p:sldLayoutId id="2147483760" r:id="rId22"/>
    <p:sldLayoutId id="2147483761" r:id="rId23"/>
    <p:sldLayoutId id="2147483762" r:id="rId24"/>
    <p:sldLayoutId id="2147483763" r:id="rId25"/>
    <p:sldLayoutId id="2147483764" r:id="rId26"/>
    <p:sldLayoutId id="2147483765" r:id="rId27"/>
    <p:sldLayoutId id="2147483766" r:id="rId28"/>
    <p:sldLayoutId id="2147483767" r:id="rId29"/>
    <p:sldLayoutId id="2147483768" r:id="rId30"/>
    <p:sldLayoutId id="2147483769" r:id="rId31"/>
    <p:sldLayoutId id="2147483770" r:id="rId32"/>
    <p:sldLayoutId id="2147483771" r:id="rId33"/>
    <p:sldLayoutId id="2147483772" r:id="rId34"/>
    <p:sldLayoutId id="2147483773" r:id="rId35"/>
    <p:sldLayoutId id="2147483774" r:id="rId36"/>
    <p:sldLayoutId id="2147483775" r:id="rId37"/>
    <p:sldLayoutId id="2147483776" r:id="rId38"/>
    <p:sldLayoutId id="2147483777" r:id="rId39"/>
    <p:sldLayoutId id="2147483778" r:id="rId40"/>
    <p:sldLayoutId id="2147483973" r:id="rId41"/>
  </p:sldLayoutIdLst>
  <p:transition>
    <p:fade/>
  </p:transition>
  <p:hf sldNum="0" hdr="0" ftr="0" dt="0"/>
  <p:txStyles>
    <p:titleStyle>
      <a:lvl1pPr algn="ctr"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1">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072115575"/>
      </p:ext>
    </p:extLst>
  </p:cSld>
  <p:clrMap bg1="lt1" tx1="dk1" bg2="lt2" tx2="dk2" accent1="accent1" accent2="accent2" accent3="accent3" accent4="accent4" accent5="accent5" accent6="accent6" hlink="hlink" folHlink="folHlink"/>
  <p:sldLayoutIdLst>
    <p:sldLayoutId id="2147483780" r:id="rId1"/>
    <p:sldLayoutId id="2147483781" r:id="rId2"/>
    <p:sldLayoutId id="2147483782" r:id="rId3"/>
    <p:sldLayoutId id="2147483783" r:id="rId4"/>
    <p:sldLayoutId id="2147483784" r:id="rId5"/>
    <p:sldLayoutId id="2147483785" r:id="rId6"/>
    <p:sldLayoutId id="2147483786" r:id="rId7"/>
    <p:sldLayoutId id="2147483787" r:id="rId8"/>
    <p:sldLayoutId id="2147483788" r:id="rId9"/>
    <p:sldLayoutId id="2147483789" r:id="rId10"/>
    <p:sldLayoutId id="2147483790" r:id="rId11"/>
    <p:sldLayoutId id="2147483791" r:id="rId12"/>
    <p:sldLayoutId id="2147483792" r:id="rId13"/>
    <p:sldLayoutId id="2147483793" r:id="rId14"/>
    <p:sldLayoutId id="2147483794" r:id="rId15"/>
    <p:sldLayoutId id="2147483795" r:id="rId16"/>
    <p:sldLayoutId id="2147483796" r:id="rId17"/>
    <p:sldLayoutId id="2147483797" r:id="rId18"/>
    <p:sldLayoutId id="2147483798" r:id="rId19"/>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68449" y="600825"/>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p:nvPicPr>
        <p:blipFill>
          <a:blip r:embed="rId48">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50" name="Text Placeholder 3">
            <a:extLst>
              <a:ext uri="{FF2B5EF4-FFF2-40B4-BE49-F238E27FC236}">
                <a16:creationId xmlns:a16="http://schemas.microsoft.com/office/drawing/2014/main" id="{01F4A75A-BB8D-4E06-B895-2700CB85803E}"/>
              </a:ext>
            </a:extLst>
          </p:cNvPr>
          <p:cNvSpPr>
            <a:spLocks noGrp="1"/>
          </p:cNvSpPr>
          <p:nvPr>
            <p:ph type="body" idx="1"/>
          </p:nvPr>
        </p:nvSpPr>
        <p:spPr>
          <a:xfrm>
            <a:off x="584200" y="1435503"/>
            <a:ext cx="11018520" cy="1689693"/>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1" name="NEW Brand Colors 2018">
            <a:extLst>
              <a:ext uri="{FF2B5EF4-FFF2-40B4-BE49-F238E27FC236}">
                <a16:creationId xmlns:a16="http://schemas.microsoft.com/office/drawing/2014/main" id="{8ED5FF85-C810-4C50-B967-D5EFE1B23700}"/>
              </a:ext>
            </a:extLst>
          </p:cNvPr>
          <p:cNvPicPr>
            <a:picLocks noChangeAspect="1"/>
          </p:cNvPicPr>
          <p:nvPr userDrawn="1"/>
        </p:nvPicPr>
        <p:blipFill>
          <a:blip r:embed="rId48"/>
          <a:stretch>
            <a:fillRect/>
          </a:stretch>
        </p:blipFill>
        <p:spPr>
          <a:xfrm rot="5400000">
            <a:off x="9288988" y="2942644"/>
            <a:ext cx="6858000" cy="972712"/>
          </a:xfrm>
          <a:prstGeom prst="rect">
            <a:avLst/>
          </a:prstGeom>
        </p:spPr>
      </p:pic>
      <p:grpSp>
        <p:nvGrpSpPr>
          <p:cNvPr id="52" name="GRID" hidden="1">
            <a:extLst>
              <a:ext uri="{FF2B5EF4-FFF2-40B4-BE49-F238E27FC236}">
                <a16:creationId xmlns:a16="http://schemas.microsoft.com/office/drawing/2014/main" id="{5D00A10B-136E-4725-8761-54621A10BBF9}"/>
              </a:ext>
            </a:extLst>
          </p:cNvPr>
          <p:cNvGrpSpPr/>
          <p:nvPr userDrawn="1"/>
        </p:nvGrpSpPr>
        <p:grpSpPr>
          <a:xfrm>
            <a:off x="0" y="0"/>
            <a:ext cx="12192000" cy="6858000"/>
            <a:chOff x="0" y="0"/>
            <a:chExt cx="12192000" cy="6858000"/>
          </a:xfrm>
        </p:grpSpPr>
        <p:cxnSp>
          <p:nvCxnSpPr>
            <p:cNvPr id="53" name="Straight Connector 52">
              <a:extLst>
                <a:ext uri="{FF2B5EF4-FFF2-40B4-BE49-F238E27FC236}">
                  <a16:creationId xmlns:a16="http://schemas.microsoft.com/office/drawing/2014/main" id="{8333E038-30D8-4B01-907F-CDC106DDF9C3}"/>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D643BBF0-4D09-4B15-A6A9-24F2B4244B9A}"/>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2B050E83-F849-46F2-A689-574093B11F12}"/>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CB4D031C-E18D-46D4-9261-D743B7DE1D6F}"/>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4989D93F-E91A-4021-A2CC-3BE847D1247E}"/>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5CF7CEDC-410F-42F2-97FD-6AB0A721B5C4}"/>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6DCB4E0F-06E4-4421-9AD5-1544F0F1B1AA}"/>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4CAC0F4D-AF1A-4B19-AF0F-7CCCB78EF365}"/>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D7E2738A-E173-4DD6-BEC3-E270F12BA850}"/>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6C3ADDD0-2260-411B-A71B-13CD56116103}"/>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14C1DA1E-E3B4-4604-9224-FCD0E17B0057}"/>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56BDA15E-6FF7-43DF-A54B-97BCB11E7DA2}"/>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587630C5-5B81-45D2-94D9-8BCB5E816737}"/>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BD88449A-337E-433F-8CA4-A0F936009D6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A1BD2A84-2C89-4391-AFCF-12FBD2D9B7FA}"/>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29913961-D538-417F-8C9F-34B94B028D4F}"/>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90FD8EC0-DA73-425B-8A92-E5AEFD1E6D79}"/>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16A826E6-0A02-4862-9B0F-62B48B36D5BC}"/>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BF5B241C-9B29-4653-819F-687147C59131}"/>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4A351F9F-03E6-4691-AC68-5C62DE04DDDA}"/>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0385F43E-CE78-4CF4-B8A9-78FD0EE7B7B2}"/>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279FD502-E8EC-47E2-8B79-B6968A3A2F79}"/>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86364312-4711-40D4-8C9F-A06FD7097A7D}"/>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EC2EB0B2-A540-471A-9FE7-217E7D7002B9}"/>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733513A8-413F-4E30-A35B-D489EFD44053}"/>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4BD3B5A6-45CC-435C-8711-557ECC0F0288}"/>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057CD081-A760-48FA-8B14-EF8961E742D6}"/>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AF29EB3F-E942-4C71-AB02-6EC082FD0EE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7203923C-E245-405F-8A66-3F570340E184}"/>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D50DAB4B-B0FE-4270-A1F6-BA5E9B7AC4B2}"/>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8683D471-7D7A-40CD-9D41-EB764D7EC188}"/>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344A0256-B5CE-435C-AFBA-3B2ABDFEB3F1}"/>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321CAA17-8A11-4E14-B65C-605D7ACDC11D}"/>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18AF5C2C-2333-4D0F-B512-DF3DF68A6AF4}"/>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87" name=".64 square" hidden="1">
            <a:extLst>
              <a:ext uri="{FF2B5EF4-FFF2-40B4-BE49-F238E27FC236}">
                <a16:creationId xmlns:a16="http://schemas.microsoft.com/office/drawing/2014/main" id="{E235DA4B-1D65-4C4B-884C-E0E2E47DD392}"/>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88" name=".32 square" hidden="1">
            <a:extLst>
              <a:ext uri="{FF2B5EF4-FFF2-40B4-BE49-F238E27FC236}">
                <a16:creationId xmlns:a16="http://schemas.microsoft.com/office/drawing/2014/main" id="{99A04072-7CD1-423C-AFF5-3FFA2B35DB64}"/>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164253161"/>
      </p:ext>
    </p:extLst>
  </p:cSld>
  <p:clrMap bg1="lt1" tx1="dk1" bg2="lt2" tx2="dk2" accent1="accent1" accent2="accent2" accent3="accent3" accent4="accent4" accent5="accent5" accent6="accent6" hlink="hlink" folHlink="folHlink"/>
  <p:sldLayoutIdLst>
    <p:sldLayoutId id="2147483800" r:id="rId1"/>
    <p:sldLayoutId id="2147483801" r:id="rId2"/>
    <p:sldLayoutId id="2147483802" r:id="rId3"/>
    <p:sldLayoutId id="2147483803" r:id="rId4"/>
    <p:sldLayoutId id="2147483804" r:id="rId5"/>
    <p:sldLayoutId id="2147483805" r:id="rId6"/>
    <p:sldLayoutId id="2147483806" r:id="rId7"/>
    <p:sldLayoutId id="2147483807" r:id="rId8"/>
    <p:sldLayoutId id="2147483808" r:id="rId9"/>
    <p:sldLayoutId id="2147483809" r:id="rId10"/>
    <p:sldLayoutId id="2147483810" r:id="rId11"/>
    <p:sldLayoutId id="2147483811" r:id="rId12"/>
    <p:sldLayoutId id="2147483812" r:id="rId13"/>
    <p:sldLayoutId id="2147483813" r:id="rId14"/>
    <p:sldLayoutId id="2147483814" r:id="rId15"/>
    <p:sldLayoutId id="2147483815" r:id="rId16"/>
    <p:sldLayoutId id="2147483816" r:id="rId17"/>
    <p:sldLayoutId id="2147483817" r:id="rId18"/>
    <p:sldLayoutId id="2147483818" r:id="rId19"/>
    <p:sldLayoutId id="2147483819" r:id="rId20"/>
    <p:sldLayoutId id="2147483820" r:id="rId21"/>
    <p:sldLayoutId id="2147483821" r:id="rId22"/>
    <p:sldLayoutId id="2147483822" r:id="rId23"/>
    <p:sldLayoutId id="2147483823" r:id="rId24"/>
    <p:sldLayoutId id="2147483824" r:id="rId25"/>
    <p:sldLayoutId id="2147483825" r:id="rId26"/>
    <p:sldLayoutId id="2147483826" r:id="rId27"/>
    <p:sldLayoutId id="2147483827" r:id="rId28"/>
    <p:sldLayoutId id="2147483828" r:id="rId29"/>
    <p:sldLayoutId id="2147483829" r:id="rId30"/>
    <p:sldLayoutId id="2147483830" r:id="rId31"/>
    <p:sldLayoutId id="2147483831" r:id="rId32"/>
    <p:sldLayoutId id="2147483832" r:id="rId33"/>
    <p:sldLayoutId id="2147483833" r:id="rId34"/>
    <p:sldLayoutId id="2147483834" r:id="rId35"/>
    <p:sldLayoutId id="2147483835" r:id="rId36"/>
    <p:sldLayoutId id="2147483836" r:id="rId37"/>
    <p:sldLayoutId id="2147483837" r:id="rId38"/>
    <p:sldLayoutId id="2147483838" r:id="rId39"/>
    <p:sldLayoutId id="2147483839" r:id="rId40"/>
    <p:sldLayoutId id="2147483840" r:id="rId41"/>
    <p:sldLayoutId id="2147483841" r:id="rId42"/>
    <p:sldLayoutId id="2147483842" r:id="rId43"/>
    <p:sldLayoutId id="2147483843" r:id="rId44"/>
    <p:sldLayoutId id="2147483844" r:id="rId45"/>
    <p:sldLayoutId id="2147483845" r:id="rId46"/>
  </p:sldLayoutIdLst>
  <p:transition>
    <p:fade/>
  </p:transition>
  <p:hf sldNum="0" hdr="0" ftr="0" dt="0"/>
  <p:txStyles>
    <p:titleStyle>
      <a:lvl1pPr algn="ctr"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19"/>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1646040690"/>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 id="2147483858" r:id="rId12"/>
    <p:sldLayoutId id="2147483859" r:id="rId13"/>
    <p:sldLayoutId id="2147483860" r:id="rId14"/>
    <p:sldLayoutId id="2147483861" r:id="rId15"/>
    <p:sldLayoutId id="2147483862" r:id="rId16"/>
    <p:sldLayoutId id="2147483863" r:id="rId17"/>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p:nvPicPr>
        <p:blipFill>
          <a:blip r:embed="rId43">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50" name="Text Placeholder 3">
            <a:extLst>
              <a:ext uri="{FF2B5EF4-FFF2-40B4-BE49-F238E27FC236}">
                <a16:creationId xmlns:a16="http://schemas.microsoft.com/office/drawing/2014/main" id="{01F4A75A-BB8D-4E06-B895-2700CB85803E}"/>
              </a:ext>
            </a:extLst>
          </p:cNvPr>
          <p:cNvSpPr>
            <a:spLocks noGrp="1"/>
          </p:cNvSpPr>
          <p:nvPr>
            <p:ph type="body" idx="1"/>
          </p:nvPr>
        </p:nvSpPr>
        <p:spPr>
          <a:xfrm>
            <a:off x="584200" y="1435503"/>
            <a:ext cx="11018520" cy="1689693"/>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1" name="NEW Brand Colors 2018">
            <a:extLst>
              <a:ext uri="{FF2B5EF4-FFF2-40B4-BE49-F238E27FC236}">
                <a16:creationId xmlns:a16="http://schemas.microsoft.com/office/drawing/2014/main" id="{8ED5FF85-C810-4C50-B967-D5EFE1B23700}"/>
              </a:ext>
            </a:extLst>
          </p:cNvPr>
          <p:cNvPicPr>
            <a:picLocks noChangeAspect="1"/>
          </p:cNvPicPr>
          <p:nvPr/>
        </p:nvPicPr>
        <p:blipFill>
          <a:blip r:embed="rId43"/>
          <a:stretch>
            <a:fillRect/>
          </a:stretch>
        </p:blipFill>
        <p:spPr>
          <a:xfrm rot="5400000">
            <a:off x="9288988" y="2942644"/>
            <a:ext cx="6858000" cy="972712"/>
          </a:xfrm>
          <a:prstGeom prst="rect">
            <a:avLst/>
          </a:prstGeom>
        </p:spPr>
      </p:pic>
      <p:grpSp>
        <p:nvGrpSpPr>
          <p:cNvPr id="52" name="GRID" hidden="1">
            <a:extLst>
              <a:ext uri="{FF2B5EF4-FFF2-40B4-BE49-F238E27FC236}">
                <a16:creationId xmlns:a16="http://schemas.microsoft.com/office/drawing/2014/main" id="{5D00A10B-136E-4725-8761-54621A10BBF9}"/>
              </a:ext>
            </a:extLst>
          </p:cNvPr>
          <p:cNvGrpSpPr/>
          <p:nvPr/>
        </p:nvGrpSpPr>
        <p:grpSpPr>
          <a:xfrm>
            <a:off x="0" y="0"/>
            <a:ext cx="12192000" cy="6858000"/>
            <a:chOff x="0" y="0"/>
            <a:chExt cx="12192000" cy="6858000"/>
          </a:xfrm>
        </p:grpSpPr>
        <p:cxnSp>
          <p:nvCxnSpPr>
            <p:cNvPr id="53" name="Straight Connector 52">
              <a:extLst>
                <a:ext uri="{FF2B5EF4-FFF2-40B4-BE49-F238E27FC236}">
                  <a16:creationId xmlns:a16="http://schemas.microsoft.com/office/drawing/2014/main" id="{8333E038-30D8-4B01-907F-CDC106DDF9C3}"/>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D643BBF0-4D09-4B15-A6A9-24F2B4244B9A}"/>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2B050E83-F849-46F2-A689-574093B11F12}"/>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CB4D031C-E18D-46D4-9261-D743B7DE1D6F}"/>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4989D93F-E91A-4021-A2CC-3BE847D1247E}"/>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5CF7CEDC-410F-42F2-97FD-6AB0A721B5C4}"/>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6DCB4E0F-06E4-4421-9AD5-1544F0F1B1AA}"/>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4CAC0F4D-AF1A-4B19-AF0F-7CCCB78EF365}"/>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D7E2738A-E173-4DD6-BEC3-E270F12BA850}"/>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6C3ADDD0-2260-411B-A71B-13CD56116103}"/>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14C1DA1E-E3B4-4604-9224-FCD0E17B0057}"/>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56BDA15E-6FF7-43DF-A54B-97BCB11E7DA2}"/>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587630C5-5B81-45D2-94D9-8BCB5E816737}"/>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BD88449A-337E-433F-8CA4-A0F936009D6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A1BD2A84-2C89-4391-AFCF-12FBD2D9B7FA}"/>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29913961-D538-417F-8C9F-34B94B028D4F}"/>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90FD8EC0-DA73-425B-8A92-E5AEFD1E6D79}"/>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16A826E6-0A02-4862-9B0F-62B48B36D5BC}"/>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BF5B241C-9B29-4653-819F-687147C59131}"/>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4A351F9F-03E6-4691-AC68-5C62DE04DDDA}"/>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0385F43E-CE78-4CF4-B8A9-78FD0EE7B7B2}"/>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279FD502-E8EC-47E2-8B79-B6968A3A2F79}"/>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86364312-4711-40D4-8C9F-A06FD7097A7D}"/>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EC2EB0B2-A540-471A-9FE7-217E7D7002B9}"/>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733513A8-413F-4E30-A35B-D489EFD44053}"/>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4BD3B5A6-45CC-435C-8711-557ECC0F0288}"/>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057CD081-A760-48FA-8B14-EF8961E742D6}"/>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AF29EB3F-E942-4C71-AB02-6EC082FD0EE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7203923C-E245-405F-8A66-3F570340E184}"/>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D50DAB4B-B0FE-4270-A1F6-BA5E9B7AC4B2}"/>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8683D471-7D7A-40CD-9D41-EB764D7EC188}"/>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344A0256-B5CE-435C-AFBA-3B2ABDFEB3F1}"/>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321CAA17-8A11-4E14-B65C-605D7ACDC11D}"/>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18AF5C2C-2333-4D0F-B512-DF3DF68A6AF4}"/>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87" name=".64 square" hidden="1">
            <a:extLst>
              <a:ext uri="{FF2B5EF4-FFF2-40B4-BE49-F238E27FC236}">
                <a16:creationId xmlns:a16="http://schemas.microsoft.com/office/drawing/2014/main" id="{E235DA4B-1D65-4C4B-884C-E0E2E47DD392}"/>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88" name=".32 square" hidden="1">
            <a:extLst>
              <a:ext uri="{FF2B5EF4-FFF2-40B4-BE49-F238E27FC236}">
                <a16:creationId xmlns:a16="http://schemas.microsoft.com/office/drawing/2014/main" id="{99A04072-7CD1-423C-AFF5-3FFA2B35DB64}"/>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89" name="Title Placeholder 1">
            <a:extLst>
              <a:ext uri="{FF2B5EF4-FFF2-40B4-BE49-F238E27FC236}">
                <a16:creationId xmlns:a16="http://schemas.microsoft.com/office/drawing/2014/main" id="{1FD6C9C8-0D43-4544-8C46-3B611967EEB3}"/>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90" name="Text Placeholder 3">
            <a:extLst>
              <a:ext uri="{FF2B5EF4-FFF2-40B4-BE49-F238E27FC236}">
                <a16:creationId xmlns:a16="http://schemas.microsoft.com/office/drawing/2014/main" id="{DB8B41FC-5A8F-4199-95B2-A90C64B5243E}"/>
              </a:ext>
            </a:extLst>
          </p:cNvPr>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91" name="NEW Brand Colors 2018">
            <a:extLst>
              <a:ext uri="{FF2B5EF4-FFF2-40B4-BE49-F238E27FC236}">
                <a16:creationId xmlns:a16="http://schemas.microsoft.com/office/drawing/2014/main" id="{4D0FA55F-170C-40B6-8618-3E8D59F7EB74}"/>
              </a:ext>
            </a:extLst>
          </p:cNvPr>
          <p:cNvPicPr>
            <a:picLocks noChangeAspect="1"/>
          </p:cNvPicPr>
          <p:nvPr userDrawn="1"/>
        </p:nvPicPr>
        <p:blipFill>
          <a:blip r:embed="rId43">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92" name="GRID" hidden="1">
            <a:extLst>
              <a:ext uri="{FF2B5EF4-FFF2-40B4-BE49-F238E27FC236}">
                <a16:creationId xmlns:a16="http://schemas.microsoft.com/office/drawing/2014/main" id="{1DFD5872-1398-4DA3-9C76-7C81A0C943EB}"/>
              </a:ext>
            </a:extLst>
          </p:cNvPr>
          <p:cNvGrpSpPr/>
          <p:nvPr userDrawn="1"/>
        </p:nvGrpSpPr>
        <p:grpSpPr>
          <a:xfrm>
            <a:off x="0" y="0"/>
            <a:ext cx="12192000" cy="6858000"/>
            <a:chOff x="0" y="0"/>
            <a:chExt cx="12192000" cy="6858000"/>
          </a:xfrm>
        </p:grpSpPr>
        <p:cxnSp>
          <p:nvCxnSpPr>
            <p:cNvPr id="93" name="Straight Connector 92">
              <a:extLst>
                <a:ext uri="{FF2B5EF4-FFF2-40B4-BE49-F238E27FC236}">
                  <a16:creationId xmlns:a16="http://schemas.microsoft.com/office/drawing/2014/main" id="{49B1BA48-8EF4-4ECA-BFC6-F7147C3F09DA}"/>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9EEA01C3-22A2-4C58-8B10-7BD8CE451791}"/>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2D7EEB1B-3894-4B62-ACAB-E5618EF4319C}"/>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752BECD9-9162-459B-98DB-5FE0ACC2B688}"/>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4139EB89-B961-4F70-B546-6852973CC090}"/>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76C8AC63-5DE5-41BC-9E3E-DED75595E102}"/>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4FC91798-9E9A-4688-AC8B-12486B0C8E88}"/>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52DC2AD9-7547-4CE9-BB44-4748E0E51B6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446B47C2-34CC-4949-81D4-BA0305AEC5A0}"/>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0C85E6CF-CB09-4E3A-A022-4D61EC395E13}"/>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EE4D7B29-6918-4C9B-99C6-FEDF0CD5F283}"/>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27C98B21-DB83-46F1-90F1-841520489E7B}"/>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BC7DDDFB-865D-4BFD-AE52-7BAB80B4DFA9}"/>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36839A21-53DD-4A3F-929D-BB832B80D964}"/>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4260E1F9-4D49-42FF-9773-68C86237EF5E}"/>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328087DE-58E8-4FB1-B17B-1B4800407B94}"/>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D8B6284E-3BA0-41D4-AA8F-D773390D493E}"/>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8C23985B-12C9-4620-832A-EA9ABEF2D4BD}"/>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AE39FD4C-73B5-48B4-9A2E-07EF9FD8BDA5}"/>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44426CA7-C1B2-4A88-A5BE-4559D0F457B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0841E664-9BE9-482D-8E8E-C4C1580C727C}"/>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AE8AAF66-C33D-4257-BFE1-B633E9424BD1}"/>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1BD9550D-E9BD-49C3-87A3-3F936D7639CE}"/>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BE8FE344-B8DE-4844-8516-BA1AF7297DE7}"/>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9D0691DD-E965-4314-95B1-799ACF84A96B}"/>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429FF097-D0F3-45C4-A86C-D0315113A1DA}"/>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54938CCF-7C06-4C6F-9E88-CA72195B3932}"/>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F31DB004-7BB0-4955-B4EC-80E468B24820}"/>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185F189B-02FC-41C6-9A14-1F450024DD6A}"/>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C793164C-8DA3-4288-BC99-121218D584F8}"/>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529177A9-E124-440A-8976-6C0679648E80}"/>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1405E976-2C5E-45BF-822D-F51FEB1046CC}"/>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2BEE49FC-FE13-45E3-BA60-0BFF97D5F7F9}"/>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BBAB42E5-7172-4799-9F81-E9782F71A497}"/>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27" name=".64 square" hidden="1">
            <a:extLst>
              <a:ext uri="{FF2B5EF4-FFF2-40B4-BE49-F238E27FC236}">
                <a16:creationId xmlns:a16="http://schemas.microsoft.com/office/drawing/2014/main" id="{0AB42F50-C6A4-4D3A-9772-07221177C5C2}"/>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28" name=".32 square" hidden="1">
            <a:extLst>
              <a:ext uri="{FF2B5EF4-FFF2-40B4-BE49-F238E27FC236}">
                <a16:creationId xmlns:a16="http://schemas.microsoft.com/office/drawing/2014/main" id="{92D066B3-B1C8-4A72-8826-794309145DCB}"/>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9301381"/>
      </p:ext>
    </p:extLst>
  </p:cSld>
  <p:clrMap bg1="lt1" tx1="dk1" bg2="lt2" tx2="dk2" accent1="accent1" accent2="accent2" accent3="accent3" accent4="accent4" accent5="accent5" accent6="accent6" hlink="hlink" folHlink="folHlink"/>
  <p:sldLayoutIdLst>
    <p:sldLayoutId id="2147483865" r:id="rId1"/>
    <p:sldLayoutId id="2147483866" r:id="rId2"/>
    <p:sldLayoutId id="2147483867" r:id="rId3"/>
    <p:sldLayoutId id="2147483868" r:id="rId4"/>
    <p:sldLayoutId id="2147483869" r:id="rId5"/>
    <p:sldLayoutId id="2147483870" r:id="rId6"/>
    <p:sldLayoutId id="2147483871" r:id="rId7"/>
    <p:sldLayoutId id="2147483872" r:id="rId8"/>
    <p:sldLayoutId id="2147483873" r:id="rId9"/>
    <p:sldLayoutId id="2147483874" r:id="rId10"/>
    <p:sldLayoutId id="2147483875" r:id="rId11"/>
    <p:sldLayoutId id="2147483876" r:id="rId12"/>
    <p:sldLayoutId id="2147483877" r:id="rId13"/>
    <p:sldLayoutId id="2147483878" r:id="rId14"/>
    <p:sldLayoutId id="2147483879" r:id="rId15"/>
    <p:sldLayoutId id="2147483880" r:id="rId16"/>
    <p:sldLayoutId id="2147483881" r:id="rId17"/>
    <p:sldLayoutId id="2147483882" r:id="rId18"/>
    <p:sldLayoutId id="2147483883" r:id="rId19"/>
    <p:sldLayoutId id="2147483884" r:id="rId20"/>
    <p:sldLayoutId id="2147483885" r:id="rId21"/>
    <p:sldLayoutId id="2147483886" r:id="rId22"/>
    <p:sldLayoutId id="2147483887" r:id="rId23"/>
    <p:sldLayoutId id="2147483888" r:id="rId24"/>
    <p:sldLayoutId id="2147483889" r:id="rId25"/>
    <p:sldLayoutId id="2147483890" r:id="rId26"/>
    <p:sldLayoutId id="2147483891" r:id="rId27"/>
    <p:sldLayoutId id="2147483892" r:id="rId28"/>
    <p:sldLayoutId id="2147483893" r:id="rId29"/>
    <p:sldLayoutId id="2147483894" r:id="rId30"/>
    <p:sldLayoutId id="2147483895" r:id="rId31"/>
    <p:sldLayoutId id="2147483896" r:id="rId32"/>
    <p:sldLayoutId id="2147483897" r:id="rId33"/>
    <p:sldLayoutId id="2147483898" r:id="rId34"/>
    <p:sldLayoutId id="2147483899" r:id="rId35"/>
    <p:sldLayoutId id="2147483900" r:id="rId36"/>
    <p:sldLayoutId id="2147483901" r:id="rId37"/>
    <p:sldLayoutId id="2147483902" r:id="rId38"/>
    <p:sldLayoutId id="2147483903" r:id="rId39"/>
    <p:sldLayoutId id="2147483904" r:id="rId40"/>
    <p:sldLayoutId id="2147483905" r:id="rId41"/>
  </p:sldLayoutIdLst>
  <p:transition>
    <p:fade/>
  </p:transition>
  <p:hf sldNum="0" hdr="0" ftr="0" dt="0"/>
  <p:txStyles>
    <p:titleStyle>
      <a:lvl1pPr algn="ctr"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19"/>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2511746826"/>
      </p:ext>
    </p:extLst>
  </p:cSld>
  <p:clrMap bg1="lt1" tx1="dk1" bg2="lt2" tx2="dk2" accent1="accent1" accent2="accent2" accent3="accent3" accent4="accent4" accent5="accent5" accent6="accent6" hlink="hlink" folHlink="folHlink"/>
  <p:sldLayoutIdLst>
    <p:sldLayoutId id="2147483908" r:id="rId1"/>
    <p:sldLayoutId id="2147483909" r:id="rId2"/>
    <p:sldLayoutId id="2147483910" r:id="rId3"/>
    <p:sldLayoutId id="2147483911" r:id="rId4"/>
    <p:sldLayoutId id="2147483912" r:id="rId5"/>
    <p:sldLayoutId id="2147483913" r:id="rId6"/>
    <p:sldLayoutId id="2147483914" r:id="rId7"/>
    <p:sldLayoutId id="2147483915" r:id="rId8"/>
    <p:sldLayoutId id="2147483916" r:id="rId9"/>
    <p:sldLayoutId id="2147483917" r:id="rId10"/>
    <p:sldLayoutId id="2147483918" r:id="rId11"/>
    <p:sldLayoutId id="2147483919" r:id="rId12"/>
    <p:sldLayoutId id="2147483920" r:id="rId13"/>
    <p:sldLayoutId id="2147483921" r:id="rId14"/>
    <p:sldLayoutId id="2147483922" r:id="rId15"/>
    <p:sldLayoutId id="2147483923" r:id="rId16"/>
    <p:sldLayoutId id="2147483924" r:id="rId17"/>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8">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141927486"/>
      </p:ext>
    </p:extLst>
  </p:cSld>
  <p:clrMap bg1="lt1" tx1="dk1" bg2="lt2" tx2="dk2" accent1="accent1" accent2="accent2" accent3="accent3" accent4="accent4" accent5="accent5" accent6="accent6" hlink="hlink" folHlink="folHlink"/>
  <p:sldLayoutIdLst>
    <p:sldLayoutId id="2147483926" r:id="rId1"/>
    <p:sldLayoutId id="2147483927" r:id="rId2"/>
    <p:sldLayoutId id="2147483928" r:id="rId3"/>
    <p:sldLayoutId id="2147483929" r:id="rId4"/>
    <p:sldLayoutId id="2147483930" r:id="rId5"/>
    <p:sldLayoutId id="2147483931" r:id="rId6"/>
    <p:sldLayoutId id="2147483932" r:id="rId7"/>
    <p:sldLayoutId id="2147483933" r:id="rId8"/>
    <p:sldLayoutId id="2147483934" r:id="rId9"/>
    <p:sldLayoutId id="2147483935" r:id="rId10"/>
    <p:sldLayoutId id="2147483936" r:id="rId11"/>
    <p:sldLayoutId id="2147483937" r:id="rId12"/>
    <p:sldLayoutId id="2147483938" r:id="rId13"/>
    <p:sldLayoutId id="2147483939" r:id="rId14"/>
    <p:sldLayoutId id="2147483940" r:id="rId15"/>
    <p:sldLayoutId id="2147483941" r:id="rId16"/>
    <p:sldLayoutId id="2147483942" r:id="rId17"/>
    <p:sldLayoutId id="2147483943" r:id="rId18"/>
    <p:sldLayoutId id="2147483944" r:id="rId19"/>
    <p:sldLayoutId id="2147483945" r:id="rId20"/>
    <p:sldLayoutId id="2147483946" r:id="rId21"/>
    <p:sldLayoutId id="2147483947" r:id="rId22"/>
    <p:sldLayoutId id="2147483948" r:id="rId23"/>
    <p:sldLayoutId id="2147483949" r:id="rId24"/>
    <p:sldLayoutId id="2147483950" r:id="rId25"/>
    <p:sldLayoutId id="2147483951" r:id="rId26"/>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3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7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7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8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80.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80.xml"/></Relationships>
</file>

<file path=ppt/slides/_rels/slide2.xml.rels><?xml version="1.0" encoding="UTF-8" standalone="yes"?>
<Relationships xmlns="http://schemas.openxmlformats.org/package/2006/relationships"><Relationship Id="rId3" Type="http://schemas.openxmlformats.org/officeDocument/2006/relationships/hyperlink" Target="https://www.techielass.com/" TargetMode="External"/><Relationship Id="rId2" Type="http://schemas.openxmlformats.org/officeDocument/2006/relationships/notesSlide" Target="../notesSlides/notesSlide2.xml"/><Relationship Id="rId1" Type="http://schemas.openxmlformats.org/officeDocument/2006/relationships/slideLayout" Target="../slideLayouts/slideLayout15.xml"/><Relationship Id="rId4" Type="http://schemas.openxmlformats.org/officeDocument/2006/relationships/image" Target="../media/image33.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80.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6.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39.xml"/><Relationship Id="rId1" Type="http://schemas.openxmlformats.org/officeDocument/2006/relationships/themeOverride" Target="../theme/themeOverride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9.xml"/></Relationships>
</file>

<file path=ppt/slides/_rels/slide24.xml.rels><?xml version="1.0" encoding="UTF-8" standalone="yes"?>
<Relationships xmlns="http://schemas.openxmlformats.org/package/2006/relationships"><Relationship Id="rId3" Type="http://schemas.microsoft.com/office/2007/relationships/media" Target="../media/media1.mp4"/><Relationship Id="rId2" Type="http://schemas.openxmlformats.org/officeDocument/2006/relationships/video" Target="NULL" TargetMode="External"/><Relationship Id="rId1" Type="http://schemas.openxmlformats.org/officeDocument/2006/relationships/themeOverride" Target="../theme/themeOverride2.xml"/><Relationship Id="rId6" Type="http://schemas.openxmlformats.org/officeDocument/2006/relationships/image" Target="../media/image55.png"/><Relationship Id="rId5" Type="http://schemas.openxmlformats.org/officeDocument/2006/relationships/notesSlide" Target="../notesSlides/notesSlide17.xml"/><Relationship Id="rId4" Type="http://schemas.openxmlformats.org/officeDocument/2006/relationships/slideLayout" Target="../slideLayouts/slideLayout119.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31.xml"/><Relationship Id="rId1" Type="http://schemas.openxmlformats.org/officeDocument/2006/relationships/themeOverride" Target="../theme/themeOverride3.xml"/><Relationship Id="rId5" Type="http://schemas.openxmlformats.org/officeDocument/2006/relationships/hyperlink" Target="https://na01.safelinks.protection.outlook.com/?url=https://www.pluralsight.com/courses/microsoft-azure-migration-assessing-planning?twoid%3DinsertMicrosoftTrackingIDHere%26aid%3D7010a000001xDURAA2&amp;data=02|01||f96daaa0550a4b9586ec08d61db9ec61|72f988bf86f141af91ab2d7cd011db47|1|0|636729081695864845&amp;sdata=J7QcVZfu6BNBXCBk2qsQUfyD7JnP0vn1KWoqx52ULmM%3D&amp;reserved=0" TargetMode="External"/><Relationship Id="rId4" Type="http://schemas.openxmlformats.org/officeDocument/2006/relationships/image" Target="../media/image56.png"/></Relationships>
</file>

<file path=ppt/slides/_rels/slide26.xml.rels><?xml version="1.0" encoding="UTF-8" standalone="yes"?>
<Relationships xmlns="http://schemas.openxmlformats.org/package/2006/relationships"><Relationship Id="rId3" Type="http://schemas.openxmlformats.org/officeDocument/2006/relationships/image" Target="../media/image58.svg"/><Relationship Id="rId2" Type="http://schemas.openxmlformats.org/officeDocument/2006/relationships/image" Target="../media/image57.png"/><Relationship Id="rId1" Type="http://schemas.openxmlformats.org/officeDocument/2006/relationships/slideLayout" Target="../slideLayouts/slideLayout29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9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9.xml"/></Relationships>
</file>

<file path=ppt/slides/_rels/slide7.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image" Target="../media/image44.jpeg"/><Relationship Id="rId18" Type="http://schemas.openxmlformats.org/officeDocument/2006/relationships/image" Target="../media/image49.png"/><Relationship Id="rId3" Type="http://schemas.openxmlformats.org/officeDocument/2006/relationships/image" Target="../media/image34.png"/><Relationship Id="rId21" Type="http://schemas.openxmlformats.org/officeDocument/2006/relationships/image" Target="../media/image52.png"/><Relationship Id="rId7" Type="http://schemas.openxmlformats.org/officeDocument/2006/relationships/image" Target="../media/image38.png"/><Relationship Id="rId12" Type="http://schemas.openxmlformats.org/officeDocument/2006/relationships/image" Target="../media/image43.png"/><Relationship Id="rId17" Type="http://schemas.openxmlformats.org/officeDocument/2006/relationships/image" Target="../media/image48.svg"/><Relationship Id="rId2" Type="http://schemas.openxmlformats.org/officeDocument/2006/relationships/notesSlide" Target="../notesSlides/notesSlide6.xml"/><Relationship Id="rId16" Type="http://schemas.openxmlformats.org/officeDocument/2006/relationships/image" Target="../media/image47.png"/><Relationship Id="rId20" Type="http://schemas.openxmlformats.org/officeDocument/2006/relationships/image" Target="../media/image51.png"/><Relationship Id="rId1" Type="http://schemas.openxmlformats.org/officeDocument/2006/relationships/slideLayout" Target="../slideLayouts/slideLayout235.xml"/><Relationship Id="rId6" Type="http://schemas.openxmlformats.org/officeDocument/2006/relationships/image" Target="../media/image37.png"/><Relationship Id="rId11" Type="http://schemas.openxmlformats.org/officeDocument/2006/relationships/image" Target="../media/image42.png"/><Relationship Id="rId5" Type="http://schemas.openxmlformats.org/officeDocument/2006/relationships/image" Target="../media/image36.svg"/><Relationship Id="rId15" Type="http://schemas.openxmlformats.org/officeDocument/2006/relationships/image" Target="../media/image46.png"/><Relationship Id="rId10" Type="http://schemas.openxmlformats.org/officeDocument/2006/relationships/image" Target="../media/image41.png"/><Relationship Id="rId19" Type="http://schemas.openxmlformats.org/officeDocument/2006/relationships/image" Target="../media/image50.png"/><Relationship Id="rId4" Type="http://schemas.openxmlformats.org/officeDocument/2006/relationships/image" Target="../media/image35.png"/><Relationship Id="rId9" Type="http://schemas.openxmlformats.org/officeDocument/2006/relationships/image" Target="../media/image40.png"/><Relationship Id="rId14" Type="http://schemas.openxmlformats.org/officeDocument/2006/relationships/image" Target="../media/image45.png"/></Relationships>
</file>

<file path=ppt/slides/_rels/slide8.xml.rels><?xml version="1.0" encoding="UTF-8" standalone="yes"?>
<Relationships xmlns="http://schemas.openxmlformats.org/package/2006/relationships"><Relationship Id="rId3" Type="http://schemas.openxmlformats.org/officeDocument/2006/relationships/hyperlink" Target="https://www.google.com/url?sa=i&amp;rct=j&amp;q=&amp;esrc=s&amp;source=images&amp;cd=&amp;cad=rja&amp;uact=8&amp;ved=2ahUKEwip3IvskYHcAhU6CDQIHcvtDXUQjRx6BAgBEAU&amp;url=https://azure.microsoft.com/en-us/services/azure-migrate/&amp;psig=AOvVaw0JIBeNFwAE1a00L17tZ2Yh&amp;ust=1530645730861736" TargetMode="External"/><Relationship Id="rId2" Type="http://schemas.openxmlformats.org/officeDocument/2006/relationships/notesSlide" Target="../notesSlides/notesSlide7.xml"/><Relationship Id="rId1" Type="http://schemas.openxmlformats.org/officeDocument/2006/relationships/slideLayout" Target="../slideLayouts/slideLayout79.xml"/><Relationship Id="rId5" Type="http://schemas.openxmlformats.org/officeDocument/2006/relationships/image" Target="../media/image54.png"/><Relationship Id="rId4" Type="http://schemas.openxmlformats.org/officeDocument/2006/relationships/image" Target="../media/image53.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3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CBB8B40-F3D1-4331-B430-E127860A693D}"/>
              </a:ext>
            </a:extLst>
          </p:cNvPr>
          <p:cNvSpPr>
            <a:spLocks noGrp="1"/>
          </p:cNvSpPr>
          <p:nvPr>
            <p:ph type="title"/>
          </p:nvPr>
        </p:nvSpPr>
        <p:spPr>
          <a:xfrm>
            <a:off x="588262" y="1871544"/>
            <a:ext cx="5943600" cy="1661993"/>
          </a:xfrm>
        </p:spPr>
        <p:txBody>
          <a:bodyPr/>
          <a:lstStyle/>
          <a:p>
            <a:r>
              <a:rPr lang="en-GB" dirty="0"/>
              <a:t>Start your datacentre transformation journey with Azure Migrate</a:t>
            </a:r>
          </a:p>
        </p:txBody>
      </p:sp>
      <p:sp>
        <p:nvSpPr>
          <p:cNvPr id="7" name="Text Placeholder 6">
            <a:extLst>
              <a:ext uri="{FF2B5EF4-FFF2-40B4-BE49-F238E27FC236}">
                <a16:creationId xmlns:a16="http://schemas.microsoft.com/office/drawing/2014/main" id="{5B233F29-D5A5-4DF5-AA87-020831D2ED66}"/>
              </a:ext>
            </a:extLst>
          </p:cNvPr>
          <p:cNvSpPr>
            <a:spLocks noGrp="1"/>
          </p:cNvSpPr>
          <p:nvPr>
            <p:ph type="body" sz="quarter" idx="12"/>
          </p:nvPr>
        </p:nvSpPr>
        <p:spPr>
          <a:xfrm>
            <a:off x="588262" y="3968994"/>
            <a:ext cx="5943600" cy="307777"/>
          </a:xfrm>
        </p:spPr>
        <p:txBody>
          <a:bodyPr/>
          <a:lstStyle/>
          <a:p>
            <a:r>
              <a:rPr lang="en-US" dirty="0"/>
              <a:t>Sarah Lean</a:t>
            </a:r>
          </a:p>
        </p:txBody>
      </p:sp>
      <p:pic>
        <p:nvPicPr>
          <p:cNvPr id="8" name="Picture 7">
            <a:extLst>
              <a:ext uri="{FF2B5EF4-FFF2-40B4-BE49-F238E27FC236}">
                <a16:creationId xmlns:a16="http://schemas.microsoft.com/office/drawing/2014/main" id="{ECDB90B7-01F6-4321-BDBE-636C71412C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43925" y="614997"/>
            <a:ext cx="2221582" cy="2017024"/>
          </a:xfrm>
          <a:prstGeom prst="rect">
            <a:avLst/>
          </a:prstGeom>
        </p:spPr>
      </p:pic>
    </p:spTree>
    <p:extLst>
      <p:ext uri="{BB962C8B-B14F-4D97-AF65-F5344CB8AC3E}">
        <p14:creationId xmlns:p14="http://schemas.microsoft.com/office/powerpoint/2010/main" val="2494116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3EB273-D65C-48DF-8F5B-248A7897A442}"/>
              </a:ext>
            </a:extLst>
          </p:cNvPr>
          <p:cNvSpPr>
            <a:spLocks noGrp="1"/>
          </p:cNvSpPr>
          <p:nvPr>
            <p:ph type="title"/>
          </p:nvPr>
        </p:nvSpPr>
        <p:spPr/>
        <p:txBody>
          <a:bodyPr/>
          <a:lstStyle/>
          <a:p>
            <a:r>
              <a:rPr lang="en-US" dirty="0"/>
              <a:t>Light discovery</a:t>
            </a:r>
          </a:p>
        </p:txBody>
      </p:sp>
      <p:sp>
        <p:nvSpPr>
          <p:cNvPr id="3" name="Text Placeholder 2">
            <a:extLst>
              <a:ext uri="{FF2B5EF4-FFF2-40B4-BE49-F238E27FC236}">
                <a16:creationId xmlns:a16="http://schemas.microsoft.com/office/drawing/2014/main" id="{13843097-B9E3-4EB4-9A06-53EF6ED8F479}"/>
              </a:ext>
            </a:extLst>
          </p:cNvPr>
          <p:cNvSpPr>
            <a:spLocks noGrp="1"/>
          </p:cNvSpPr>
          <p:nvPr>
            <p:ph type="body" sz="quarter" idx="10"/>
          </p:nvPr>
        </p:nvSpPr>
        <p:spPr>
          <a:xfrm>
            <a:off x="269303" y="1187963"/>
            <a:ext cx="11655078" cy="3660489"/>
          </a:xfrm>
        </p:spPr>
        <p:txBody>
          <a:bodyPr/>
          <a:lstStyle/>
          <a:p>
            <a:endParaRPr lang="en-US" dirty="0"/>
          </a:p>
          <a:p>
            <a:r>
              <a:rPr lang="en-US" dirty="0"/>
              <a:t>No agents to install and no firewall ports to open</a:t>
            </a:r>
          </a:p>
          <a:p>
            <a:endParaRPr lang="en-US" dirty="0"/>
          </a:p>
          <a:p>
            <a:pPr marL="0" indent="0">
              <a:buNone/>
            </a:pPr>
            <a:endParaRPr lang="en-US" dirty="0"/>
          </a:p>
          <a:p>
            <a:endParaRPr lang="en-US" dirty="0"/>
          </a:p>
          <a:p>
            <a:endParaRPr lang="en-US" dirty="0"/>
          </a:p>
        </p:txBody>
      </p:sp>
    </p:spTree>
    <p:extLst>
      <p:ext uri="{BB962C8B-B14F-4D97-AF65-F5344CB8AC3E}">
        <p14:creationId xmlns:p14="http://schemas.microsoft.com/office/powerpoint/2010/main" val="14258413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1000"/>
                                        <p:tgtEl>
                                          <p:spTgt spid="3">
                                            <p:txEl>
                                              <p:pRg st="1" end="1"/>
                                            </p:txEl>
                                          </p:spTgt>
                                        </p:tgtEl>
                                      </p:cBhvr>
                                    </p:animEffect>
                                    <p:anim calcmode="lin" valueType="num">
                                      <p:cBhvr>
                                        <p:cTn id="8"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460E197-0294-4B0A-9AEE-499CBE3F21CE}"/>
              </a:ext>
            </a:extLst>
          </p:cNvPr>
          <p:cNvSpPr/>
          <p:nvPr/>
        </p:nvSpPr>
        <p:spPr>
          <a:xfrm>
            <a:off x="788893" y="1720840"/>
            <a:ext cx="6494033" cy="4524315"/>
          </a:xfrm>
          <a:prstGeom prst="rect">
            <a:avLst/>
          </a:prstGeom>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2400" b="0" i="0" u="none" strike="noStrike" kern="1200" cap="none" spc="0" normalizeH="0" baseline="0" noProof="0" dirty="0">
                <a:ln>
                  <a:noFill/>
                </a:ln>
                <a:solidFill>
                  <a:srgbClr val="1A1A1A"/>
                </a:solidFill>
                <a:effectLst/>
                <a:uLnTx/>
                <a:uFillTx/>
                <a:latin typeface="Segoe UI Light (Headings)"/>
                <a:ea typeface="+mn-ea"/>
                <a:cs typeface="Segoe UI Semilight" panose="020B0402040204020203" pitchFamily="34" charset="0"/>
              </a:rPr>
              <a:t>Cores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2400" b="0" i="0" u="none" strike="noStrike" kern="1200" cap="none" spc="0" normalizeH="0" baseline="0" noProof="0" dirty="0">
                <a:ln>
                  <a:noFill/>
                </a:ln>
                <a:solidFill>
                  <a:srgbClr val="1A1A1A"/>
                </a:solidFill>
                <a:effectLst/>
                <a:uLnTx/>
                <a:uFillTx/>
                <a:latin typeface="Segoe UI Light (Headings)"/>
                <a:ea typeface="+mn-ea"/>
                <a:cs typeface="Segoe UI Semilight" panose="020B0402040204020203" pitchFamily="34" charset="0"/>
              </a:rPr>
              <a:t>Memory</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2400" b="0" i="0" u="none" strike="noStrike" kern="1200" cap="none" spc="0" normalizeH="0" baseline="0" noProof="0" dirty="0">
                <a:ln>
                  <a:noFill/>
                </a:ln>
                <a:solidFill>
                  <a:srgbClr val="1A1A1A"/>
                </a:solidFill>
                <a:effectLst/>
                <a:uLnTx/>
                <a:uFillTx/>
                <a:latin typeface="Segoe UI Light (Headings)"/>
                <a:ea typeface="+mn-ea"/>
                <a:cs typeface="Segoe UI Semilight" panose="020B0402040204020203" pitchFamily="34" charset="0"/>
              </a:rPr>
              <a:t>Disks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2400" b="0" i="0" u="none" strike="noStrike" kern="1200" cap="none" spc="0" normalizeH="0" baseline="0" noProof="0" dirty="0">
                <a:ln>
                  <a:noFill/>
                </a:ln>
                <a:solidFill>
                  <a:srgbClr val="1A1A1A"/>
                </a:solidFill>
                <a:effectLst/>
                <a:uLnTx/>
                <a:uFillTx/>
                <a:latin typeface="Segoe UI Light (Headings)"/>
                <a:ea typeface="+mn-ea"/>
                <a:cs typeface="Segoe UI Semilight" panose="020B0402040204020203" pitchFamily="34" charset="0"/>
              </a:rPr>
              <a:t>Disk Sizes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2400" b="0" i="0" u="none" strike="noStrike" kern="1200" cap="none" spc="0" normalizeH="0" baseline="0" noProof="0" dirty="0">
                <a:ln>
                  <a:noFill/>
                </a:ln>
                <a:solidFill>
                  <a:srgbClr val="1A1A1A"/>
                </a:solidFill>
                <a:effectLst/>
                <a:uLnTx/>
                <a:uFillTx/>
                <a:latin typeface="Segoe UI Light (Headings)"/>
                <a:ea typeface="+mn-ea"/>
                <a:cs typeface="Segoe UI Semilight" panose="020B0402040204020203" pitchFamily="34" charset="0"/>
              </a:rPr>
              <a:t>Network Adapters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2400" b="0" i="0" u="none" strike="noStrike" kern="1200" cap="none" spc="0" normalizeH="0" baseline="0" noProof="0" dirty="0">
                <a:ln>
                  <a:noFill/>
                </a:ln>
                <a:solidFill>
                  <a:srgbClr val="1A1A1A"/>
                </a:solidFill>
                <a:effectLst/>
                <a:uLnTx/>
                <a:uFillTx/>
                <a:latin typeface="Segoe UI Light (Headings)"/>
                <a:ea typeface="+mn-ea"/>
                <a:cs typeface="Segoe UI Semilight" panose="020B0402040204020203" pitchFamily="34" charset="0"/>
              </a:rPr>
              <a:t>CPU usage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2400" b="0" i="0" u="none" strike="noStrike" kern="1200" cap="none" spc="0" normalizeH="0" baseline="0" noProof="0" dirty="0">
                <a:ln>
                  <a:noFill/>
                </a:ln>
                <a:solidFill>
                  <a:srgbClr val="1A1A1A"/>
                </a:solidFill>
                <a:effectLst/>
                <a:uLnTx/>
                <a:uFillTx/>
                <a:latin typeface="Segoe UI Light (Headings)"/>
                <a:ea typeface="+mn-ea"/>
                <a:cs typeface="Segoe UI Semilight" panose="020B0402040204020203" pitchFamily="34" charset="0"/>
              </a:rPr>
              <a:t>Memory usage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2400" b="0" i="0" u="none" strike="noStrike" kern="1200" cap="none" spc="0" normalizeH="0" baseline="0" noProof="0" dirty="0">
                <a:ln>
                  <a:noFill/>
                </a:ln>
                <a:solidFill>
                  <a:srgbClr val="1A1A1A"/>
                </a:solidFill>
                <a:effectLst/>
                <a:uLnTx/>
                <a:uFillTx/>
                <a:latin typeface="Segoe UI Light (Headings)"/>
                <a:ea typeface="+mn-ea"/>
                <a:cs typeface="Segoe UI Semilight" panose="020B0402040204020203" pitchFamily="34" charset="0"/>
              </a:rPr>
              <a:t>Disk IOPS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2400" b="0" i="0" u="none" strike="noStrike" kern="1200" cap="none" spc="0" normalizeH="0" baseline="0" noProof="0" dirty="0">
                <a:ln>
                  <a:noFill/>
                </a:ln>
                <a:solidFill>
                  <a:srgbClr val="1A1A1A"/>
                </a:solidFill>
                <a:effectLst/>
                <a:uLnTx/>
                <a:uFillTx/>
                <a:latin typeface="Segoe UI Light (Headings)"/>
                <a:ea typeface="+mn-ea"/>
                <a:cs typeface="Segoe UI Semilight" panose="020B0402040204020203" pitchFamily="34" charset="0"/>
              </a:rPr>
              <a:t>Disk throughput (</a:t>
            </a:r>
            <a:r>
              <a:rPr kumimoji="0" lang="en-GB" sz="2400" b="0" i="0" u="none" strike="noStrike" kern="1200" cap="none" spc="0" normalizeH="0" baseline="0" noProof="0" dirty="0" err="1">
                <a:ln>
                  <a:noFill/>
                </a:ln>
                <a:solidFill>
                  <a:srgbClr val="1A1A1A"/>
                </a:solidFill>
                <a:effectLst/>
                <a:uLnTx/>
                <a:uFillTx/>
                <a:latin typeface="Segoe UI Light (Headings)"/>
                <a:ea typeface="+mn-ea"/>
                <a:cs typeface="Segoe UI Semilight" panose="020B0402040204020203" pitchFamily="34" charset="0"/>
              </a:rPr>
              <a:t>MBps</a:t>
            </a:r>
            <a:r>
              <a:rPr kumimoji="0" lang="en-GB" sz="2400" b="0" i="0" u="none" strike="noStrike" kern="1200" cap="none" spc="0" normalizeH="0" baseline="0" noProof="0" dirty="0">
                <a:ln>
                  <a:noFill/>
                </a:ln>
                <a:solidFill>
                  <a:srgbClr val="1A1A1A"/>
                </a:solidFill>
                <a:effectLst/>
                <a:uLnTx/>
                <a:uFillTx/>
                <a:latin typeface="Segoe UI Light (Headings)"/>
                <a:ea typeface="+mn-ea"/>
                <a:cs typeface="Segoe UI Semilight" panose="020B0402040204020203" pitchFamily="34" charset="0"/>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2400" b="0" i="0" u="none" strike="noStrike" kern="1200" cap="none" spc="0" normalizeH="0" baseline="0" noProof="0" dirty="0">
                <a:ln>
                  <a:noFill/>
                </a:ln>
                <a:solidFill>
                  <a:srgbClr val="1A1A1A"/>
                </a:solidFill>
                <a:effectLst/>
                <a:uLnTx/>
                <a:uFillTx/>
                <a:latin typeface="Segoe UI Light (Headings)"/>
                <a:ea typeface="+mn-ea"/>
                <a:cs typeface="Segoe UI Semilight" panose="020B0402040204020203" pitchFamily="34" charset="0"/>
              </a:rPr>
              <a:t>Network output (</a:t>
            </a:r>
            <a:r>
              <a:rPr kumimoji="0" lang="en-GB" sz="2400" b="0" i="0" u="none" strike="noStrike" kern="1200" cap="none" spc="0" normalizeH="0" baseline="0" noProof="0" dirty="0" err="1">
                <a:ln>
                  <a:noFill/>
                </a:ln>
                <a:solidFill>
                  <a:srgbClr val="1A1A1A"/>
                </a:solidFill>
                <a:effectLst/>
                <a:uLnTx/>
                <a:uFillTx/>
                <a:latin typeface="Segoe UI Light (Headings)"/>
                <a:ea typeface="+mn-ea"/>
                <a:cs typeface="Segoe UI Semilight" panose="020B0402040204020203" pitchFamily="34" charset="0"/>
              </a:rPr>
              <a:t>MBps</a:t>
            </a:r>
            <a:r>
              <a:rPr kumimoji="0" lang="en-GB" sz="2400" b="0" i="0" u="none" strike="noStrike" kern="1200" cap="none" spc="0" normalizeH="0" baseline="0" noProof="0" dirty="0">
                <a:ln>
                  <a:noFill/>
                </a:ln>
                <a:solidFill>
                  <a:srgbClr val="1A1A1A"/>
                </a:solidFill>
                <a:effectLst/>
                <a:uLnTx/>
                <a:uFillTx/>
                <a:latin typeface="Segoe UI Light (Headings)"/>
                <a:ea typeface="+mn-ea"/>
                <a:cs typeface="Segoe UI Semilight" panose="020B0402040204020203" pitchFamily="34" charset="0"/>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2400" b="0" i="0" u="none" strike="noStrike" kern="1200" cap="none" spc="0" normalizeH="0" baseline="0" noProof="0" dirty="0">
                <a:ln>
                  <a:noFill/>
                </a:ln>
                <a:solidFill>
                  <a:srgbClr val="1A1A1A"/>
                </a:solidFill>
                <a:effectLst/>
                <a:uLnTx/>
                <a:uFillTx/>
                <a:latin typeface="Segoe UI Light (Headings)"/>
                <a:ea typeface="+mn-ea"/>
                <a:cs typeface="Segoe UI Semilight" panose="020B0402040204020203" pitchFamily="34" charset="0"/>
              </a:rPr>
              <a:t>VM Name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2400" b="0" i="0" u="none" strike="noStrike" kern="1200" cap="none" spc="0" normalizeH="0" baseline="0" noProof="0" dirty="0">
                <a:ln>
                  <a:noFill/>
                </a:ln>
                <a:solidFill>
                  <a:srgbClr val="1A1A1A"/>
                </a:solidFill>
                <a:effectLst/>
                <a:uLnTx/>
                <a:uFillTx/>
                <a:latin typeface="Segoe UI Light (Headings)"/>
                <a:ea typeface="+mn-ea"/>
                <a:cs typeface="Segoe UI Semilight" panose="020B0402040204020203" pitchFamily="34" charset="0"/>
              </a:rPr>
              <a:t>IP Address</a:t>
            </a:r>
          </a:p>
        </p:txBody>
      </p:sp>
      <p:sp>
        <p:nvSpPr>
          <p:cNvPr id="14" name="Rectangle 13">
            <a:extLst>
              <a:ext uri="{FF2B5EF4-FFF2-40B4-BE49-F238E27FC236}">
                <a16:creationId xmlns:a16="http://schemas.microsoft.com/office/drawing/2014/main" id="{C25C34A8-4B15-4F5A-9989-A49E6B75377D}"/>
              </a:ext>
            </a:extLst>
          </p:cNvPr>
          <p:cNvSpPr/>
          <p:nvPr/>
        </p:nvSpPr>
        <p:spPr>
          <a:xfrm>
            <a:off x="337073" y="204271"/>
            <a:ext cx="3887603" cy="81714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710" b="0" i="0" u="none" strike="noStrike" kern="1200" cap="none" spc="0" normalizeH="0" baseline="0" noProof="0" dirty="0">
                <a:ln>
                  <a:noFill/>
                </a:ln>
                <a:solidFill>
                  <a:srgbClr val="1A1A1A"/>
                </a:solidFill>
                <a:effectLst/>
                <a:uLnTx/>
                <a:uFillTx/>
                <a:latin typeface="Segoe UI Light (Headings)"/>
                <a:ea typeface="+mn-ea"/>
                <a:cs typeface="+mn-cs"/>
              </a:rPr>
              <a:t>Data Collected</a:t>
            </a:r>
            <a:endParaRPr kumimoji="0" lang="en-GB" sz="4710" b="0" i="0" u="none" strike="noStrike" kern="1200" cap="none" spc="0" normalizeH="0" baseline="0" noProof="0" dirty="0">
              <a:ln>
                <a:noFill/>
              </a:ln>
              <a:solidFill>
                <a:srgbClr val="1A1A1A"/>
              </a:solidFill>
              <a:effectLst/>
              <a:uLnTx/>
              <a:uFillTx/>
              <a:latin typeface="Segoe UI Light (Headings)"/>
              <a:ea typeface="+mn-ea"/>
              <a:cs typeface="+mn-cs"/>
            </a:endParaRPr>
          </a:p>
        </p:txBody>
      </p:sp>
    </p:spTree>
    <p:extLst>
      <p:ext uri="{BB962C8B-B14F-4D97-AF65-F5344CB8AC3E}">
        <p14:creationId xmlns:p14="http://schemas.microsoft.com/office/powerpoint/2010/main" val="40914556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1000"/>
                                        <p:tgtEl>
                                          <p:spTgt spid="11">
                                            <p:txEl>
                                              <p:pRg st="0" end="0"/>
                                            </p:txEl>
                                          </p:spTgt>
                                        </p:tgtEl>
                                      </p:cBhvr>
                                    </p:animEffect>
                                    <p:anim calcmode="lin" valueType="num">
                                      <p:cBhvr>
                                        <p:cTn id="8" dur="1000" fill="hold"/>
                                        <p:tgtEl>
                                          <p:spTgt spid="11">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1">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1">
                                            <p:txEl>
                                              <p:pRg st="1" end="1"/>
                                            </p:txEl>
                                          </p:spTgt>
                                        </p:tgtEl>
                                        <p:attrNameLst>
                                          <p:attrName>style.visibility</p:attrName>
                                        </p:attrNameLst>
                                      </p:cBhvr>
                                      <p:to>
                                        <p:strVal val="visible"/>
                                      </p:to>
                                    </p:set>
                                    <p:animEffect transition="in" filter="fade">
                                      <p:cBhvr>
                                        <p:cTn id="12" dur="1000"/>
                                        <p:tgtEl>
                                          <p:spTgt spid="11">
                                            <p:txEl>
                                              <p:pRg st="1" end="1"/>
                                            </p:txEl>
                                          </p:spTgt>
                                        </p:tgtEl>
                                      </p:cBhvr>
                                    </p:animEffect>
                                    <p:anim calcmode="lin" valueType="num">
                                      <p:cBhvr>
                                        <p:cTn id="13" dur="1000" fill="hold"/>
                                        <p:tgtEl>
                                          <p:spTgt spid="11">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11">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1">
                                            <p:txEl>
                                              <p:pRg st="2" end="2"/>
                                            </p:txEl>
                                          </p:spTgt>
                                        </p:tgtEl>
                                        <p:attrNameLst>
                                          <p:attrName>style.visibility</p:attrName>
                                        </p:attrNameLst>
                                      </p:cBhvr>
                                      <p:to>
                                        <p:strVal val="visible"/>
                                      </p:to>
                                    </p:set>
                                    <p:animEffect transition="in" filter="fade">
                                      <p:cBhvr>
                                        <p:cTn id="17" dur="1000"/>
                                        <p:tgtEl>
                                          <p:spTgt spid="11">
                                            <p:txEl>
                                              <p:pRg st="2" end="2"/>
                                            </p:txEl>
                                          </p:spTgt>
                                        </p:tgtEl>
                                      </p:cBhvr>
                                    </p:animEffect>
                                    <p:anim calcmode="lin" valueType="num">
                                      <p:cBhvr>
                                        <p:cTn id="18" dur="1000" fill="hold"/>
                                        <p:tgtEl>
                                          <p:spTgt spid="11">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11">
                                            <p:txEl>
                                              <p:pRg st="2" end="2"/>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11">
                                            <p:txEl>
                                              <p:pRg st="3" end="3"/>
                                            </p:txEl>
                                          </p:spTgt>
                                        </p:tgtEl>
                                        <p:attrNameLst>
                                          <p:attrName>style.visibility</p:attrName>
                                        </p:attrNameLst>
                                      </p:cBhvr>
                                      <p:to>
                                        <p:strVal val="visible"/>
                                      </p:to>
                                    </p:set>
                                    <p:animEffect transition="in" filter="fade">
                                      <p:cBhvr>
                                        <p:cTn id="22" dur="1000"/>
                                        <p:tgtEl>
                                          <p:spTgt spid="11">
                                            <p:txEl>
                                              <p:pRg st="3" end="3"/>
                                            </p:txEl>
                                          </p:spTgt>
                                        </p:tgtEl>
                                      </p:cBhvr>
                                    </p:animEffect>
                                    <p:anim calcmode="lin" valueType="num">
                                      <p:cBhvr>
                                        <p:cTn id="23" dur="1000" fill="hold"/>
                                        <p:tgtEl>
                                          <p:spTgt spid="11">
                                            <p:txEl>
                                              <p:pRg st="3" end="3"/>
                                            </p:txEl>
                                          </p:spTgt>
                                        </p:tgtEl>
                                        <p:attrNameLst>
                                          <p:attrName>ppt_x</p:attrName>
                                        </p:attrNameLst>
                                      </p:cBhvr>
                                      <p:tavLst>
                                        <p:tav tm="0">
                                          <p:val>
                                            <p:strVal val="#ppt_x"/>
                                          </p:val>
                                        </p:tav>
                                        <p:tav tm="100000">
                                          <p:val>
                                            <p:strVal val="#ppt_x"/>
                                          </p:val>
                                        </p:tav>
                                      </p:tavLst>
                                    </p:anim>
                                    <p:anim calcmode="lin" valueType="num">
                                      <p:cBhvr>
                                        <p:cTn id="24" dur="1000" fill="hold"/>
                                        <p:tgtEl>
                                          <p:spTgt spid="11">
                                            <p:txEl>
                                              <p:pRg st="3" end="3"/>
                                            </p:txEl>
                                          </p:spTgt>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11">
                                            <p:txEl>
                                              <p:pRg st="4" end="4"/>
                                            </p:txEl>
                                          </p:spTgt>
                                        </p:tgtEl>
                                        <p:attrNameLst>
                                          <p:attrName>style.visibility</p:attrName>
                                        </p:attrNameLst>
                                      </p:cBhvr>
                                      <p:to>
                                        <p:strVal val="visible"/>
                                      </p:to>
                                    </p:set>
                                    <p:animEffect transition="in" filter="fade">
                                      <p:cBhvr>
                                        <p:cTn id="27" dur="1000"/>
                                        <p:tgtEl>
                                          <p:spTgt spid="11">
                                            <p:txEl>
                                              <p:pRg st="4" end="4"/>
                                            </p:txEl>
                                          </p:spTgt>
                                        </p:tgtEl>
                                      </p:cBhvr>
                                    </p:animEffect>
                                    <p:anim calcmode="lin" valueType="num">
                                      <p:cBhvr>
                                        <p:cTn id="28" dur="1000" fill="hold"/>
                                        <p:tgtEl>
                                          <p:spTgt spid="11">
                                            <p:txEl>
                                              <p:pRg st="4" end="4"/>
                                            </p:txEl>
                                          </p:spTgt>
                                        </p:tgtEl>
                                        <p:attrNameLst>
                                          <p:attrName>ppt_x</p:attrName>
                                        </p:attrNameLst>
                                      </p:cBhvr>
                                      <p:tavLst>
                                        <p:tav tm="0">
                                          <p:val>
                                            <p:strVal val="#ppt_x"/>
                                          </p:val>
                                        </p:tav>
                                        <p:tav tm="100000">
                                          <p:val>
                                            <p:strVal val="#ppt_x"/>
                                          </p:val>
                                        </p:tav>
                                      </p:tavLst>
                                    </p:anim>
                                    <p:anim calcmode="lin" valueType="num">
                                      <p:cBhvr>
                                        <p:cTn id="29" dur="1000" fill="hold"/>
                                        <p:tgtEl>
                                          <p:spTgt spid="11">
                                            <p:txEl>
                                              <p:pRg st="4" end="4"/>
                                            </p:txEl>
                                          </p:spTgt>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11">
                                            <p:txEl>
                                              <p:pRg st="5" end="5"/>
                                            </p:txEl>
                                          </p:spTgt>
                                        </p:tgtEl>
                                        <p:attrNameLst>
                                          <p:attrName>style.visibility</p:attrName>
                                        </p:attrNameLst>
                                      </p:cBhvr>
                                      <p:to>
                                        <p:strVal val="visible"/>
                                      </p:to>
                                    </p:set>
                                    <p:animEffect transition="in" filter="fade">
                                      <p:cBhvr>
                                        <p:cTn id="32" dur="1000"/>
                                        <p:tgtEl>
                                          <p:spTgt spid="11">
                                            <p:txEl>
                                              <p:pRg st="5" end="5"/>
                                            </p:txEl>
                                          </p:spTgt>
                                        </p:tgtEl>
                                      </p:cBhvr>
                                    </p:animEffect>
                                    <p:anim calcmode="lin" valueType="num">
                                      <p:cBhvr>
                                        <p:cTn id="33" dur="1000" fill="hold"/>
                                        <p:tgtEl>
                                          <p:spTgt spid="11">
                                            <p:txEl>
                                              <p:pRg st="5" end="5"/>
                                            </p:txEl>
                                          </p:spTgt>
                                        </p:tgtEl>
                                        <p:attrNameLst>
                                          <p:attrName>ppt_x</p:attrName>
                                        </p:attrNameLst>
                                      </p:cBhvr>
                                      <p:tavLst>
                                        <p:tav tm="0">
                                          <p:val>
                                            <p:strVal val="#ppt_x"/>
                                          </p:val>
                                        </p:tav>
                                        <p:tav tm="100000">
                                          <p:val>
                                            <p:strVal val="#ppt_x"/>
                                          </p:val>
                                        </p:tav>
                                      </p:tavLst>
                                    </p:anim>
                                    <p:anim calcmode="lin" valueType="num">
                                      <p:cBhvr>
                                        <p:cTn id="34" dur="1000" fill="hold"/>
                                        <p:tgtEl>
                                          <p:spTgt spid="11">
                                            <p:txEl>
                                              <p:pRg st="5" end="5"/>
                                            </p:txEl>
                                          </p:spTgt>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11">
                                            <p:txEl>
                                              <p:pRg st="6" end="6"/>
                                            </p:txEl>
                                          </p:spTgt>
                                        </p:tgtEl>
                                        <p:attrNameLst>
                                          <p:attrName>style.visibility</p:attrName>
                                        </p:attrNameLst>
                                      </p:cBhvr>
                                      <p:to>
                                        <p:strVal val="visible"/>
                                      </p:to>
                                    </p:set>
                                    <p:animEffect transition="in" filter="fade">
                                      <p:cBhvr>
                                        <p:cTn id="37" dur="1000"/>
                                        <p:tgtEl>
                                          <p:spTgt spid="11">
                                            <p:txEl>
                                              <p:pRg st="6" end="6"/>
                                            </p:txEl>
                                          </p:spTgt>
                                        </p:tgtEl>
                                      </p:cBhvr>
                                    </p:animEffect>
                                    <p:anim calcmode="lin" valueType="num">
                                      <p:cBhvr>
                                        <p:cTn id="38" dur="1000" fill="hold"/>
                                        <p:tgtEl>
                                          <p:spTgt spid="11">
                                            <p:txEl>
                                              <p:pRg st="6" end="6"/>
                                            </p:txEl>
                                          </p:spTgt>
                                        </p:tgtEl>
                                        <p:attrNameLst>
                                          <p:attrName>ppt_x</p:attrName>
                                        </p:attrNameLst>
                                      </p:cBhvr>
                                      <p:tavLst>
                                        <p:tav tm="0">
                                          <p:val>
                                            <p:strVal val="#ppt_x"/>
                                          </p:val>
                                        </p:tav>
                                        <p:tav tm="100000">
                                          <p:val>
                                            <p:strVal val="#ppt_x"/>
                                          </p:val>
                                        </p:tav>
                                      </p:tavLst>
                                    </p:anim>
                                    <p:anim calcmode="lin" valueType="num">
                                      <p:cBhvr>
                                        <p:cTn id="39" dur="1000" fill="hold"/>
                                        <p:tgtEl>
                                          <p:spTgt spid="11">
                                            <p:txEl>
                                              <p:pRg st="6" end="6"/>
                                            </p:txEl>
                                          </p:spTgt>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0"/>
                                  </p:stCondLst>
                                  <p:childTnLst>
                                    <p:set>
                                      <p:cBhvr>
                                        <p:cTn id="41" dur="1" fill="hold">
                                          <p:stCondLst>
                                            <p:cond delay="0"/>
                                          </p:stCondLst>
                                        </p:cTn>
                                        <p:tgtEl>
                                          <p:spTgt spid="11">
                                            <p:txEl>
                                              <p:pRg st="7" end="7"/>
                                            </p:txEl>
                                          </p:spTgt>
                                        </p:tgtEl>
                                        <p:attrNameLst>
                                          <p:attrName>style.visibility</p:attrName>
                                        </p:attrNameLst>
                                      </p:cBhvr>
                                      <p:to>
                                        <p:strVal val="visible"/>
                                      </p:to>
                                    </p:set>
                                    <p:animEffect transition="in" filter="fade">
                                      <p:cBhvr>
                                        <p:cTn id="42" dur="1000"/>
                                        <p:tgtEl>
                                          <p:spTgt spid="11">
                                            <p:txEl>
                                              <p:pRg st="7" end="7"/>
                                            </p:txEl>
                                          </p:spTgt>
                                        </p:tgtEl>
                                      </p:cBhvr>
                                    </p:animEffect>
                                    <p:anim calcmode="lin" valueType="num">
                                      <p:cBhvr>
                                        <p:cTn id="43" dur="1000" fill="hold"/>
                                        <p:tgtEl>
                                          <p:spTgt spid="11">
                                            <p:txEl>
                                              <p:pRg st="7" end="7"/>
                                            </p:txEl>
                                          </p:spTgt>
                                        </p:tgtEl>
                                        <p:attrNameLst>
                                          <p:attrName>ppt_x</p:attrName>
                                        </p:attrNameLst>
                                      </p:cBhvr>
                                      <p:tavLst>
                                        <p:tav tm="0">
                                          <p:val>
                                            <p:strVal val="#ppt_x"/>
                                          </p:val>
                                        </p:tav>
                                        <p:tav tm="100000">
                                          <p:val>
                                            <p:strVal val="#ppt_x"/>
                                          </p:val>
                                        </p:tav>
                                      </p:tavLst>
                                    </p:anim>
                                    <p:anim calcmode="lin" valueType="num">
                                      <p:cBhvr>
                                        <p:cTn id="44" dur="1000" fill="hold"/>
                                        <p:tgtEl>
                                          <p:spTgt spid="11">
                                            <p:txEl>
                                              <p:pRg st="7" end="7"/>
                                            </p:txEl>
                                          </p:spTgt>
                                        </p:tgtEl>
                                        <p:attrNameLst>
                                          <p:attrName>ppt_y</p:attrName>
                                        </p:attrNameLst>
                                      </p:cBhvr>
                                      <p:tavLst>
                                        <p:tav tm="0">
                                          <p:val>
                                            <p:strVal val="#ppt_y+.1"/>
                                          </p:val>
                                        </p:tav>
                                        <p:tav tm="100000">
                                          <p:val>
                                            <p:strVal val="#ppt_y"/>
                                          </p:val>
                                        </p:tav>
                                      </p:tavLst>
                                    </p:anim>
                                  </p:childTnLst>
                                </p:cTn>
                              </p:par>
                              <p:par>
                                <p:cTn id="45" presetID="42" presetClass="entr" presetSubtype="0" fill="hold" nodeType="withEffect">
                                  <p:stCondLst>
                                    <p:cond delay="0"/>
                                  </p:stCondLst>
                                  <p:childTnLst>
                                    <p:set>
                                      <p:cBhvr>
                                        <p:cTn id="46" dur="1" fill="hold">
                                          <p:stCondLst>
                                            <p:cond delay="0"/>
                                          </p:stCondLst>
                                        </p:cTn>
                                        <p:tgtEl>
                                          <p:spTgt spid="11">
                                            <p:txEl>
                                              <p:pRg st="8" end="8"/>
                                            </p:txEl>
                                          </p:spTgt>
                                        </p:tgtEl>
                                        <p:attrNameLst>
                                          <p:attrName>style.visibility</p:attrName>
                                        </p:attrNameLst>
                                      </p:cBhvr>
                                      <p:to>
                                        <p:strVal val="visible"/>
                                      </p:to>
                                    </p:set>
                                    <p:animEffect transition="in" filter="fade">
                                      <p:cBhvr>
                                        <p:cTn id="47" dur="1000"/>
                                        <p:tgtEl>
                                          <p:spTgt spid="11">
                                            <p:txEl>
                                              <p:pRg st="8" end="8"/>
                                            </p:txEl>
                                          </p:spTgt>
                                        </p:tgtEl>
                                      </p:cBhvr>
                                    </p:animEffect>
                                    <p:anim calcmode="lin" valueType="num">
                                      <p:cBhvr>
                                        <p:cTn id="48" dur="1000" fill="hold"/>
                                        <p:tgtEl>
                                          <p:spTgt spid="11">
                                            <p:txEl>
                                              <p:pRg st="8" end="8"/>
                                            </p:txEl>
                                          </p:spTgt>
                                        </p:tgtEl>
                                        <p:attrNameLst>
                                          <p:attrName>ppt_x</p:attrName>
                                        </p:attrNameLst>
                                      </p:cBhvr>
                                      <p:tavLst>
                                        <p:tav tm="0">
                                          <p:val>
                                            <p:strVal val="#ppt_x"/>
                                          </p:val>
                                        </p:tav>
                                        <p:tav tm="100000">
                                          <p:val>
                                            <p:strVal val="#ppt_x"/>
                                          </p:val>
                                        </p:tav>
                                      </p:tavLst>
                                    </p:anim>
                                    <p:anim calcmode="lin" valueType="num">
                                      <p:cBhvr>
                                        <p:cTn id="49" dur="1000" fill="hold"/>
                                        <p:tgtEl>
                                          <p:spTgt spid="11">
                                            <p:txEl>
                                              <p:pRg st="8" end="8"/>
                                            </p:txEl>
                                          </p:spTgt>
                                        </p:tgtEl>
                                        <p:attrNameLst>
                                          <p:attrName>ppt_y</p:attrName>
                                        </p:attrNameLst>
                                      </p:cBhvr>
                                      <p:tavLst>
                                        <p:tav tm="0">
                                          <p:val>
                                            <p:strVal val="#ppt_y+.1"/>
                                          </p:val>
                                        </p:tav>
                                        <p:tav tm="100000">
                                          <p:val>
                                            <p:strVal val="#ppt_y"/>
                                          </p:val>
                                        </p:tav>
                                      </p:tavLst>
                                    </p:anim>
                                  </p:childTnLst>
                                </p:cTn>
                              </p:par>
                              <p:par>
                                <p:cTn id="50" presetID="42" presetClass="entr" presetSubtype="0" fill="hold" nodeType="withEffect">
                                  <p:stCondLst>
                                    <p:cond delay="0"/>
                                  </p:stCondLst>
                                  <p:childTnLst>
                                    <p:set>
                                      <p:cBhvr>
                                        <p:cTn id="51" dur="1" fill="hold">
                                          <p:stCondLst>
                                            <p:cond delay="0"/>
                                          </p:stCondLst>
                                        </p:cTn>
                                        <p:tgtEl>
                                          <p:spTgt spid="11">
                                            <p:txEl>
                                              <p:pRg st="9" end="9"/>
                                            </p:txEl>
                                          </p:spTgt>
                                        </p:tgtEl>
                                        <p:attrNameLst>
                                          <p:attrName>style.visibility</p:attrName>
                                        </p:attrNameLst>
                                      </p:cBhvr>
                                      <p:to>
                                        <p:strVal val="visible"/>
                                      </p:to>
                                    </p:set>
                                    <p:animEffect transition="in" filter="fade">
                                      <p:cBhvr>
                                        <p:cTn id="52" dur="1000"/>
                                        <p:tgtEl>
                                          <p:spTgt spid="11">
                                            <p:txEl>
                                              <p:pRg st="9" end="9"/>
                                            </p:txEl>
                                          </p:spTgt>
                                        </p:tgtEl>
                                      </p:cBhvr>
                                    </p:animEffect>
                                    <p:anim calcmode="lin" valueType="num">
                                      <p:cBhvr>
                                        <p:cTn id="53" dur="1000" fill="hold"/>
                                        <p:tgtEl>
                                          <p:spTgt spid="11">
                                            <p:txEl>
                                              <p:pRg st="9" end="9"/>
                                            </p:txEl>
                                          </p:spTgt>
                                        </p:tgtEl>
                                        <p:attrNameLst>
                                          <p:attrName>ppt_x</p:attrName>
                                        </p:attrNameLst>
                                      </p:cBhvr>
                                      <p:tavLst>
                                        <p:tav tm="0">
                                          <p:val>
                                            <p:strVal val="#ppt_x"/>
                                          </p:val>
                                        </p:tav>
                                        <p:tav tm="100000">
                                          <p:val>
                                            <p:strVal val="#ppt_x"/>
                                          </p:val>
                                        </p:tav>
                                      </p:tavLst>
                                    </p:anim>
                                    <p:anim calcmode="lin" valueType="num">
                                      <p:cBhvr>
                                        <p:cTn id="54" dur="1000" fill="hold"/>
                                        <p:tgtEl>
                                          <p:spTgt spid="11">
                                            <p:txEl>
                                              <p:pRg st="9" end="9"/>
                                            </p:txEl>
                                          </p:spTgt>
                                        </p:tgtEl>
                                        <p:attrNameLst>
                                          <p:attrName>ppt_y</p:attrName>
                                        </p:attrNameLst>
                                      </p:cBhvr>
                                      <p:tavLst>
                                        <p:tav tm="0">
                                          <p:val>
                                            <p:strVal val="#ppt_y+.1"/>
                                          </p:val>
                                        </p:tav>
                                        <p:tav tm="100000">
                                          <p:val>
                                            <p:strVal val="#ppt_y"/>
                                          </p:val>
                                        </p:tav>
                                      </p:tavLst>
                                    </p:anim>
                                  </p:childTnLst>
                                </p:cTn>
                              </p:par>
                              <p:par>
                                <p:cTn id="55" presetID="42" presetClass="entr" presetSubtype="0" fill="hold" nodeType="withEffect">
                                  <p:stCondLst>
                                    <p:cond delay="0"/>
                                  </p:stCondLst>
                                  <p:childTnLst>
                                    <p:set>
                                      <p:cBhvr>
                                        <p:cTn id="56" dur="1" fill="hold">
                                          <p:stCondLst>
                                            <p:cond delay="0"/>
                                          </p:stCondLst>
                                        </p:cTn>
                                        <p:tgtEl>
                                          <p:spTgt spid="11">
                                            <p:txEl>
                                              <p:pRg st="10" end="10"/>
                                            </p:txEl>
                                          </p:spTgt>
                                        </p:tgtEl>
                                        <p:attrNameLst>
                                          <p:attrName>style.visibility</p:attrName>
                                        </p:attrNameLst>
                                      </p:cBhvr>
                                      <p:to>
                                        <p:strVal val="visible"/>
                                      </p:to>
                                    </p:set>
                                    <p:animEffect transition="in" filter="fade">
                                      <p:cBhvr>
                                        <p:cTn id="57" dur="1000"/>
                                        <p:tgtEl>
                                          <p:spTgt spid="11">
                                            <p:txEl>
                                              <p:pRg st="10" end="10"/>
                                            </p:txEl>
                                          </p:spTgt>
                                        </p:tgtEl>
                                      </p:cBhvr>
                                    </p:animEffect>
                                    <p:anim calcmode="lin" valueType="num">
                                      <p:cBhvr>
                                        <p:cTn id="58" dur="1000" fill="hold"/>
                                        <p:tgtEl>
                                          <p:spTgt spid="11">
                                            <p:txEl>
                                              <p:pRg st="10" end="10"/>
                                            </p:txEl>
                                          </p:spTgt>
                                        </p:tgtEl>
                                        <p:attrNameLst>
                                          <p:attrName>ppt_x</p:attrName>
                                        </p:attrNameLst>
                                      </p:cBhvr>
                                      <p:tavLst>
                                        <p:tav tm="0">
                                          <p:val>
                                            <p:strVal val="#ppt_x"/>
                                          </p:val>
                                        </p:tav>
                                        <p:tav tm="100000">
                                          <p:val>
                                            <p:strVal val="#ppt_x"/>
                                          </p:val>
                                        </p:tav>
                                      </p:tavLst>
                                    </p:anim>
                                    <p:anim calcmode="lin" valueType="num">
                                      <p:cBhvr>
                                        <p:cTn id="59" dur="1000" fill="hold"/>
                                        <p:tgtEl>
                                          <p:spTgt spid="11">
                                            <p:txEl>
                                              <p:pRg st="10" end="10"/>
                                            </p:txEl>
                                          </p:spTgt>
                                        </p:tgtEl>
                                        <p:attrNameLst>
                                          <p:attrName>ppt_y</p:attrName>
                                        </p:attrNameLst>
                                      </p:cBhvr>
                                      <p:tavLst>
                                        <p:tav tm="0">
                                          <p:val>
                                            <p:strVal val="#ppt_y+.1"/>
                                          </p:val>
                                        </p:tav>
                                        <p:tav tm="100000">
                                          <p:val>
                                            <p:strVal val="#ppt_y"/>
                                          </p:val>
                                        </p:tav>
                                      </p:tavLst>
                                    </p:anim>
                                  </p:childTnLst>
                                </p:cTn>
                              </p:par>
                              <p:par>
                                <p:cTn id="60" presetID="42" presetClass="entr" presetSubtype="0" fill="hold" nodeType="withEffect">
                                  <p:stCondLst>
                                    <p:cond delay="0"/>
                                  </p:stCondLst>
                                  <p:childTnLst>
                                    <p:set>
                                      <p:cBhvr>
                                        <p:cTn id="61" dur="1" fill="hold">
                                          <p:stCondLst>
                                            <p:cond delay="0"/>
                                          </p:stCondLst>
                                        </p:cTn>
                                        <p:tgtEl>
                                          <p:spTgt spid="11">
                                            <p:txEl>
                                              <p:pRg st="11" end="11"/>
                                            </p:txEl>
                                          </p:spTgt>
                                        </p:tgtEl>
                                        <p:attrNameLst>
                                          <p:attrName>style.visibility</p:attrName>
                                        </p:attrNameLst>
                                      </p:cBhvr>
                                      <p:to>
                                        <p:strVal val="visible"/>
                                      </p:to>
                                    </p:set>
                                    <p:animEffect transition="in" filter="fade">
                                      <p:cBhvr>
                                        <p:cTn id="62" dur="1000"/>
                                        <p:tgtEl>
                                          <p:spTgt spid="11">
                                            <p:txEl>
                                              <p:pRg st="11" end="11"/>
                                            </p:txEl>
                                          </p:spTgt>
                                        </p:tgtEl>
                                      </p:cBhvr>
                                    </p:animEffect>
                                    <p:anim calcmode="lin" valueType="num">
                                      <p:cBhvr>
                                        <p:cTn id="63" dur="1000" fill="hold"/>
                                        <p:tgtEl>
                                          <p:spTgt spid="11">
                                            <p:txEl>
                                              <p:pRg st="11" end="11"/>
                                            </p:txEl>
                                          </p:spTgt>
                                        </p:tgtEl>
                                        <p:attrNameLst>
                                          <p:attrName>ppt_x</p:attrName>
                                        </p:attrNameLst>
                                      </p:cBhvr>
                                      <p:tavLst>
                                        <p:tav tm="0">
                                          <p:val>
                                            <p:strVal val="#ppt_x"/>
                                          </p:val>
                                        </p:tav>
                                        <p:tav tm="100000">
                                          <p:val>
                                            <p:strVal val="#ppt_x"/>
                                          </p:val>
                                        </p:tav>
                                      </p:tavLst>
                                    </p:anim>
                                    <p:anim calcmode="lin" valueType="num">
                                      <p:cBhvr>
                                        <p:cTn id="64" dur="1000" fill="hold"/>
                                        <p:tgtEl>
                                          <p:spTgt spid="11">
                                            <p:txEl>
                                              <p:pRg st="11" end="1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B30A52-D868-4875-96E0-28DDED1D3A67}"/>
              </a:ext>
            </a:extLst>
          </p:cNvPr>
          <p:cNvSpPr>
            <a:spLocks noGrp="1"/>
          </p:cNvSpPr>
          <p:nvPr>
            <p:ph type="title"/>
          </p:nvPr>
        </p:nvSpPr>
        <p:spPr>
          <a:xfrm>
            <a:off x="344729" y="230669"/>
            <a:ext cx="11504375" cy="724814"/>
          </a:xfrm>
        </p:spPr>
        <p:txBody>
          <a:bodyPr/>
          <a:lstStyle/>
          <a:p>
            <a:r>
              <a:rPr lang="en-GB" sz="4710" dirty="0">
                <a:latin typeface="Segoe UI Light (Headings)"/>
              </a:rPr>
              <a:t>Supported Geographies</a:t>
            </a:r>
          </a:p>
        </p:txBody>
      </p:sp>
      <p:graphicFrame>
        <p:nvGraphicFramePr>
          <p:cNvPr id="4" name="Table 3">
            <a:extLst>
              <a:ext uri="{FF2B5EF4-FFF2-40B4-BE49-F238E27FC236}">
                <a16:creationId xmlns:a16="http://schemas.microsoft.com/office/drawing/2014/main" id="{919CB240-BEB8-4B9A-AD57-909059F11603}"/>
              </a:ext>
            </a:extLst>
          </p:cNvPr>
          <p:cNvGraphicFramePr>
            <a:graphicFrameLocks noGrp="1"/>
          </p:cNvGraphicFramePr>
          <p:nvPr>
            <p:extLst/>
          </p:nvPr>
        </p:nvGraphicFramePr>
        <p:xfrm>
          <a:off x="577551" y="1885679"/>
          <a:ext cx="10284784" cy="3349110"/>
        </p:xfrm>
        <a:graphic>
          <a:graphicData uri="http://schemas.openxmlformats.org/drawingml/2006/table">
            <a:tbl>
              <a:tblPr firstRow="1" bandRow="1">
                <a:tableStyleId>{5C22544A-7EE6-4342-B048-85BDC9FD1C3A}</a:tableStyleId>
              </a:tblPr>
              <a:tblGrid>
                <a:gridCol w="5142392">
                  <a:extLst>
                    <a:ext uri="{9D8B030D-6E8A-4147-A177-3AD203B41FA5}">
                      <a16:colId xmlns:a16="http://schemas.microsoft.com/office/drawing/2014/main" val="380960799"/>
                    </a:ext>
                  </a:extLst>
                </a:gridCol>
                <a:gridCol w="5142392">
                  <a:extLst>
                    <a:ext uri="{9D8B030D-6E8A-4147-A177-3AD203B41FA5}">
                      <a16:colId xmlns:a16="http://schemas.microsoft.com/office/drawing/2014/main" val="1930473651"/>
                    </a:ext>
                  </a:extLst>
                </a:gridCol>
              </a:tblGrid>
              <a:tr h="669822">
                <a:tc>
                  <a:txBody>
                    <a:bodyPr/>
                    <a:lstStyle/>
                    <a:p>
                      <a:pPr algn="l" fontAlgn="b"/>
                      <a:r>
                        <a:rPr lang="en-GB" sz="2800" b="1" dirty="0">
                          <a:effectLst/>
                        </a:rPr>
                        <a:t>Geography</a:t>
                      </a:r>
                      <a:endParaRPr lang="en-GB" sz="2800" dirty="0">
                        <a:effectLst/>
                      </a:endParaRPr>
                    </a:p>
                  </a:txBody>
                  <a:tcPr marL="76200" marR="76200" marT="57150" marB="57150" anchor="b"/>
                </a:tc>
                <a:tc>
                  <a:txBody>
                    <a:bodyPr/>
                    <a:lstStyle/>
                    <a:p>
                      <a:pPr algn="l" fontAlgn="b"/>
                      <a:r>
                        <a:rPr lang="en-GB" sz="2800" b="1" dirty="0">
                          <a:effectLst/>
                        </a:rPr>
                        <a:t>Storage location</a:t>
                      </a:r>
                      <a:endParaRPr lang="en-GB" sz="2800" dirty="0">
                        <a:effectLst/>
                      </a:endParaRPr>
                    </a:p>
                  </a:txBody>
                  <a:tcPr marL="76200" marR="76200" marT="57150" marB="57150" anchor="b"/>
                </a:tc>
                <a:extLst>
                  <a:ext uri="{0D108BD9-81ED-4DB2-BD59-A6C34878D82A}">
                    <a16:rowId xmlns:a16="http://schemas.microsoft.com/office/drawing/2014/main" val="155703413"/>
                  </a:ext>
                </a:extLst>
              </a:tr>
              <a:tr h="669822">
                <a:tc>
                  <a:txBody>
                    <a:bodyPr/>
                    <a:lstStyle/>
                    <a:p>
                      <a:pPr fontAlgn="t"/>
                      <a:r>
                        <a:rPr lang="en-GB" dirty="0">
                          <a:effectLst/>
                        </a:rPr>
                        <a:t>Azure Government</a:t>
                      </a:r>
                    </a:p>
                  </a:txBody>
                  <a:tcPr marL="76200" marR="76200" marT="57150" marB="57150"/>
                </a:tc>
                <a:tc>
                  <a:txBody>
                    <a:bodyPr/>
                    <a:lstStyle/>
                    <a:p>
                      <a:pPr fontAlgn="t"/>
                      <a:r>
                        <a:rPr lang="en-GB">
                          <a:effectLst/>
                        </a:rPr>
                        <a:t>US Gov Virginia</a:t>
                      </a:r>
                    </a:p>
                  </a:txBody>
                  <a:tcPr marL="76200" marR="76200" marT="57150" marB="57150"/>
                </a:tc>
                <a:extLst>
                  <a:ext uri="{0D108BD9-81ED-4DB2-BD59-A6C34878D82A}">
                    <a16:rowId xmlns:a16="http://schemas.microsoft.com/office/drawing/2014/main" val="4000395638"/>
                  </a:ext>
                </a:extLst>
              </a:tr>
              <a:tr h="669822">
                <a:tc>
                  <a:txBody>
                    <a:bodyPr/>
                    <a:lstStyle/>
                    <a:p>
                      <a:pPr fontAlgn="t"/>
                      <a:r>
                        <a:rPr lang="en-GB">
                          <a:effectLst/>
                        </a:rPr>
                        <a:t>Asia</a:t>
                      </a:r>
                    </a:p>
                  </a:txBody>
                  <a:tcPr marL="76200" marR="76200" marT="57150" marB="57150"/>
                </a:tc>
                <a:tc>
                  <a:txBody>
                    <a:bodyPr/>
                    <a:lstStyle/>
                    <a:p>
                      <a:pPr fontAlgn="t"/>
                      <a:r>
                        <a:rPr lang="en-GB">
                          <a:effectLst/>
                        </a:rPr>
                        <a:t>Southeast Asia</a:t>
                      </a:r>
                    </a:p>
                  </a:txBody>
                  <a:tcPr marL="76200" marR="76200" marT="57150" marB="57150"/>
                </a:tc>
                <a:extLst>
                  <a:ext uri="{0D108BD9-81ED-4DB2-BD59-A6C34878D82A}">
                    <a16:rowId xmlns:a16="http://schemas.microsoft.com/office/drawing/2014/main" val="2552122578"/>
                  </a:ext>
                </a:extLst>
              </a:tr>
              <a:tr h="669822">
                <a:tc>
                  <a:txBody>
                    <a:bodyPr/>
                    <a:lstStyle/>
                    <a:p>
                      <a:pPr fontAlgn="t"/>
                      <a:r>
                        <a:rPr lang="en-GB">
                          <a:effectLst/>
                        </a:rPr>
                        <a:t>Europe</a:t>
                      </a:r>
                    </a:p>
                  </a:txBody>
                  <a:tcPr marL="76200" marR="76200" marT="57150" marB="57150"/>
                </a:tc>
                <a:tc>
                  <a:txBody>
                    <a:bodyPr/>
                    <a:lstStyle/>
                    <a:p>
                      <a:pPr fontAlgn="t"/>
                      <a:r>
                        <a:rPr lang="en-GB">
                          <a:effectLst/>
                        </a:rPr>
                        <a:t>North Europe or West Europe</a:t>
                      </a:r>
                    </a:p>
                  </a:txBody>
                  <a:tcPr marL="76200" marR="76200" marT="57150" marB="57150"/>
                </a:tc>
                <a:extLst>
                  <a:ext uri="{0D108BD9-81ED-4DB2-BD59-A6C34878D82A}">
                    <a16:rowId xmlns:a16="http://schemas.microsoft.com/office/drawing/2014/main" val="430720587"/>
                  </a:ext>
                </a:extLst>
              </a:tr>
              <a:tr h="669822">
                <a:tc>
                  <a:txBody>
                    <a:bodyPr/>
                    <a:lstStyle/>
                    <a:p>
                      <a:pPr fontAlgn="t"/>
                      <a:r>
                        <a:rPr lang="en-GB" dirty="0">
                          <a:effectLst/>
                        </a:rPr>
                        <a:t>United States</a:t>
                      </a:r>
                    </a:p>
                  </a:txBody>
                  <a:tcPr marL="76200" marR="76200" marT="57150" marB="57150"/>
                </a:tc>
                <a:tc>
                  <a:txBody>
                    <a:bodyPr/>
                    <a:lstStyle/>
                    <a:p>
                      <a:pPr fontAlgn="t"/>
                      <a:r>
                        <a:rPr lang="en-GB" dirty="0">
                          <a:effectLst/>
                        </a:rPr>
                        <a:t>East US or West Central US</a:t>
                      </a:r>
                    </a:p>
                  </a:txBody>
                  <a:tcPr marL="76200" marR="76200" marT="57150" marB="57150"/>
                </a:tc>
                <a:extLst>
                  <a:ext uri="{0D108BD9-81ED-4DB2-BD59-A6C34878D82A}">
                    <a16:rowId xmlns:a16="http://schemas.microsoft.com/office/drawing/2014/main" val="1234646557"/>
                  </a:ext>
                </a:extLst>
              </a:tr>
            </a:tbl>
          </a:graphicData>
        </a:graphic>
      </p:graphicFrame>
    </p:spTree>
    <p:extLst>
      <p:ext uri="{BB962C8B-B14F-4D97-AF65-F5344CB8AC3E}">
        <p14:creationId xmlns:p14="http://schemas.microsoft.com/office/powerpoint/2010/main" val="28380887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5F5FCB0-A289-4FBC-9884-4D3AC12C8C2D}"/>
              </a:ext>
            </a:extLst>
          </p:cNvPr>
          <p:cNvSpPr>
            <a:spLocks noGrp="1"/>
          </p:cNvSpPr>
          <p:nvPr>
            <p:ph type="title"/>
          </p:nvPr>
        </p:nvSpPr>
        <p:spPr>
          <a:xfrm>
            <a:off x="585216" y="2534625"/>
            <a:ext cx="6400800" cy="997196"/>
          </a:xfrm>
        </p:spPr>
        <p:txBody>
          <a:bodyPr/>
          <a:lstStyle/>
          <a:p>
            <a:r>
              <a:rPr lang="en-GB" dirty="0"/>
              <a:t>Create an Azure Migrate Project</a:t>
            </a:r>
          </a:p>
        </p:txBody>
      </p:sp>
    </p:spTree>
    <p:extLst>
      <p:ext uri="{BB962C8B-B14F-4D97-AF65-F5344CB8AC3E}">
        <p14:creationId xmlns:p14="http://schemas.microsoft.com/office/powerpoint/2010/main" val="17109933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5F5FCB0-A289-4FBC-9884-4D3AC12C8C2D}"/>
              </a:ext>
            </a:extLst>
          </p:cNvPr>
          <p:cNvSpPr>
            <a:spLocks noGrp="1"/>
          </p:cNvSpPr>
          <p:nvPr>
            <p:ph type="title"/>
          </p:nvPr>
        </p:nvSpPr>
        <p:spPr>
          <a:xfrm>
            <a:off x="585216" y="3033223"/>
            <a:ext cx="6400800" cy="498598"/>
          </a:xfrm>
        </p:spPr>
        <p:txBody>
          <a:bodyPr/>
          <a:lstStyle/>
          <a:p>
            <a:r>
              <a:rPr lang="en-GB" dirty="0"/>
              <a:t>Azure Migrate Appliance Install</a:t>
            </a:r>
          </a:p>
        </p:txBody>
      </p:sp>
    </p:spTree>
    <p:extLst>
      <p:ext uri="{BB962C8B-B14F-4D97-AF65-F5344CB8AC3E}">
        <p14:creationId xmlns:p14="http://schemas.microsoft.com/office/powerpoint/2010/main" val="3495492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FA41E-4539-44E5-B1B1-B1F51C176F6D}"/>
              </a:ext>
            </a:extLst>
          </p:cNvPr>
          <p:cNvSpPr>
            <a:spLocks noGrp="1"/>
          </p:cNvSpPr>
          <p:nvPr>
            <p:ph type="title"/>
          </p:nvPr>
        </p:nvSpPr>
        <p:spPr/>
        <p:txBody>
          <a:bodyPr/>
          <a:lstStyle/>
          <a:p>
            <a:r>
              <a:rPr lang="en-US"/>
              <a:t>Deep discovery</a:t>
            </a:r>
          </a:p>
        </p:txBody>
      </p:sp>
      <p:sp>
        <p:nvSpPr>
          <p:cNvPr id="3" name="Text Placeholder 2">
            <a:extLst>
              <a:ext uri="{FF2B5EF4-FFF2-40B4-BE49-F238E27FC236}">
                <a16:creationId xmlns:a16="http://schemas.microsoft.com/office/drawing/2014/main" id="{531C1ECD-4E05-4B51-B916-A24AA82DE2D3}"/>
              </a:ext>
            </a:extLst>
          </p:cNvPr>
          <p:cNvSpPr>
            <a:spLocks noGrp="1"/>
          </p:cNvSpPr>
          <p:nvPr>
            <p:ph type="body" sz="quarter" idx="10"/>
          </p:nvPr>
        </p:nvSpPr>
        <p:spPr>
          <a:xfrm>
            <a:off x="269303" y="1187962"/>
            <a:ext cx="11655078" cy="4145720"/>
          </a:xfrm>
        </p:spPr>
        <p:txBody>
          <a:bodyPr/>
          <a:lstStyle/>
          <a:p>
            <a:endParaRPr lang="en-US"/>
          </a:p>
          <a:p>
            <a:r>
              <a:rPr lang="en-US"/>
              <a:t>Agent-based</a:t>
            </a:r>
          </a:p>
          <a:p>
            <a:endParaRPr lang="en-US"/>
          </a:p>
          <a:p>
            <a:r>
              <a:rPr lang="en-US"/>
              <a:t>No guesswork anymore</a:t>
            </a:r>
          </a:p>
          <a:p>
            <a:endParaRPr lang="en-US"/>
          </a:p>
          <a:p>
            <a:r>
              <a:rPr lang="en-US"/>
              <a:t>No need to remember which machine belongs to which app</a:t>
            </a:r>
          </a:p>
        </p:txBody>
      </p:sp>
    </p:spTree>
    <p:extLst>
      <p:ext uri="{BB962C8B-B14F-4D97-AF65-F5344CB8AC3E}">
        <p14:creationId xmlns:p14="http://schemas.microsoft.com/office/powerpoint/2010/main" val="2016402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1000"/>
                                        <p:tgtEl>
                                          <p:spTgt spid="3">
                                            <p:txEl>
                                              <p:pRg st="1" end="1"/>
                                            </p:txEl>
                                          </p:spTgt>
                                        </p:tgtEl>
                                      </p:cBhvr>
                                    </p:animEffect>
                                    <p:anim calcmode="lin" valueType="num">
                                      <p:cBhvr>
                                        <p:cTn id="8"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1" end="1"/>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1000"/>
                                        <p:tgtEl>
                                          <p:spTgt spid="3">
                                            <p:txEl>
                                              <p:pRg st="3" end="3"/>
                                            </p:txEl>
                                          </p:spTgt>
                                        </p:tgtEl>
                                      </p:cBhvr>
                                    </p:animEffect>
                                    <p:anim calcmode="lin" valueType="num">
                                      <p:cBhvr>
                                        <p:cTn id="13"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3" end="3"/>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animEffect transition="in" filter="fade">
                                      <p:cBhvr>
                                        <p:cTn id="17" dur="1000"/>
                                        <p:tgtEl>
                                          <p:spTgt spid="3">
                                            <p:txEl>
                                              <p:pRg st="5" end="5"/>
                                            </p:txEl>
                                          </p:spTgt>
                                        </p:tgtEl>
                                      </p:cBhvr>
                                    </p:animEffect>
                                    <p:anim calcmode="lin" valueType="num">
                                      <p:cBhvr>
                                        <p:cTn id="18"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5F5FCB0-A289-4FBC-9884-4D3AC12C8C2D}"/>
              </a:ext>
            </a:extLst>
          </p:cNvPr>
          <p:cNvSpPr>
            <a:spLocks noGrp="1"/>
          </p:cNvSpPr>
          <p:nvPr>
            <p:ph type="title"/>
          </p:nvPr>
        </p:nvSpPr>
        <p:spPr>
          <a:xfrm>
            <a:off x="585216" y="3033223"/>
            <a:ext cx="6400800" cy="498598"/>
          </a:xfrm>
        </p:spPr>
        <p:txBody>
          <a:bodyPr/>
          <a:lstStyle/>
          <a:p>
            <a:r>
              <a:rPr lang="en-GB" dirty="0"/>
              <a:t>Azure Migrate Agent Install</a:t>
            </a:r>
          </a:p>
        </p:txBody>
      </p:sp>
    </p:spTree>
    <p:extLst>
      <p:ext uri="{BB962C8B-B14F-4D97-AF65-F5344CB8AC3E}">
        <p14:creationId xmlns:p14="http://schemas.microsoft.com/office/powerpoint/2010/main" val="3705075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FA41E-4539-44E5-B1B1-B1F51C176F6D}"/>
              </a:ext>
            </a:extLst>
          </p:cNvPr>
          <p:cNvSpPr>
            <a:spLocks noGrp="1"/>
          </p:cNvSpPr>
          <p:nvPr>
            <p:ph type="title"/>
          </p:nvPr>
        </p:nvSpPr>
        <p:spPr/>
        <p:txBody>
          <a:bodyPr/>
          <a:lstStyle/>
          <a:p>
            <a:r>
              <a:rPr lang="en-US" dirty="0"/>
              <a:t>Service Map</a:t>
            </a:r>
            <a:br>
              <a:rPr lang="en-US" dirty="0"/>
            </a:br>
            <a:endParaRPr lang="en-US" dirty="0"/>
          </a:p>
        </p:txBody>
      </p:sp>
      <p:sp>
        <p:nvSpPr>
          <p:cNvPr id="3" name="Text Placeholder 2">
            <a:extLst>
              <a:ext uri="{FF2B5EF4-FFF2-40B4-BE49-F238E27FC236}">
                <a16:creationId xmlns:a16="http://schemas.microsoft.com/office/drawing/2014/main" id="{531C1ECD-4E05-4B51-B916-A24AA82DE2D3}"/>
              </a:ext>
            </a:extLst>
          </p:cNvPr>
          <p:cNvSpPr>
            <a:spLocks noGrp="1"/>
          </p:cNvSpPr>
          <p:nvPr>
            <p:ph type="body" sz="quarter" idx="10"/>
          </p:nvPr>
        </p:nvSpPr>
        <p:spPr>
          <a:xfrm>
            <a:off x="269303" y="1187962"/>
            <a:ext cx="11655078" cy="5235472"/>
          </a:xfrm>
        </p:spPr>
        <p:txBody>
          <a:bodyPr/>
          <a:lstStyle/>
          <a:p>
            <a:endParaRPr lang="en-US" dirty="0"/>
          </a:p>
          <a:p>
            <a:r>
              <a:rPr lang="en-GB" dirty="0"/>
              <a:t>Presents a view of your servers as you think of them – as interconnected systems</a:t>
            </a:r>
          </a:p>
          <a:p>
            <a:endParaRPr lang="en-US" dirty="0"/>
          </a:p>
          <a:p>
            <a:r>
              <a:rPr lang="en-GB" dirty="0"/>
              <a:t>Discovers and maps server and process dependencies in real-time</a:t>
            </a:r>
          </a:p>
          <a:p>
            <a:endParaRPr lang="en-GB" dirty="0"/>
          </a:p>
          <a:p>
            <a:r>
              <a:rPr lang="en-GB" dirty="0"/>
              <a:t>Can monitor cloud and on premises servers</a:t>
            </a:r>
          </a:p>
          <a:p>
            <a:endParaRPr lang="en-US" dirty="0"/>
          </a:p>
        </p:txBody>
      </p:sp>
    </p:spTree>
    <p:extLst>
      <p:ext uri="{BB962C8B-B14F-4D97-AF65-F5344CB8AC3E}">
        <p14:creationId xmlns:p14="http://schemas.microsoft.com/office/powerpoint/2010/main" val="4067372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5F5FCB0-A289-4FBC-9884-4D3AC12C8C2D}"/>
              </a:ext>
            </a:extLst>
          </p:cNvPr>
          <p:cNvSpPr>
            <a:spLocks noGrp="1"/>
          </p:cNvSpPr>
          <p:nvPr>
            <p:ph type="title"/>
          </p:nvPr>
        </p:nvSpPr>
        <p:spPr>
          <a:xfrm>
            <a:off x="585216" y="3033223"/>
            <a:ext cx="6400800" cy="498598"/>
          </a:xfrm>
        </p:spPr>
        <p:txBody>
          <a:bodyPr/>
          <a:lstStyle/>
          <a:p>
            <a:r>
              <a:rPr lang="en-GB" dirty="0"/>
              <a:t>Service Map</a:t>
            </a:r>
          </a:p>
        </p:txBody>
      </p:sp>
    </p:spTree>
    <p:extLst>
      <p:ext uri="{BB962C8B-B14F-4D97-AF65-F5344CB8AC3E}">
        <p14:creationId xmlns:p14="http://schemas.microsoft.com/office/powerpoint/2010/main" val="20628889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FA41E-4539-44E5-B1B1-B1F51C176F6D}"/>
              </a:ext>
            </a:extLst>
          </p:cNvPr>
          <p:cNvSpPr>
            <a:spLocks noGrp="1"/>
          </p:cNvSpPr>
          <p:nvPr>
            <p:ph type="title"/>
          </p:nvPr>
        </p:nvSpPr>
        <p:spPr/>
        <p:txBody>
          <a:bodyPr/>
          <a:lstStyle/>
          <a:p>
            <a:r>
              <a:rPr lang="en-US" dirty="0"/>
              <a:t>Use</a:t>
            </a:r>
            <a:br>
              <a:rPr lang="en-US" dirty="0"/>
            </a:br>
            <a:endParaRPr lang="en-US" dirty="0"/>
          </a:p>
        </p:txBody>
      </p:sp>
      <p:sp>
        <p:nvSpPr>
          <p:cNvPr id="3" name="Text Placeholder 2">
            <a:extLst>
              <a:ext uri="{FF2B5EF4-FFF2-40B4-BE49-F238E27FC236}">
                <a16:creationId xmlns:a16="http://schemas.microsoft.com/office/drawing/2014/main" id="{531C1ECD-4E05-4B51-B916-A24AA82DE2D3}"/>
              </a:ext>
            </a:extLst>
          </p:cNvPr>
          <p:cNvSpPr>
            <a:spLocks noGrp="1"/>
          </p:cNvSpPr>
          <p:nvPr>
            <p:ph type="body" sz="quarter" idx="10"/>
          </p:nvPr>
        </p:nvSpPr>
        <p:spPr>
          <a:xfrm>
            <a:off x="269303" y="1187962"/>
            <a:ext cx="11655078" cy="3063083"/>
          </a:xfrm>
        </p:spPr>
        <p:txBody>
          <a:bodyPr/>
          <a:lstStyle/>
          <a:p>
            <a:endParaRPr lang="en-US" dirty="0"/>
          </a:p>
          <a:p>
            <a:r>
              <a:rPr lang="en-GB" dirty="0"/>
              <a:t>Helps understand dependencies</a:t>
            </a:r>
          </a:p>
          <a:p>
            <a:endParaRPr lang="en-US" dirty="0"/>
          </a:p>
          <a:p>
            <a:r>
              <a:rPr lang="en-GB" dirty="0"/>
              <a:t>Doesn’t just need to be used when migrating</a:t>
            </a:r>
          </a:p>
          <a:p>
            <a:pPr marL="0" indent="0">
              <a:buNone/>
            </a:pPr>
            <a:endParaRPr lang="en-GB" dirty="0"/>
          </a:p>
        </p:txBody>
      </p:sp>
    </p:spTree>
    <p:extLst>
      <p:ext uri="{BB962C8B-B14F-4D97-AF65-F5344CB8AC3E}">
        <p14:creationId xmlns:p14="http://schemas.microsoft.com/office/powerpoint/2010/main" val="1057092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75C2DCB-EBBD-4A53-A60A-D8489F1F71F7}"/>
              </a:ext>
            </a:extLst>
          </p:cNvPr>
          <p:cNvSpPr txBox="1"/>
          <p:nvPr/>
        </p:nvSpPr>
        <p:spPr>
          <a:xfrm>
            <a:off x="235594" y="158996"/>
            <a:ext cx="11777111" cy="732508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44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44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Sarah Lean</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44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3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Cloud Solution Architect</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3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Blogger </a:t>
            </a:r>
            <a:r>
              <a:rPr kumimoji="0" lang="en-GB" sz="2000" b="0" i="0" u="none" strike="noStrike" kern="1200" cap="none" spc="0" normalizeH="0" baseline="0" noProof="0" dirty="0">
                <a:ln>
                  <a:noFill/>
                </a:ln>
                <a:solidFill>
                  <a:srgbClr val="FFFF00"/>
                </a:solidFill>
                <a:effectLst/>
                <a:uLnTx/>
                <a:uFillTx/>
                <a:latin typeface="Segoe UI"/>
                <a:ea typeface="+mn-ea"/>
                <a:cs typeface="+mn-cs"/>
              </a:rPr>
              <a:t> |  </a:t>
            </a:r>
            <a:r>
              <a:rPr kumimoji="0" lang="en-GB"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Curler  </a:t>
            </a:r>
            <a:r>
              <a:rPr kumimoji="0" lang="en-GB" sz="2000" b="0" i="0" u="none" strike="noStrike" kern="1200" cap="none" spc="0" normalizeH="0" baseline="0" noProof="0" dirty="0">
                <a:ln>
                  <a:noFill/>
                </a:ln>
                <a:solidFill>
                  <a:srgbClr val="FFFF00"/>
                </a:solidFill>
                <a:effectLst/>
                <a:uLnTx/>
                <a:uFillTx/>
                <a:latin typeface="Segoe UI"/>
                <a:ea typeface="+mn-ea"/>
                <a:cs typeface="+mn-cs"/>
              </a:rPr>
              <a:t>|</a:t>
            </a:r>
            <a:r>
              <a:rPr kumimoji="0" lang="en-GB"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  Photographer </a:t>
            </a:r>
            <a:r>
              <a:rPr kumimoji="0" lang="en-GB" sz="2000" b="0" i="0" u="none" strike="noStrike" kern="1200" cap="none" spc="0" normalizeH="0" baseline="0" noProof="0" dirty="0">
                <a:ln>
                  <a:noFill/>
                </a:ln>
                <a:solidFill>
                  <a:srgbClr val="FFFF00"/>
                </a:solidFill>
                <a:effectLst/>
                <a:uLnTx/>
                <a:uFillTx/>
                <a:latin typeface="Segoe UI"/>
                <a:ea typeface="+mn-ea"/>
                <a:cs typeface="+mn-cs"/>
              </a:rPr>
              <a:t> |  </a:t>
            </a:r>
            <a:r>
              <a:rPr kumimoji="0" lang="en-GB"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Book Lover  </a:t>
            </a:r>
            <a:r>
              <a:rPr kumimoji="0" lang="en-GB" sz="2000" b="0" i="0" u="none" strike="noStrike" kern="1200" cap="none" spc="0" normalizeH="0" baseline="0" noProof="0" dirty="0">
                <a:ln>
                  <a:noFill/>
                </a:ln>
                <a:solidFill>
                  <a:srgbClr val="FFFF00"/>
                </a:solidFill>
                <a:effectLst/>
                <a:uLnTx/>
                <a:uFillTx/>
                <a:latin typeface="Segoe UI"/>
                <a:ea typeface="+mn-ea"/>
                <a:cs typeface="+mn-cs"/>
              </a:rPr>
              <a:t>|</a:t>
            </a:r>
            <a:r>
              <a:rPr kumimoji="0" lang="en-GB"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  Runner  </a:t>
            </a:r>
            <a:r>
              <a:rPr kumimoji="0" lang="en-GB" sz="2000" b="0" i="0" u="none" strike="noStrike" kern="1200" cap="none" spc="0" normalizeH="0" baseline="0" noProof="0" dirty="0">
                <a:ln>
                  <a:noFill/>
                </a:ln>
                <a:solidFill>
                  <a:srgbClr val="FFFF00"/>
                </a:solidFill>
                <a:effectLst/>
                <a:uLnTx/>
                <a:uFillTx/>
                <a:latin typeface="Segoe UI"/>
                <a:ea typeface="+mn-ea"/>
                <a:cs typeface="+mn-cs"/>
              </a:rPr>
              <a:t>| </a:t>
            </a:r>
            <a:r>
              <a:rPr kumimoji="0" lang="en-GB"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 Speaker </a:t>
            </a:r>
            <a:r>
              <a:rPr kumimoji="0" lang="en-GB" sz="2000" b="0" i="0" u="none" strike="noStrike" kern="1200" cap="none" spc="0" normalizeH="0" baseline="0" noProof="0" dirty="0">
                <a:ln>
                  <a:noFill/>
                </a:ln>
                <a:solidFill>
                  <a:srgbClr val="FFFF00"/>
                </a:solidFill>
                <a:effectLst/>
                <a:uLnTx/>
                <a:uFillTx/>
                <a:latin typeface="Segoe UI"/>
                <a:ea typeface="+mn-ea"/>
                <a:cs typeface="+mn-cs"/>
              </a:rPr>
              <a:t>| </a:t>
            </a:r>
            <a:r>
              <a:rPr kumimoji="0" lang="en-GB" sz="2000" b="0" i="0" u="none" strike="noStrike" kern="1200" cap="none" spc="0" normalizeH="0" baseline="0" noProof="0" dirty="0">
                <a:ln>
                  <a:noFill/>
                </a:ln>
                <a:solidFill>
                  <a:srgbClr val="1A1A1A"/>
                </a:solidFill>
                <a:effectLst/>
                <a:uLnTx/>
                <a:uFillTx/>
                <a:latin typeface="Segoe UI"/>
                <a:ea typeface="+mn-ea"/>
                <a:cs typeface="+mn-cs"/>
              </a:rPr>
              <a:t>STEM Ambassador    </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13+ years experience in IT</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srgbClr val="002060"/>
                </a:solidFill>
                <a:effectLst/>
                <a:uLnTx/>
                <a:uFillTx/>
                <a:latin typeface="Segoe UI"/>
                <a:ea typeface="+mn-ea"/>
                <a:cs typeface="+mn-cs"/>
              </a:rPr>
              <a:t>@</a:t>
            </a:r>
            <a:r>
              <a:rPr kumimoji="0" lang="en-GB" sz="2400" b="0" i="0" u="none" strike="noStrike" kern="1200" cap="none" spc="0" normalizeH="0" baseline="0" noProof="0" dirty="0" err="1">
                <a:ln>
                  <a:noFill/>
                </a:ln>
                <a:solidFill>
                  <a:srgbClr val="002060"/>
                </a:solidFill>
                <a:effectLst/>
                <a:uLnTx/>
                <a:uFillTx/>
                <a:latin typeface="Segoe UI"/>
                <a:ea typeface="+mn-ea"/>
                <a:cs typeface="+mn-cs"/>
              </a:rPr>
              <a:t>TechieLass</a:t>
            </a:r>
            <a:endParaRPr kumimoji="0" lang="en-GB" sz="2400" b="0" i="0" u="none" strike="noStrike" kern="1200" cap="none" spc="0" normalizeH="0" baseline="0" noProof="0" dirty="0">
              <a:ln>
                <a:noFill/>
              </a:ln>
              <a:solidFill>
                <a:srgbClr val="002060"/>
              </a:soli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dirty="0">
              <a:ln>
                <a:noFill/>
              </a:ln>
              <a:solidFill>
                <a:srgbClr val="002060"/>
              </a:soli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srgbClr val="002060"/>
                </a:solidFill>
                <a:effectLst/>
                <a:uLnTx/>
                <a:uFillTx/>
                <a:latin typeface="Segoe UI"/>
                <a:ea typeface="+mn-ea"/>
                <a:cs typeface="+mn-cs"/>
                <a:hlinkClick r:id="rId3">
                  <a:extLst>
                    <a:ext uri="{A12FA001-AC4F-418D-AE19-62706E023703}">
                      <ahyp:hlinkClr xmlns:ahyp="http://schemas.microsoft.com/office/drawing/2018/hyperlinkcolor" val="tx"/>
                    </a:ext>
                  </a:extLst>
                </a:hlinkClick>
              </a:rPr>
              <a:t>https://www.techielass.com</a:t>
            </a:r>
            <a:r>
              <a:rPr kumimoji="0" lang="en-GB" sz="2400" b="0" i="0" u="none" strike="noStrike" kern="1200" cap="none" spc="0" normalizeH="0" baseline="0" noProof="0" dirty="0">
                <a:ln>
                  <a:noFill/>
                </a:ln>
                <a:solidFill>
                  <a:srgbClr val="002060"/>
                </a:solidFill>
                <a:effectLst/>
                <a:uLnTx/>
                <a:uFillTx/>
                <a:latin typeface="Segoe UI"/>
                <a:ea typeface="+mn-ea"/>
                <a:cs typeface="+mn-cs"/>
              </a:rPr>
              <a:t> </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3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3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3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p:txBody>
      </p:sp>
      <p:sp>
        <p:nvSpPr>
          <p:cNvPr id="5" name="Oval 4">
            <a:extLst>
              <a:ext uri="{FF2B5EF4-FFF2-40B4-BE49-F238E27FC236}">
                <a16:creationId xmlns:a16="http://schemas.microsoft.com/office/drawing/2014/main" id="{9789DB3A-A997-4AC8-9006-5205BBA73080}"/>
              </a:ext>
            </a:extLst>
          </p:cNvPr>
          <p:cNvSpPr/>
          <p:nvPr/>
        </p:nvSpPr>
        <p:spPr>
          <a:xfrm>
            <a:off x="334383" y="5098566"/>
            <a:ext cx="1467522" cy="1539104"/>
          </a:xfrm>
          <a:prstGeom prst="ellipse">
            <a:avLst/>
          </a:prstGeom>
          <a:blipFill dpi="0" rotWithShape="1">
            <a:blip r:embed="rId4">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2972863940"/>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93FABC-8304-4C37-B67A-89B2C337B683}"/>
              </a:ext>
            </a:extLst>
          </p:cNvPr>
          <p:cNvSpPr>
            <a:spLocks noGrp="1"/>
          </p:cNvSpPr>
          <p:nvPr>
            <p:ph type="title"/>
          </p:nvPr>
        </p:nvSpPr>
        <p:spPr/>
        <p:txBody>
          <a:bodyPr/>
          <a:lstStyle/>
          <a:p>
            <a:r>
              <a:rPr lang="en-GB" dirty="0"/>
              <a:t>Migration Assessment</a:t>
            </a:r>
          </a:p>
        </p:txBody>
      </p:sp>
      <p:sp>
        <p:nvSpPr>
          <p:cNvPr id="3" name="Text Placeholder 2">
            <a:extLst>
              <a:ext uri="{FF2B5EF4-FFF2-40B4-BE49-F238E27FC236}">
                <a16:creationId xmlns:a16="http://schemas.microsoft.com/office/drawing/2014/main" id="{53FF7CF8-3B11-4539-8D16-50267D94EC93}"/>
              </a:ext>
            </a:extLst>
          </p:cNvPr>
          <p:cNvSpPr>
            <a:spLocks noGrp="1"/>
          </p:cNvSpPr>
          <p:nvPr>
            <p:ph type="body" sz="quarter" idx="10"/>
          </p:nvPr>
        </p:nvSpPr>
        <p:spPr>
          <a:xfrm>
            <a:off x="269303" y="1187644"/>
            <a:ext cx="11655078" cy="3642540"/>
          </a:xfrm>
        </p:spPr>
        <p:txBody>
          <a:bodyPr/>
          <a:lstStyle/>
          <a:p>
            <a:endParaRPr lang="en-GB" dirty="0"/>
          </a:p>
          <a:p>
            <a:r>
              <a:rPr lang="en-GB" dirty="0"/>
              <a:t>Three stages</a:t>
            </a:r>
          </a:p>
          <a:p>
            <a:pPr lvl="1"/>
            <a:r>
              <a:rPr lang="en-GB" dirty="0"/>
              <a:t>Suitability Analysis</a:t>
            </a:r>
          </a:p>
          <a:p>
            <a:pPr lvl="1"/>
            <a:r>
              <a:rPr lang="en-GB" dirty="0"/>
              <a:t>Sizing</a:t>
            </a:r>
          </a:p>
          <a:p>
            <a:pPr lvl="1"/>
            <a:r>
              <a:rPr lang="en-GB" dirty="0"/>
              <a:t>Monthly Cost estimation</a:t>
            </a:r>
          </a:p>
        </p:txBody>
      </p:sp>
    </p:spTree>
    <p:extLst>
      <p:ext uri="{BB962C8B-B14F-4D97-AF65-F5344CB8AC3E}">
        <p14:creationId xmlns:p14="http://schemas.microsoft.com/office/powerpoint/2010/main" val="1271521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5F5FCB0-A289-4FBC-9884-4D3AC12C8C2D}"/>
              </a:ext>
            </a:extLst>
          </p:cNvPr>
          <p:cNvSpPr>
            <a:spLocks noGrp="1"/>
          </p:cNvSpPr>
          <p:nvPr>
            <p:ph type="title"/>
          </p:nvPr>
        </p:nvSpPr>
        <p:spPr>
          <a:xfrm>
            <a:off x="585216" y="3033223"/>
            <a:ext cx="6400800" cy="498598"/>
          </a:xfrm>
        </p:spPr>
        <p:txBody>
          <a:bodyPr/>
          <a:lstStyle/>
          <a:p>
            <a:r>
              <a:rPr lang="en-GB" dirty="0"/>
              <a:t>Azure Migrate Assessment</a:t>
            </a:r>
          </a:p>
        </p:txBody>
      </p:sp>
    </p:spTree>
    <p:extLst>
      <p:ext uri="{BB962C8B-B14F-4D97-AF65-F5344CB8AC3E}">
        <p14:creationId xmlns:p14="http://schemas.microsoft.com/office/powerpoint/2010/main" val="34058147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0A5A75-D534-477B-856D-868C3C008963}"/>
              </a:ext>
            </a:extLst>
          </p:cNvPr>
          <p:cNvSpPr>
            <a:spLocks noGrp="1"/>
          </p:cNvSpPr>
          <p:nvPr>
            <p:ph type="title"/>
          </p:nvPr>
        </p:nvSpPr>
        <p:spPr/>
        <p:txBody>
          <a:bodyPr/>
          <a:lstStyle/>
          <a:p>
            <a:pPr algn="l"/>
            <a:r>
              <a:rPr lang="en-US"/>
              <a:t>Foundational best practices for Azure migration </a:t>
            </a:r>
          </a:p>
        </p:txBody>
      </p:sp>
      <p:grpSp>
        <p:nvGrpSpPr>
          <p:cNvPr id="31" name="Group 30">
            <a:extLst>
              <a:ext uri="{FF2B5EF4-FFF2-40B4-BE49-F238E27FC236}">
                <a16:creationId xmlns:a16="http://schemas.microsoft.com/office/drawing/2014/main" id="{850C7358-E758-4A0A-AED7-9C8FAF3178F3}"/>
              </a:ext>
            </a:extLst>
          </p:cNvPr>
          <p:cNvGrpSpPr/>
          <p:nvPr/>
        </p:nvGrpSpPr>
        <p:grpSpPr>
          <a:xfrm>
            <a:off x="500485" y="2941306"/>
            <a:ext cx="3408304" cy="2371140"/>
            <a:chOff x="518293" y="3188903"/>
            <a:chExt cx="3408304" cy="2371140"/>
          </a:xfrm>
        </p:grpSpPr>
        <p:sp>
          <p:nvSpPr>
            <p:cNvPr id="3" name="Title 1">
              <a:extLst>
                <a:ext uri="{FF2B5EF4-FFF2-40B4-BE49-F238E27FC236}">
                  <a16:creationId xmlns:a16="http://schemas.microsoft.com/office/drawing/2014/main" id="{44FF8393-6E99-4D07-8584-E4DFB75FE7FD}"/>
                </a:ext>
              </a:extLst>
            </p:cNvPr>
            <p:cNvSpPr txBox="1">
              <a:spLocks/>
            </p:cNvSpPr>
            <p:nvPr/>
          </p:nvSpPr>
          <p:spPr>
            <a:xfrm>
              <a:off x="518293" y="4077586"/>
              <a:ext cx="3408304" cy="1482457"/>
            </a:xfrm>
            <a:prstGeom prst="rect">
              <a:avLst/>
            </a:prstGeom>
            <a:noFill/>
          </p:spPr>
          <p:txBody>
            <a:bodyPr vert="horz" wrap="none" lIns="0" tIns="0" rIns="0" bIns="0" rtlCol="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pPr marL="0" marR="0" lvl="0" indent="0" algn="ctr" defTabSz="914400" rtl="0" eaLnBrk="1" fontAlgn="auto" latinLnBrk="0" hangingPunct="1">
                <a:lnSpc>
                  <a:spcPct val="90000"/>
                </a:lnSpc>
                <a:spcBef>
                  <a:spcPts val="0"/>
                </a:spcBef>
                <a:spcAft>
                  <a:spcPts val="988"/>
                </a:spcAft>
                <a:buClrTx/>
                <a:buSzTx/>
                <a:buFontTx/>
                <a:buNone/>
                <a:tabLst/>
                <a:defRPr/>
              </a:pPr>
              <a:r>
                <a:rPr kumimoji="0" lang="en-US" sz="14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Segoe UI" pitchFamily="34" charset="0"/>
                </a:rPr>
                <a:t>Drive org culture change</a:t>
              </a:r>
            </a:p>
            <a:p>
              <a:pPr marL="0" marR="0" lvl="0" indent="0" algn="ctr" defTabSz="914400" rtl="0" eaLnBrk="1" fontAlgn="auto" latinLnBrk="0" hangingPunct="1">
                <a:lnSpc>
                  <a:spcPct val="90000"/>
                </a:lnSpc>
                <a:spcBef>
                  <a:spcPts val="0"/>
                </a:spcBef>
                <a:spcAft>
                  <a:spcPts val="988"/>
                </a:spcAft>
                <a:buClrTx/>
                <a:buSzTx/>
                <a:buFontTx/>
                <a:buNone/>
                <a:tabLst/>
                <a:defRPr/>
              </a:pPr>
              <a:r>
                <a:rPr kumimoji="0" lang="en-US" sz="14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Segoe UI" pitchFamily="34" charset="0"/>
                </a:rPr>
                <a:t>Set up migration center of excellence (</a:t>
              </a:r>
              <a:r>
                <a:rPr kumimoji="0" lang="en-US" sz="1400" b="0" i="0" u="none" strike="noStrike" kern="1200" cap="none" spc="0" normalizeH="0" baseline="0" noProof="0" dirty="0" err="1">
                  <a:ln>
                    <a:noFill/>
                  </a:ln>
                  <a:gradFill>
                    <a:gsLst>
                      <a:gs pos="2917">
                        <a:srgbClr val="1A1A1A"/>
                      </a:gs>
                      <a:gs pos="30000">
                        <a:srgbClr val="1A1A1A"/>
                      </a:gs>
                    </a:gsLst>
                    <a:lin ang="5400000" scaled="0"/>
                  </a:gradFill>
                  <a:effectLst/>
                  <a:uLnTx/>
                  <a:uFillTx/>
                  <a:latin typeface="Segoe UI"/>
                  <a:ea typeface="+mn-ea"/>
                  <a:cs typeface="Segoe UI" pitchFamily="34" charset="0"/>
                </a:rPr>
                <a:t>CoE</a:t>
              </a:r>
              <a:r>
                <a:rPr kumimoji="0" lang="en-US" sz="14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Segoe UI" pitchFamily="34" charset="0"/>
                </a:rPr>
                <a:t>)</a:t>
              </a:r>
            </a:p>
            <a:p>
              <a:pPr marL="0" marR="0" lvl="0" indent="0" algn="ctr" defTabSz="914400" rtl="0" eaLnBrk="1" fontAlgn="auto" latinLnBrk="0" hangingPunct="1">
                <a:lnSpc>
                  <a:spcPct val="90000"/>
                </a:lnSpc>
                <a:spcBef>
                  <a:spcPts val="0"/>
                </a:spcBef>
                <a:spcAft>
                  <a:spcPts val="988"/>
                </a:spcAft>
                <a:buClrTx/>
                <a:buSzTx/>
                <a:buFontTx/>
                <a:buNone/>
                <a:tabLst/>
                <a:defRPr/>
              </a:pPr>
              <a:r>
                <a:rPr kumimoji="0" lang="en-US" sz="14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Segoe UI" pitchFamily="34" charset="0"/>
                </a:rPr>
                <a:t>Ensure right stakeholders are engaged</a:t>
              </a:r>
            </a:p>
            <a:p>
              <a:pPr marL="0" marR="0" lvl="0" indent="0" algn="ctr" defTabSz="914400" rtl="0" eaLnBrk="1" fontAlgn="auto" latinLnBrk="0" hangingPunct="1">
                <a:lnSpc>
                  <a:spcPct val="90000"/>
                </a:lnSpc>
                <a:spcBef>
                  <a:spcPts val="0"/>
                </a:spcBef>
                <a:spcAft>
                  <a:spcPts val="988"/>
                </a:spcAft>
                <a:buClrTx/>
                <a:buSzTx/>
                <a:buFontTx/>
                <a:buNone/>
                <a:tabLst/>
                <a:defRPr/>
              </a:pPr>
              <a:r>
                <a:rPr kumimoji="0" lang="en-US" sz="14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Segoe UI" pitchFamily="34" charset="0"/>
                </a:rPr>
                <a:t>Provide learning paths &amp; certifications</a:t>
              </a:r>
            </a:p>
            <a:p>
              <a:pPr marL="0" marR="0" lvl="0" indent="0" algn="ctr" defTabSz="914400" rtl="0" eaLnBrk="1" fontAlgn="auto" latinLnBrk="0" hangingPunct="1">
                <a:lnSpc>
                  <a:spcPct val="90000"/>
                </a:lnSpc>
                <a:spcBef>
                  <a:spcPts val="0"/>
                </a:spcBef>
                <a:spcAft>
                  <a:spcPts val="988"/>
                </a:spcAft>
                <a:buClrTx/>
                <a:buSzTx/>
                <a:buFontTx/>
                <a:buNone/>
                <a:tabLst/>
                <a:defRPr/>
              </a:pPr>
              <a:r>
                <a:rPr kumimoji="0" lang="en-US" sz="14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Segoe UI" pitchFamily="34" charset="0"/>
                </a:rPr>
                <a:t>Use skilled migration partners </a:t>
              </a:r>
            </a:p>
          </p:txBody>
        </p:sp>
        <p:sp>
          <p:nvSpPr>
            <p:cNvPr id="4" name="TextBox 3">
              <a:extLst>
                <a:ext uri="{FF2B5EF4-FFF2-40B4-BE49-F238E27FC236}">
                  <a16:creationId xmlns:a16="http://schemas.microsoft.com/office/drawing/2014/main" id="{00937804-4DD2-4E16-A7E2-5DFB4CC02DF9}"/>
                </a:ext>
              </a:extLst>
            </p:cNvPr>
            <p:cNvSpPr txBox="1"/>
            <p:nvPr/>
          </p:nvSpPr>
          <p:spPr>
            <a:xfrm>
              <a:off x="1866450" y="3188903"/>
              <a:ext cx="711990" cy="249299"/>
            </a:xfrm>
            <a:prstGeom prst="rect">
              <a:avLst/>
            </a:prstGeom>
            <a:noFill/>
          </p:spPr>
          <p:txBody>
            <a:bodyPr wrap="none" lIns="0" tIns="0" rIns="0" bIns="0" rtlCol="0">
              <a:spAutoFit/>
            </a:bodyPr>
            <a:lstStyle/>
            <a:p>
              <a:pPr marL="0" marR="0" lvl="0" indent="0" algn="l" defTabSz="914192" rtl="0" eaLnBrk="1" fontAlgn="base" latinLnBrk="0" hangingPunct="1">
                <a:lnSpc>
                  <a:spcPct val="90000"/>
                </a:lnSpc>
                <a:spcBef>
                  <a:spcPts val="0"/>
                </a:spcBef>
                <a:spcAft>
                  <a:spcPct val="0"/>
                </a:spcAft>
                <a:buClrTx/>
                <a:buSzTx/>
                <a:buFontTx/>
                <a:buNone/>
                <a:tabLst/>
                <a:defRPr/>
              </a:pPr>
              <a:r>
                <a:rPr kumimoji="0" lang="en-US" sz="1800" b="0" i="0" u="none" strike="noStrike" kern="1200" cap="none" spc="0" normalizeH="0" baseline="0" noProof="0">
                  <a:ln>
                    <a:noFill/>
                  </a:ln>
                  <a:solidFill>
                    <a:srgbClr val="1A1A1A"/>
                  </a:solidFill>
                  <a:effectLst/>
                  <a:uLnTx/>
                  <a:uFillTx/>
                  <a:latin typeface="Segoe UI Semibold"/>
                  <a:ea typeface="+mn-ea"/>
                  <a:cs typeface="Segoe UI Semibold" panose="020B0702040204020203" pitchFamily="34" charset="0"/>
                </a:rPr>
                <a:t>People</a:t>
              </a:r>
            </a:p>
          </p:txBody>
        </p:sp>
        <p:cxnSp>
          <p:nvCxnSpPr>
            <p:cNvPr id="5" name="Straight Connector 4">
              <a:extLst>
                <a:ext uri="{FF2B5EF4-FFF2-40B4-BE49-F238E27FC236}">
                  <a16:creationId xmlns:a16="http://schemas.microsoft.com/office/drawing/2014/main" id="{B6C0B13D-C1DA-41CA-BB14-787FB60DF7EE}"/>
                </a:ext>
              </a:extLst>
            </p:cNvPr>
            <p:cNvCxnSpPr/>
            <p:nvPr/>
          </p:nvCxnSpPr>
          <p:spPr>
            <a:xfrm>
              <a:off x="1765245" y="3718917"/>
              <a:ext cx="914400" cy="0"/>
            </a:xfrm>
            <a:prstGeom prst="line">
              <a:avLst/>
            </a:prstGeom>
            <a:ln w="19050">
              <a:headEnd type="none" w="lg" len="med"/>
              <a:tailEnd type="none" w="lg" len="med"/>
            </a:ln>
          </p:spPr>
          <p:style>
            <a:lnRef idx="1">
              <a:schemeClr val="accent3"/>
            </a:lnRef>
            <a:fillRef idx="0">
              <a:schemeClr val="accent3"/>
            </a:fillRef>
            <a:effectRef idx="0">
              <a:schemeClr val="accent3"/>
            </a:effectRef>
            <a:fontRef idx="minor">
              <a:schemeClr val="tx1"/>
            </a:fontRef>
          </p:style>
        </p:cxnSp>
      </p:grpSp>
      <p:grpSp>
        <p:nvGrpSpPr>
          <p:cNvPr id="30" name="Group 29">
            <a:extLst>
              <a:ext uri="{FF2B5EF4-FFF2-40B4-BE49-F238E27FC236}">
                <a16:creationId xmlns:a16="http://schemas.microsoft.com/office/drawing/2014/main" id="{60D68A5E-DC01-4539-978A-FF113CBA463E}"/>
              </a:ext>
            </a:extLst>
          </p:cNvPr>
          <p:cNvGrpSpPr/>
          <p:nvPr/>
        </p:nvGrpSpPr>
        <p:grpSpPr>
          <a:xfrm>
            <a:off x="4648789" y="2951341"/>
            <a:ext cx="2900559" cy="2670638"/>
            <a:chOff x="4194077" y="2960412"/>
            <a:chExt cx="2737736" cy="2670638"/>
          </a:xfrm>
        </p:grpSpPr>
        <p:sp>
          <p:nvSpPr>
            <p:cNvPr id="14" name="Title 1">
              <a:extLst>
                <a:ext uri="{FF2B5EF4-FFF2-40B4-BE49-F238E27FC236}">
                  <a16:creationId xmlns:a16="http://schemas.microsoft.com/office/drawing/2014/main" id="{09A32BE8-6646-417A-B32E-81FCA68EAFE0}"/>
                </a:ext>
              </a:extLst>
            </p:cNvPr>
            <p:cNvSpPr txBox="1">
              <a:spLocks/>
            </p:cNvSpPr>
            <p:nvPr/>
          </p:nvSpPr>
          <p:spPr>
            <a:xfrm>
              <a:off x="4194077" y="3823376"/>
              <a:ext cx="2737736" cy="1807674"/>
            </a:xfrm>
            <a:prstGeom prst="rect">
              <a:avLst/>
            </a:prstGeom>
            <a:noFill/>
          </p:spPr>
          <p:txBody>
            <a:bodyPr vert="horz" wrap="none" lIns="0" tIns="0" rIns="0" bIns="0" rtlCol="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pPr marL="0" marR="0" lvl="0" indent="0" algn="ctr" defTabSz="914400" rtl="0" eaLnBrk="1" fontAlgn="auto" latinLnBrk="0" hangingPunct="1">
                <a:lnSpc>
                  <a:spcPct val="90000"/>
                </a:lnSpc>
                <a:spcBef>
                  <a:spcPts val="0"/>
                </a:spcBef>
                <a:spcAft>
                  <a:spcPts val="988"/>
                </a:spcAft>
                <a:buClrTx/>
                <a:buSzTx/>
                <a:buFontTx/>
                <a:buNone/>
                <a:tabLst/>
                <a:defRPr/>
              </a:pPr>
              <a:r>
                <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Segoe UI" pitchFamily="34" charset="0"/>
                </a:rPr>
                <a:t>Build biz case w/ exec sponsorship</a:t>
              </a:r>
            </a:p>
            <a:p>
              <a:pPr marL="0" marR="0" lvl="0" indent="0" algn="ctr" defTabSz="914400" rtl="0" eaLnBrk="1" fontAlgn="auto" latinLnBrk="0" hangingPunct="1">
                <a:lnSpc>
                  <a:spcPct val="90000"/>
                </a:lnSpc>
                <a:spcBef>
                  <a:spcPts val="0"/>
                </a:spcBef>
                <a:spcAft>
                  <a:spcPts val="988"/>
                </a:spcAft>
                <a:buClrTx/>
                <a:buSzTx/>
                <a:buFontTx/>
                <a:buNone/>
                <a:tabLst/>
                <a:defRPr/>
              </a:pPr>
              <a:r>
                <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Segoe UI" pitchFamily="34" charset="0"/>
                </a:rPr>
                <a:t>Plan migration strategies </a:t>
              </a:r>
            </a:p>
            <a:p>
              <a:pPr marL="0" marR="0" lvl="0" indent="0" algn="ctr" defTabSz="914400" rtl="0" eaLnBrk="1" fontAlgn="auto" latinLnBrk="0" hangingPunct="1">
                <a:lnSpc>
                  <a:spcPct val="90000"/>
                </a:lnSpc>
                <a:spcBef>
                  <a:spcPts val="0"/>
                </a:spcBef>
                <a:spcAft>
                  <a:spcPts val="988"/>
                </a:spcAft>
                <a:buClrTx/>
                <a:buSzTx/>
                <a:buFontTx/>
                <a:buNone/>
                <a:tabLst/>
                <a:defRPr/>
              </a:pPr>
              <a:r>
                <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Segoe UI" pitchFamily="34" charset="0"/>
                </a:rPr>
                <a:t>Start small: Do a pilot</a:t>
              </a:r>
            </a:p>
            <a:p>
              <a:pPr marL="0" marR="0" lvl="0" indent="0" algn="ctr" defTabSz="914400" rtl="0" eaLnBrk="1" fontAlgn="auto" latinLnBrk="0" hangingPunct="1">
                <a:lnSpc>
                  <a:spcPct val="90000"/>
                </a:lnSpc>
                <a:spcBef>
                  <a:spcPts val="0"/>
                </a:spcBef>
                <a:spcAft>
                  <a:spcPts val="988"/>
                </a:spcAft>
                <a:buClrTx/>
                <a:buSzTx/>
                <a:buFontTx/>
                <a:buNone/>
                <a:tabLst/>
                <a:defRPr/>
              </a:pPr>
              <a:r>
                <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Segoe UI" pitchFamily="34" charset="0"/>
                </a:rPr>
                <a:t>Track migration scorecard</a:t>
              </a:r>
            </a:p>
            <a:p>
              <a:pPr marL="0" marR="0" lvl="0" indent="0" algn="ctr" defTabSz="914400" rtl="0" eaLnBrk="1" fontAlgn="auto" latinLnBrk="0" hangingPunct="1">
                <a:lnSpc>
                  <a:spcPct val="90000"/>
                </a:lnSpc>
                <a:spcBef>
                  <a:spcPts val="0"/>
                </a:spcBef>
                <a:spcAft>
                  <a:spcPts val="988"/>
                </a:spcAft>
                <a:buClrTx/>
                <a:buSzTx/>
                <a:buFontTx/>
                <a:buNone/>
                <a:tabLst/>
                <a:defRPr/>
              </a:pPr>
              <a:r>
                <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Segoe UI" pitchFamily="34" charset="0"/>
                </a:rPr>
                <a:t>Track and optimize cloud spends </a:t>
              </a:r>
            </a:p>
            <a:p>
              <a:pPr marL="0" marR="0" lvl="0" indent="0" algn="ctr" defTabSz="932742" rtl="0" eaLnBrk="1" fontAlgn="auto" latinLnBrk="0" hangingPunct="1">
                <a:lnSpc>
                  <a:spcPct val="80000"/>
                </a:lnSpc>
                <a:spcBef>
                  <a:spcPts val="0"/>
                </a:spcBef>
                <a:spcAft>
                  <a:spcPts val="600"/>
                </a:spcAft>
                <a:buClrTx/>
                <a:buSzPct val="90000"/>
                <a:buFontTx/>
                <a:buNone/>
                <a:tabLst/>
                <a:defRPr/>
              </a:pPr>
              <a:endParaRPr kumimoji="0" lang="en-US" sz="1600" b="0" i="0" u="none" strike="noStrike" kern="1200" cap="none" spc="0" normalizeH="0" baseline="0" noProof="0">
                <a:ln w="3175">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endParaRPr>
            </a:p>
          </p:txBody>
        </p:sp>
        <p:sp>
          <p:nvSpPr>
            <p:cNvPr id="15" name="TextBox 14">
              <a:extLst>
                <a:ext uri="{FF2B5EF4-FFF2-40B4-BE49-F238E27FC236}">
                  <a16:creationId xmlns:a16="http://schemas.microsoft.com/office/drawing/2014/main" id="{DC23948F-864F-4D02-8BEE-024AEF6F9A37}"/>
                </a:ext>
              </a:extLst>
            </p:cNvPr>
            <p:cNvSpPr txBox="1"/>
            <p:nvPr/>
          </p:nvSpPr>
          <p:spPr>
            <a:xfrm>
              <a:off x="4560491" y="2960412"/>
              <a:ext cx="2004908" cy="249299"/>
            </a:xfrm>
            <a:prstGeom prst="rect">
              <a:avLst/>
            </a:prstGeom>
            <a:noFill/>
          </p:spPr>
          <p:txBody>
            <a:bodyPr wrap="none" lIns="0" tIns="0" rIns="0" bIns="0" rtlCol="0">
              <a:spAutoFit/>
            </a:bodyPr>
            <a:lstStyle/>
            <a:p>
              <a:pPr marL="0" marR="0" lvl="0" indent="0" algn="l" defTabSz="914192" rtl="0" eaLnBrk="1" fontAlgn="base" latinLnBrk="0" hangingPunct="1">
                <a:lnSpc>
                  <a:spcPct val="90000"/>
                </a:lnSpc>
                <a:spcBef>
                  <a:spcPts val="0"/>
                </a:spcBef>
                <a:spcAft>
                  <a:spcPct val="0"/>
                </a:spcAft>
                <a:buClrTx/>
                <a:buSzTx/>
                <a:buFontTx/>
                <a:buNone/>
                <a:tabLst/>
                <a:defRPr/>
              </a:pPr>
              <a:r>
                <a:rPr kumimoji="0" lang="en-US" sz="1800" b="0" i="0" u="none" strike="noStrike" kern="1200" cap="none" spc="0" normalizeH="0" baseline="0" noProof="0">
                  <a:ln>
                    <a:noFill/>
                  </a:ln>
                  <a:solidFill>
                    <a:srgbClr val="1A1A1A"/>
                  </a:solidFill>
                  <a:effectLst/>
                  <a:uLnTx/>
                  <a:uFillTx/>
                  <a:latin typeface="Segoe UI Semibold"/>
                  <a:ea typeface="+mn-ea"/>
                  <a:cs typeface="Segoe UI Semibold" panose="020B0702040204020203" pitchFamily="34" charset="0"/>
                </a:rPr>
                <a:t>Planning &amp; process</a:t>
              </a:r>
            </a:p>
          </p:txBody>
        </p:sp>
        <p:cxnSp>
          <p:nvCxnSpPr>
            <p:cNvPr id="16" name="Straight Connector 15">
              <a:extLst>
                <a:ext uri="{FF2B5EF4-FFF2-40B4-BE49-F238E27FC236}">
                  <a16:creationId xmlns:a16="http://schemas.microsoft.com/office/drawing/2014/main" id="{BA152A5A-F792-42A9-BB8B-CA3AFD528F6C}"/>
                </a:ext>
              </a:extLst>
            </p:cNvPr>
            <p:cNvCxnSpPr/>
            <p:nvPr/>
          </p:nvCxnSpPr>
          <p:spPr>
            <a:xfrm>
              <a:off x="5105745" y="3480391"/>
              <a:ext cx="914400" cy="0"/>
            </a:xfrm>
            <a:prstGeom prst="line">
              <a:avLst/>
            </a:prstGeom>
            <a:ln w="19050">
              <a:headEnd type="none" w="lg" len="med"/>
              <a:tailEnd type="none" w="lg" len="med"/>
            </a:ln>
          </p:spPr>
          <p:style>
            <a:lnRef idx="1">
              <a:schemeClr val="accent3"/>
            </a:lnRef>
            <a:fillRef idx="0">
              <a:schemeClr val="accent3"/>
            </a:fillRef>
            <a:effectRef idx="0">
              <a:schemeClr val="accent3"/>
            </a:effectRef>
            <a:fontRef idx="minor">
              <a:schemeClr val="tx1"/>
            </a:fontRef>
          </p:style>
        </p:cxnSp>
      </p:grpSp>
      <p:grpSp>
        <p:nvGrpSpPr>
          <p:cNvPr id="29" name="Group 28">
            <a:extLst>
              <a:ext uri="{FF2B5EF4-FFF2-40B4-BE49-F238E27FC236}">
                <a16:creationId xmlns:a16="http://schemas.microsoft.com/office/drawing/2014/main" id="{360B9884-D90B-470F-A3DF-A769E501353D}"/>
              </a:ext>
            </a:extLst>
          </p:cNvPr>
          <p:cNvGrpSpPr/>
          <p:nvPr/>
        </p:nvGrpSpPr>
        <p:grpSpPr>
          <a:xfrm>
            <a:off x="8146235" y="2912646"/>
            <a:ext cx="3381310" cy="2370982"/>
            <a:chOff x="7864013" y="2921717"/>
            <a:chExt cx="3381310" cy="2370982"/>
          </a:xfrm>
        </p:grpSpPr>
        <p:sp>
          <p:nvSpPr>
            <p:cNvPr id="19" name="Title 1">
              <a:extLst>
                <a:ext uri="{FF2B5EF4-FFF2-40B4-BE49-F238E27FC236}">
                  <a16:creationId xmlns:a16="http://schemas.microsoft.com/office/drawing/2014/main" id="{E44A8AE5-7E2C-4929-989A-1C0B85FB0A7C}"/>
                </a:ext>
              </a:extLst>
            </p:cNvPr>
            <p:cNvSpPr txBox="1">
              <a:spLocks/>
            </p:cNvSpPr>
            <p:nvPr/>
          </p:nvSpPr>
          <p:spPr>
            <a:xfrm>
              <a:off x="7864013" y="3810242"/>
              <a:ext cx="3381310" cy="1482457"/>
            </a:xfrm>
            <a:prstGeom prst="rect">
              <a:avLst/>
            </a:prstGeom>
            <a:noFill/>
          </p:spPr>
          <p:txBody>
            <a:bodyPr vert="horz" wrap="none" lIns="0" tIns="0" rIns="0" bIns="0" rtlCol="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pPr marL="0" marR="0" lvl="0" indent="0" algn="ctr" defTabSz="914400" rtl="0" eaLnBrk="1" fontAlgn="auto" latinLnBrk="0" hangingPunct="1">
                <a:lnSpc>
                  <a:spcPct val="90000"/>
                </a:lnSpc>
                <a:spcBef>
                  <a:spcPts val="0"/>
                </a:spcBef>
                <a:spcAft>
                  <a:spcPts val="988"/>
                </a:spcAft>
                <a:buClrTx/>
                <a:buSzTx/>
                <a:buFontTx/>
                <a:buNone/>
                <a:tabLst/>
                <a:defRPr/>
              </a:pPr>
              <a:r>
                <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Segoe UI" pitchFamily="34" charset="0"/>
                </a:rPr>
                <a:t>Choose the right tools for the job</a:t>
              </a:r>
            </a:p>
            <a:p>
              <a:pPr marL="0" marR="0" lvl="0" indent="0" algn="ctr" defTabSz="914400" rtl="0" eaLnBrk="1" fontAlgn="auto" latinLnBrk="0" hangingPunct="1">
                <a:lnSpc>
                  <a:spcPct val="90000"/>
                </a:lnSpc>
                <a:spcBef>
                  <a:spcPts val="0"/>
                </a:spcBef>
                <a:spcAft>
                  <a:spcPts val="988"/>
                </a:spcAft>
                <a:buClrTx/>
                <a:buSzTx/>
                <a:buFontTx/>
                <a:buNone/>
                <a:tabLst/>
                <a:defRPr/>
              </a:pPr>
              <a:r>
                <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Segoe UI" pitchFamily="34" charset="0"/>
                </a:rPr>
                <a:t>Govern Azure environments &amp; resources</a:t>
              </a:r>
            </a:p>
            <a:p>
              <a:pPr marL="0" marR="0" lvl="0" indent="0" algn="ctr" defTabSz="914400" rtl="0" eaLnBrk="1" fontAlgn="auto" latinLnBrk="0" hangingPunct="1">
                <a:lnSpc>
                  <a:spcPct val="90000"/>
                </a:lnSpc>
                <a:spcBef>
                  <a:spcPts val="0"/>
                </a:spcBef>
                <a:spcAft>
                  <a:spcPts val="988"/>
                </a:spcAft>
                <a:buClrTx/>
                <a:buSzTx/>
                <a:buFontTx/>
                <a:buNone/>
                <a:tabLst/>
                <a:defRPr/>
              </a:pPr>
              <a:r>
                <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Segoe UI" pitchFamily="34" charset="0"/>
                </a:rPr>
                <a:t>Extend networking/identity to Azure</a:t>
              </a:r>
            </a:p>
            <a:p>
              <a:pPr marL="0" marR="0" lvl="0" indent="0" algn="ctr" defTabSz="914400" rtl="0" eaLnBrk="1" fontAlgn="auto" latinLnBrk="0" hangingPunct="1">
                <a:lnSpc>
                  <a:spcPct val="90000"/>
                </a:lnSpc>
                <a:spcBef>
                  <a:spcPts val="0"/>
                </a:spcBef>
                <a:spcAft>
                  <a:spcPts val="988"/>
                </a:spcAft>
                <a:buClrTx/>
                <a:buSzTx/>
                <a:buFontTx/>
                <a:buNone/>
                <a:tabLst/>
                <a:defRPr/>
              </a:pPr>
              <a:r>
                <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Segoe UI" pitchFamily="34" charset="0"/>
                </a:rPr>
                <a:t>Establish robust security foundation  </a:t>
              </a:r>
            </a:p>
            <a:p>
              <a:pPr marL="0" marR="0" lvl="0" indent="0" algn="ctr" defTabSz="914400" rtl="0" eaLnBrk="1" fontAlgn="auto" latinLnBrk="0" hangingPunct="1">
                <a:lnSpc>
                  <a:spcPct val="90000"/>
                </a:lnSpc>
                <a:spcBef>
                  <a:spcPts val="0"/>
                </a:spcBef>
                <a:spcAft>
                  <a:spcPts val="988"/>
                </a:spcAft>
                <a:buClrTx/>
                <a:buSzTx/>
                <a:buFontTx/>
                <a:buNone/>
                <a:tabLst/>
                <a:defRPr/>
              </a:pPr>
              <a:r>
                <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Segoe UI" pitchFamily="34" charset="0"/>
                </a:rPr>
                <a:t>Use integrated security/management tools</a:t>
              </a:r>
            </a:p>
          </p:txBody>
        </p:sp>
        <p:sp>
          <p:nvSpPr>
            <p:cNvPr id="20" name="TextBox 19">
              <a:extLst>
                <a:ext uri="{FF2B5EF4-FFF2-40B4-BE49-F238E27FC236}">
                  <a16:creationId xmlns:a16="http://schemas.microsoft.com/office/drawing/2014/main" id="{3A83B0FF-A678-4AE0-9836-7192292D1F01}"/>
                </a:ext>
              </a:extLst>
            </p:cNvPr>
            <p:cNvSpPr txBox="1"/>
            <p:nvPr/>
          </p:nvSpPr>
          <p:spPr>
            <a:xfrm>
              <a:off x="8955145" y="2921717"/>
              <a:ext cx="1199046" cy="249299"/>
            </a:xfrm>
            <a:prstGeom prst="rect">
              <a:avLst/>
            </a:prstGeom>
            <a:noFill/>
          </p:spPr>
          <p:txBody>
            <a:bodyPr wrap="none" lIns="0" tIns="0" rIns="0" bIns="0" rtlCol="0">
              <a:spAutoFit/>
            </a:bodyPr>
            <a:lstStyle/>
            <a:p>
              <a:pPr marL="0" marR="0" lvl="0" indent="0" algn="l" defTabSz="914192" rtl="0" eaLnBrk="1" fontAlgn="base" latinLnBrk="0" hangingPunct="1">
                <a:lnSpc>
                  <a:spcPct val="90000"/>
                </a:lnSpc>
                <a:spcBef>
                  <a:spcPts val="0"/>
                </a:spcBef>
                <a:spcAft>
                  <a:spcPct val="0"/>
                </a:spcAft>
                <a:buClrTx/>
                <a:buSzTx/>
                <a:buFontTx/>
                <a:buNone/>
                <a:tabLst/>
                <a:defRPr/>
              </a:pPr>
              <a:r>
                <a:rPr kumimoji="0" lang="en-US" sz="1800" b="0" i="0" u="none" strike="noStrike" kern="1200" cap="none" spc="0" normalizeH="0" baseline="0" noProof="0">
                  <a:ln>
                    <a:noFill/>
                  </a:ln>
                  <a:solidFill>
                    <a:srgbClr val="1A1A1A"/>
                  </a:solidFill>
                  <a:effectLst/>
                  <a:uLnTx/>
                  <a:uFillTx/>
                  <a:latin typeface="Segoe UI Semibold"/>
                  <a:ea typeface="+mn-ea"/>
                  <a:cs typeface="Segoe UI Semibold" panose="020B0702040204020203" pitchFamily="34" charset="0"/>
                </a:rPr>
                <a:t>Technology</a:t>
              </a:r>
            </a:p>
          </p:txBody>
        </p:sp>
        <p:cxnSp>
          <p:nvCxnSpPr>
            <p:cNvPr id="21" name="Straight Connector 20">
              <a:extLst>
                <a:ext uri="{FF2B5EF4-FFF2-40B4-BE49-F238E27FC236}">
                  <a16:creationId xmlns:a16="http://schemas.microsoft.com/office/drawing/2014/main" id="{59531F82-CF61-48B9-9EAF-3921FA44E71E}"/>
                </a:ext>
              </a:extLst>
            </p:cNvPr>
            <p:cNvCxnSpPr/>
            <p:nvPr/>
          </p:nvCxnSpPr>
          <p:spPr>
            <a:xfrm>
              <a:off x="9097468" y="3480391"/>
              <a:ext cx="914400" cy="0"/>
            </a:xfrm>
            <a:prstGeom prst="line">
              <a:avLst/>
            </a:prstGeom>
            <a:ln w="19050">
              <a:headEnd type="none" w="lg" len="med"/>
              <a:tailEnd type="none" w="lg" len="med"/>
            </a:ln>
          </p:spPr>
          <p:style>
            <a:lnRef idx="1">
              <a:schemeClr val="accent3"/>
            </a:lnRef>
            <a:fillRef idx="0">
              <a:schemeClr val="accent3"/>
            </a:fillRef>
            <a:effectRef idx="0">
              <a:schemeClr val="accent3"/>
            </a:effectRef>
            <a:fontRef idx="minor">
              <a:schemeClr val="tx1"/>
            </a:fontRef>
          </p:style>
        </p:cxnSp>
      </p:grpSp>
      <p:cxnSp>
        <p:nvCxnSpPr>
          <p:cNvPr id="32" name="Straight Connector 31">
            <a:extLst>
              <a:ext uri="{FF2B5EF4-FFF2-40B4-BE49-F238E27FC236}">
                <a16:creationId xmlns:a16="http://schemas.microsoft.com/office/drawing/2014/main" id="{F6417594-D707-48B7-AA13-FD77725235D9}"/>
              </a:ext>
            </a:extLst>
          </p:cNvPr>
          <p:cNvCxnSpPr>
            <a:cxnSpLocks/>
          </p:cNvCxnSpPr>
          <p:nvPr/>
        </p:nvCxnSpPr>
        <p:spPr>
          <a:xfrm>
            <a:off x="4271924" y="2264556"/>
            <a:ext cx="0" cy="3309408"/>
          </a:xfrm>
          <a:prstGeom prst="line">
            <a:avLst/>
          </a:prstGeom>
          <a:ln cap="rnd">
            <a:solidFill>
              <a:schemeClr val="accent6">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3DECB8EB-4A63-41F8-987A-26C39D9E7368}"/>
              </a:ext>
            </a:extLst>
          </p:cNvPr>
          <p:cNvCxnSpPr>
            <a:cxnSpLocks/>
          </p:cNvCxnSpPr>
          <p:nvPr/>
        </p:nvCxnSpPr>
        <p:spPr>
          <a:xfrm>
            <a:off x="7912485" y="2146467"/>
            <a:ext cx="0" cy="3309408"/>
          </a:xfrm>
          <a:prstGeom prst="line">
            <a:avLst/>
          </a:prstGeom>
          <a:ln cap="rnd">
            <a:solidFill>
              <a:schemeClr val="accent6">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38" name="Group 37">
            <a:extLst>
              <a:ext uri="{FF2B5EF4-FFF2-40B4-BE49-F238E27FC236}">
                <a16:creationId xmlns:a16="http://schemas.microsoft.com/office/drawing/2014/main" id="{09DAFA9A-8B02-4CDC-803A-2A779FB358FE}"/>
              </a:ext>
            </a:extLst>
          </p:cNvPr>
          <p:cNvGrpSpPr/>
          <p:nvPr/>
        </p:nvGrpSpPr>
        <p:grpSpPr>
          <a:xfrm>
            <a:off x="1795129" y="1758683"/>
            <a:ext cx="866704" cy="930563"/>
            <a:chOff x="2252559" y="3159268"/>
            <a:chExt cx="474140" cy="509075"/>
          </a:xfrm>
        </p:grpSpPr>
        <p:sp>
          <p:nvSpPr>
            <p:cNvPr id="51" name="Oval 1124">
              <a:extLst>
                <a:ext uri="{FF2B5EF4-FFF2-40B4-BE49-F238E27FC236}">
                  <a16:creationId xmlns:a16="http://schemas.microsoft.com/office/drawing/2014/main" id="{BE8CBDF9-60A1-4AA2-89E9-20FAC009BC8E}"/>
                </a:ext>
              </a:extLst>
            </p:cNvPr>
            <p:cNvSpPr>
              <a:spLocks noChangeArrowheads="1"/>
            </p:cNvSpPr>
            <p:nvPr/>
          </p:nvSpPr>
          <p:spPr bwMode="auto">
            <a:xfrm>
              <a:off x="2407280" y="3348923"/>
              <a:ext cx="159709" cy="159709"/>
            </a:xfrm>
            <a:prstGeom prst="ellipse">
              <a:avLst/>
            </a:pr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52" name="Freeform 1125">
              <a:extLst>
                <a:ext uri="{FF2B5EF4-FFF2-40B4-BE49-F238E27FC236}">
                  <a16:creationId xmlns:a16="http://schemas.microsoft.com/office/drawing/2014/main" id="{4A1F42D9-8986-45E2-B366-9E21839F5B93}"/>
                </a:ext>
              </a:extLst>
            </p:cNvPr>
            <p:cNvSpPr>
              <a:spLocks/>
            </p:cNvSpPr>
            <p:nvPr/>
          </p:nvSpPr>
          <p:spPr bwMode="auto">
            <a:xfrm>
              <a:off x="2352378" y="3528597"/>
              <a:ext cx="274502" cy="139746"/>
            </a:xfrm>
            <a:custGeom>
              <a:avLst/>
              <a:gdLst>
                <a:gd name="T0" fmla="*/ 35 w 69"/>
                <a:gd name="T1" fmla="*/ 0 h 35"/>
                <a:gd name="T2" fmla="*/ 0 w 69"/>
                <a:gd name="T3" fmla="*/ 35 h 35"/>
                <a:gd name="T4" fmla="*/ 69 w 69"/>
                <a:gd name="T5" fmla="*/ 35 h 35"/>
                <a:gd name="T6" fmla="*/ 35 w 69"/>
                <a:gd name="T7" fmla="*/ 0 h 35"/>
              </a:gdLst>
              <a:ahLst/>
              <a:cxnLst>
                <a:cxn ang="0">
                  <a:pos x="T0" y="T1"/>
                </a:cxn>
                <a:cxn ang="0">
                  <a:pos x="T2" y="T3"/>
                </a:cxn>
                <a:cxn ang="0">
                  <a:pos x="T4" y="T5"/>
                </a:cxn>
                <a:cxn ang="0">
                  <a:pos x="T6" y="T7"/>
                </a:cxn>
              </a:cxnLst>
              <a:rect l="0" t="0" r="r" b="b"/>
              <a:pathLst>
                <a:path w="69" h="35">
                  <a:moveTo>
                    <a:pt x="35" y="0"/>
                  </a:moveTo>
                  <a:cubicBezTo>
                    <a:pt x="16" y="0"/>
                    <a:pt x="0" y="16"/>
                    <a:pt x="0" y="35"/>
                  </a:cubicBezTo>
                  <a:cubicBezTo>
                    <a:pt x="69" y="35"/>
                    <a:pt x="69" y="35"/>
                    <a:pt x="69" y="35"/>
                  </a:cubicBezTo>
                  <a:cubicBezTo>
                    <a:pt x="69" y="16"/>
                    <a:pt x="54" y="0"/>
                    <a:pt x="35" y="0"/>
                  </a:cubicBezTo>
                  <a:close/>
                </a:path>
              </a:pathLst>
            </a:cu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53" name="Oval 1126">
              <a:extLst>
                <a:ext uri="{FF2B5EF4-FFF2-40B4-BE49-F238E27FC236}">
                  <a16:creationId xmlns:a16="http://schemas.microsoft.com/office/drawing/2014/main" id="{B9FCF098-5F87-42DC-B9E3-5BDD805AAA7A}"/>
                </a:ext>
              </a:extLst>
            </p:cNvPr>
            <p:cNvSpPr>
              <a:spLocks noChangeArrowheads="1"/>
            </p:cNvSpPr>
            <p:nvPr/>
          </p:nvSpPr>
          <p:spPr bwMode="auto">
            <a:xfrm>
              <a:off x="2601923" y="3209178"/>
              <a:ext cx="79856" cy="79856"/>
            </a:xfrm>
            <a:prstGeom prst="ellipse">
              <a:avLst/>
            </a:prstGeom>
            <a:solidFill>
              <a:schemeClr val="accent3"/>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54" name="Oval 1127">
              <a:extLst>
                <a:ext uri="{FF2B5EF4-FFF2-40B4-BE49-F238E27FC236}">
                  <a16:creationId xmlns:a16="http://schemas.microsoft.com/office/drawing/2014/main" id="{EAACB2C2-40E5-4657-A1F9-A85D1C56B311}"/>
                </a:ext>
              </a:extLst>
            </p:cNvPr>
            <p:cNvSpPr>
              <a:spLocks noChangeArrowheads="1"/>
            </p:cNvSpPr>
            <p:nvPr/>
          </p:nvSpPr>
          <p:spPr bwMode="auto">
            <a:xfrm>
              <a:off x="2252559" y="3368888"/>
              <a:ext cx="44920" cy="44920"/>
            </a:xfrm>
            <a:prstGeom prst="ellipse">
              <a:avLst/>
            </a:prstGeom>
            <a:solidFill>
              <a:schemeClr val="accent3"/>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55" name="Oval 1128">
              <a:extLst>
                <a:ext uri="{FF2B5EF4-FFF2-40B4-BE49-F238E27FC236}">
                  <a16:creationId xmlns:a16="http://schemas.microsoft.com/office/drawing/2014/main" id="{9D65DCF1-15A4-4E15-B25B-2F98F1925F51}"/>
                </a:ext>
              </a:extLst>
            </p:cNvPr>
            <p:cNvSpPr>
              <a:spLocks noChangeArrowheads="1"/>
            </p:cNvSpPr>
            <p:nvPr/>
          </p:nvSpPr>
          <p:spPr bwMode="auto">
            <a:xfrm>
              <a:off x="2312450" y="3224149"/>
              <a:ext cx="64884" cy="64884"/>
            </a:xfrm>
            <a:prstGeom prst="ellipse">
              <a:avLst/>
            </a:prstGeom>
            <a:solidFill>
              <a:schemeClr val="accent5">
                <a:lumMod val="60000"/>
                <a:lumOff val="40000"/>
              </a:schemeClr>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56" name="Oval 1129">
              <a:extLst>
                <a:ext uri="{FF2B5EF4-FFF2-40B4-BE49-F238E27FC236}">
                  <a16:creationId xmlns:a16="http://schemas.microsoft.com/office/drawing/2014/main" id="{1DED8468-52F0-4AED-8FDF-8EC65353EE5A}"/>
                </a:ext>
              </a:extLst>
            </p:cNvPr>
            <p:cNvSpPr>
              <a:spLocks noChangeArrowheads="1"/>
            </p:cNvSpPr>
            <p:nvPr/>
          </p:nvSpPr>
          <p:spPr bwMode="auto">
            <a:xfrm>
              <a:off x="2457188" y="3159268"/>
              <a:ext cx="64884" cy="64884"/>
            </a:xfrm>
            <a:prstGeom prst="ellipse">
              <a:avLst/>
            </a:prstGeom>
            <a:solidFill>
              <a:srgbClr val="7575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57" name="Oval 1130">
              <a:extLst>
                <a:ext uri="{FF2B5EF4-FFF2-40B4-BE49-F238E27FC236}">
                  <a16:creationId xmlns:a16="http://schemas.microsoft.com/office/drawing/2014/main" id="{2D32D70A-3490-420A-9F66-9440A81A0FC5}"/>
                </a:ext>
              </a:extLst>
            </p:cNvPr>
            <p:cNvSpPr>
              <a:spLocks noChangeArrowheads="1"/>
            </p:cNvSpPr>
            <p:nvPr/>
          </p:nvSpPr>
          <p:spPr bwMode="auto">
            <a:xfrm>
              <a:off x="2681779" y="3348923"/>
              <a:ext cx="44920" cy="49910"/>
            </a:xfrm>
            <a:prstGeom prst="ellipse">
              <a:avLst/>
            </a:prstGeom>
            <a:solidFill>
              <a:srgbClr val="7575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58" name="Oval 1131">
              <a:extLst>
                <a:ext uri="{FF2B5EF4-FFF2-40B4-BE49-F238E27FC236}">
                  <a16:creationId xmlns:a16="http://schemas.microsoft.com/office/drawing/2014/main" id="{26A66719-A059-44F3-ABD4-46E2E981CF92}"/>
                </a:ext>
              </a:extLst>
            </p:cNvPr>
            <p:cNvSpPr>
              <a:spLocks noChangeArrowheads="1"/>
            </p:cNvSpPr>
            <p:nvPr/>
          </p:nvSpPr>
          <p:spPr bwMode="auto">
            <a:xfrm>
              <a:off x="2312450" y="3493660"/>
              <a:ext cx="34937" cy="29945"/>
            </a:xfrm>
            <a:prstGeom prst="ellipse">
              <a:avLst/>
            </a:prstGeom>
            <a:solidFill>
              <a:srgbClr val="7575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59" name="Oval 1132">
              <a:extLst>
                <a:ext uri="{FF2B5EF4-FFF2-40B4-BE49-F238E27FC236}">
                  <a16:creationId xmlns:a16="http://schemas.microsoft.com/office/drawing/2014/main" id="{5AD599FE-DE1D-48C0-BD05-4D3655615E72}"/>
                </a:ext>
              </a:extLst>
            </p:cNvPr>
            <p:cNvSpPr>
              <a:spLocks noChangeArrowheads="1"/>
            </p:cNvSpPr>
            <p:nvPr/>
          </p:nvSpPr>
          <p:spPr bwMode="auto">
            <a:xfrm>
              <a:off x="2631869" y="3493660"/>
              <a:ext cx="29945" cy="29945"/>
            </a:xfrm>
            <a:prstGeom prst="ellipse">
              <a:avLst/>
            </a:prstGeom>
            <a:solidFill>
              <a:schemeClr val="accent3"/>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6" name="Group 5">
            <a:extLst>
              <a:ext uri="{FF2B5EF4-FFF2-40B4-BE49-F238E27FC236}">
                <a16:creationId xmlns:a16="http://schemas.microsoft.com/office/drawing/2014/main" id="{81353929-A7DD-478E-9914-E8904F421A36}"/>
              </a:ext>
            </a:extLst>
          </p:cNvPr>
          <p:cNvGrpSpPr/>
          <p:nvPr/>
        </p:nvGrpSpPr>
        <p:grpSpPr>
          <a:xfrm>
            <a:off x="5884685" y="1936488"/>
            <a:ext cx="590172" cy="762182"/>
            <a:chOff x="5884685" y="1936488"/>
            <a:chExt cx="508059" cy="656136"/>
          </a:xfrm>
        </p:grpSpPr>
        <p:grpSp>
          <p:nvGrpSpPr>
            <p:cNvPr id="60" name="Group 8">
              <a:extLst>
                <a:ext uri="{FF2B5EF4-FFF2-40B4-BE49-F238E27FC236}">
                  <a16:creationId xmlns:a16="http://schemas.microsoft.com/office/drawing/2014/main" id="{7E424FF8-3307-4B14-9DB4-57DD8B30C69F}"/>
                </a:ext>
              </a:extLst>
            </p:cNvPr>
            <p:cNvGrpSpPr>
              <a:grpSpLocks noChangeAspect="1"/>
            </p:cNvGrpSpPr>
            <p:nvPr/>
          </p:nvGrpSpPr>
          <p:grpSpPr bwMode="auto">
            <a:xfrm>
              <a:off x="5884685" y="1936488"/>
              <a:ext cx="508059" cy="656136"/>
              <a:chOff x="6185" y="254"/>
              <a:chExt cx="199" cy="257"/>
            </a:xfrm>
          </p:grpSpPr>
          <p:sp>
            <p:nvSpPr>
              <p:cNvPr id="61" name="Freeform 9">
                <a:extLst>
                  <a:ext uri="{FF2B5EF4-FFF2-40B4-BE49-F238E27FC236}">
                    <a16:creationId xmlns:a16="http://schemas.microsoft.com/office/drawing/2014/main" id="{3C4A6488-A7E0-4431-A13F-2FCC71CF4A77}"/>
                  </a:ext>
                </a:extLst>
              </p:cNvPr>
              <p:cNvSpPr>
                <a:spLocks/>
              </p:cNvSpPr>
              <p:nvPr/>
            </p:nvSpPr>
            <p:spPr bwMode="auto">
              <a:xfrm>
                <a:off x="6217" y="254"/>
                <a:ext cx="99" cy="50"/>
              </a:xfrm>
              <a:custGeom>
                <a:avLst/>
                <a:gdLst>
                  <a:gd name="T0" fmla="*/ 0 w 160"/>
                  <a:gd name="T1" fmla="*/ 80 h 80"/>
                  <a:gd name="T2" fmla="*/ 0 w 160"/>
                  <a:gd name="T3" fmla="*/ 80 h 80"/>
                  <a:gd name="T4" fmla="*/ 160 w 160"/>
                  <a:gd name="T5" fmla="*/ 80 h 80"/>
                  <a:gd name="T6" fmla="*/ 160 w 160"/>
                  <a:gd name="T7" fmla="*/ 53 h 80"/>
                  <a:gd name="T8" fmla="*/ 107 w 160"/>
                  <a:gd name="T9" fmla="*/ 53 h 80"/>
                  <a:gd name="T10" fmla="*/ 107 w 160"/>
                  <a:gd name="T11" fmla="*/ 42 h 80"/>
                  <a:gd name="T12" fmla="*/ 107 w 160"/>
                  <a:gd name="T13" fmla="*/ 30 h 80"/>
                  <a:gd name="T14" fmla="*/ 105 w 160"/>
                  <a:gd name="T15" fmla="*/ 18 h 80"/>
                  <a:gd name="T16" fmla="*/ 101 w 160"/>
                  <a:gd name="T17" fmla="*/ 9 h 80"/>
                  <a:gd name="T18" fmla="*/ 93 w 160"/>
                  <a:gd name="T19" fmla="*/ 2 h 80"/>
                  <a:gd name="T20" fmla="*/ 80 w 160"/>
                  <a:gd name="T21" fmla="*/ 0 h 80"/>
                  <a:gd name="T22" fmla="*/ 63 w 160"/>
                  <a:gd name="T23" fmla="*/ 5 h 80"/>
                  <a:gd name="T24" fmla="*/ 55 w 160"/>
                  <a:gd name="T25" fmla="*/ 18 h 80"/>
                  <a:gd name="T26" fmla="*/ 53 w 160"/>
                  <a:gd name="T27" fmla="*/ 36 h 80"/>
                  <a:gd name="T28" fmla="*/ 53 w 160"/>
                  <a:gd name="T29" fmla="*/ 53 h 80"/>
                  <a:gd name="T30" fmla="*/ 0 w 160"/>
                  <a:gd name="T31" fmla="*/ 53 h 80"/>
                  <a:gd name="T32" fmla="*/ 0 w 160"/>
                  <a:gd name="T33" fmla="*/ 8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0" h="80">
                    <a:moveTo>
                      <a:pt x="0" y="80"/>
                    </a:moveTo>
                    <a:lnTo>
                      <a:pt x="0" y="80"/>
                    </a:lnTo>
                    <a:lnTo>
                      <a:pt x="160" y="80"/>
                    </a:lnTo>
                    <a:lnTo>
                      <a:pt x="160" y="53"/>
                    </a:lnTo>
                    <a:lnTo>
                      <a:pt x="107" y="53"/>
                    </a:lnTo>
                    <a:cubicBezTo>
                      <a:pt x="107" y="49"/>
                      <a:pt x="107" y="46"/>
                      <a:pt x="107" y="42"/>
                    </a:cubicBezTo>
                    <a:cubicBezTo>
                      <a:pt x="107" y="38"/>
                      <a:pt x="107" y="34"/>
                      <a:pt x="107" y="30"/>
                    </a:cubicBezTo>
                    <a:cubicBezTo>
                      <a:pt x="107" y="26"/>
                      <a:pt x="106" y="22"/>
                      <a:pt x="105" y="18"/>
                    </a:cubicBezTo>
                    <a:cubicBezTo>
                      <a:pt x="104" y="15"/>
                      <a:pt x="103" y="11"/>
                      <a:pt x="101" y="9"/>
                    </a:cubicBezTo>
                    <a:cubicBezTo>
                      <a:pt x="99" y="6"/>
                      <a:pt x="96" y="4"/>
                      <a:pt x="93" y="2"/>
                    </a:cubicBezTo>
                    <a:cubicBezTo>
                      <a:pt x="90" y="0"/>
                      <a:pt x="85" y="0"/>
                      <a:pt x="80" y="0"/>
                    </a:cubicBezTo>
                    <a:cubicBezTo>
                      <a:pt x="72" y="0"/>
                      <a:pt x="67" y="1"/>
                      <a:pt x="63" y="5"/>
                    </a:cubicBezTo>
                    <a:cubicBezTo>
                      <a:pt x="59" y="9"/>
                      <a:pt x="57" y="13"/>
                      <a:pt x="55" y="18"/>
                    </a:cubicBezTo>
                    <a:cubicBezTo>
                      <a:pt x="54" y="24"/>
                      <a:pt x="53" y="30"/>
                      <a:pt x="53" y="36"/>
                    </a:cubicBezTo>
                    <a:cubicBezTo>
                      <a:pt x="53" y="42"/>
                      <a:pt x="53" y="48"/>
                      <a:pt x="53" y="53"/>
                    </a:cubicBezTo>
                    <a:lnTo>
                      <a:pt x="0" y="53"/>
                    </a:lnTo>
                    <a:lnTo>
                      <a:pt x="0" y="80"/>
                    </a:ln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62" name="Freeform 10">
                <a:extLst>
                  <a:ext uri="{FF2B5EF4-FFF2-40B4-BE49-F238E27FC236}">
                    <a16:creationId xmlns:a16="http://schemas.microsoft.com/office/drawing/2014/main" id="{71713161-C0B3-4367-B5A8-B880BE39E582}"/>
                  </a:ext>
                </a:extLst>
              </p:cNvPr>
              <p:cNvSpPr>
                <a:spLocks/>
              </p:cNvSpPr>
              <p:nvPr/>
            </p:nvSpPr>
            <p:spPr bwMode="auto">
              <a:xfrm>
                <a:off x="6185" y="287"/>
                <a:ext cx="165" cy="182"/>
              </a:xfrm>
              <a:custGeom>
                <a:avLst/>
                <a:gdLst>
                  <a:gd name="T0" fmla="*/ 0 w 266"/>
                  <a:gd name="T1" fmla="*/ 0 h 293"/>
                  <a:gd name="T2" fmla="*/ 0 w 266"/>
                  <a:gd name="T3" fmla="*/ 0 h 293"/>
                  <a:gd name="T4" fmla="*/ 0 w 266"/>
                  <a:gd name="T5" fmla="*/ 293 h 293"/>
                  <a:gd name="T6" fmla="*/ 133 w 266"/>
                  <a:gd name="T7" fmla="*/ 293 h 293"/>
                  <a:gd name="T8" fmla="*/ 133 w 266"/>
                  <a:gd name="T9" fmla="*/ 80 h 293"/>
                  <a:gd name="T10" fmla="*/ 266 w 266"/>
                  <a:gd name="T11" fmla="*/ 80 h 293"/>
                  <a:gd name="T12" fmla="*/ 266 w 266"/>
                  <a:gd name="T13" fmla="*/ 0 h 293"/>
                  <a:gd name="T14" fmla="*/ 240 w 266"/>
                  <a:gd name="T15" fmla="*/ 0 h 293"/>
                  <a:gd name="T16" fmla="*/ 240 w 266"/>
                  <a:gd name="T17" fmla="*/ 53 h 293"/>
                  <a:gd name="T18" fmla="*/ 26 w 266"/>
                  <a:gd name="T19" fmla="*/ 53 h 293"/>
                  <a:gd name="T20" fmla="*/ 26 w 266"/>
                  <a:gd name="T21" fmla="*/ 0 h 293"/>
                  <a:gd name="T22" fmla="*/ 0 w 266"/>
                  <a:gd name="T23" fmla="*/ 0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6" h="293">
                    <a:moveTo>
                      <a:pt x="0" y="0"/>
                    </a:moveTo>
                    <a:lnTo>
                      <a:pt x="0" y="0"/>
                    </a:lnTo>
                    <a:lnTo>
                      <a:pt x="0" y="293"/>
                    </a:lnTo>
                    <a:lnTo>
                      <a:pt x="133" y="293"/>
                    </a:lnTo>
                    <a:lnTo>
                      <a:pt x="133" y="80"/>
                    </a:lnTo>
                    <a:lnTo>
                      <a:pt x="266" y="80"/>
                    </a:lnTo>
                    <a:lnTo>
                      <a:pt x="266" y="0"/>
                    </a:lnTo>
                    <a:lnTo>
                      <a:pt x="240" y="0"/>
                    </a:lnTo>
                    <a:lnTo>
                      <a:pt x="240" y="53"/>
                    </a:lnTo>
                    <a:lnTo>
                      <a:pt x="26" y="53"/>
                    </a:lnTo>
                    <a:lnTo>
                      <a:pt x="26" y="0"/>
                    </a:lnTo>
                    <a:lnTo>
                      <a:pt x="0"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63" name="Freeform 11">
                <a:extLst>
                  <a:ext uri="{FF2B5EF4-FFF2-40B4-BE49-F238E27FC236}">
                    <a16:creationId xmlns:a16="http://schemas.microsoft.com/office/drawing/2014/main" id="{48803809-3DDE-44D1-BE9E-F09F1FFBEB25}"/>
                  </a:ext>
                </a:extLst>
              </p:cNvPr>
              <p:cNvSpPr>
                <a:spLocks/>
              </p:cNvSpPr>
              <p:nvPr/>
            </p:nvSpPr>
            <p:spPr bwMode="auto">
              <a:xfrm>
                <a:off x="6284" y="354"/>
                <a:ext cx="100" cy="157"/>
              </a:xfrm>
              <a:custGeom>
                <a:avLst/>
                <a:gdLst>
                  <a:gd name="T0" fmla="*/ 160 w 160"/>
                  <a:gd name="T1" fmla="*/ 0 h 253"/>
                  <a:gd name="T2" fmla="*/ 160 w 160"/>
                  <a:gd name="T3" fmla="*/ 0 h 253"/>
                  <a:gd name="T4" fmla="*/ 0 w 160"/>
                  <a:gd name="T5" fmla="*/ 0 h 253"/>
                  <a:gd name="T6" fmla="*/ 0 w 160"/>
                  <a:gd name="T7" fmla="*/ 253 h 253"/>
                  <a:gd name="T8" fmla="*/ 160 w 160"/>
                  <a:gd name="T9" fmla="*/ 253 h 253"/>
                  <a:gd name="T10" fmla="*/ 160 w 160"/>
                  <a:gd name="T11" fmla="*/ 0 h 253"/>
                </a:gdLst>
                <a:ahLst/>
                <a:cxnLst>
                  <a:cxn ang="0">
                    <a:pos x="T0" y="T1"/>
                  </a:cxn>
                  <a:cxn ang="0">
                    <a:pos x="T2" y="T3"/>
                  </a:cxn>
                  <a:cxn ang="0">
                    <a:pos x="T4" y="T5"/>
                  </a:cxn>
                  <a:cxn ang="0">
                    <a:pos x="T6" y="T7"/>
                  </a:cxn>
                  <a:cxn ang="0">
                    <a:pos x="T8" y="T9"/>
                  </a:cxn>
                  <a:cxn ang="0">
                    <a:pos x="T10" y="T11"/>
                  </a:cxn>
                </a:cxnLst>
                <a:rect l="0" t="0" r="r" b="b"/>
                <a:pathLst>
                  <a:path w="160" h="253">
                    <a:moveTo>
                      <a:pt x="160" y="0"/>
                    </a:moveTo>
                    <a:lnTo>
                      <a:pt x="160" y="0"/>
                    </a:lnTo>
                    <a:lnTo>
                      <a:pt x="0" y="0"/>
                    </a:lnTo>
                    <a:lnTo>
                      <a:pt x="0" y="253"/>
                    </a:lnTo>
                    <a:lnTo>
                      <a:pt x="160" y="253"/>
                    </a:lnTo>
                    <a:lnTo>
                      <a:pt x="160" y="0"/>
                    </a:lnTo>
                    <a:close/>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sp>
          <p:nvSpPr>
            <p:cNvPr id="65" name="Freeform: Shape 64">
              <a:extLst>
                <a:ext uri="{FF2B5EF4-FFF2-40B4-BE49-F238E27FC236}">
                  <a16:creationId xmlns:a16="http://schemas.microsoft.com/office/drawing/2014/main" id="{8413A2D5-E3A2-4E75-8C13-0EAF5987FEB0}"/>
                </a:ext>
              </a:extLst>
            </p:cNvPr>
            <p:cNvSpPr/>
            <p:nvPr/>
          </p:nvSpPr>
          <p:spPr bwMode="auto">
            <a:xfrm flipH="1">
              <a:off x="6158124" y="2363860"/>
              <a:ext cx="192727" cy="210539"/>
            </a:xfrm>
            <a:custGeom>
              <a:avLst/>
              <a:gdLst>
                <a:gd name="connsiteX0" fmla="*/ 260596 w 1402358"/>
                <a:gd name="connsiteY0" fmla="*/ 0 h 1531963"/>
                <a:gd name="connsiteX1" fmla="*/ 0 w 1402358"/>
                <a:gd name="connsiteY1" fmla="*/ 0 h 1531963"/>
                <a:gd name="connsiteX2" fmla="*/ 822588 w 1402358"/>
                <a:gd name="connsiteY2" fmla="*/ 1531963 h 1531963"/>
                <a:gd name="connsiteX3" fmla="*/ 822588 w 1402358"/>
                <a:gd name="connsiteY3" fmla="*/ 1527769 h 1531963"/>
                <a:gd name="connsiteX4" fmla="*/ 1402358 w 1402358"/>
                <a:gd name="connsiteY4" fmla="*/ 598796 h 1531963"/>
                <a:gd name="connsiteX5" fmla="*/ 1097876 w 1402358"/>
                <a:gd name="connsiteY5" fmla="*/ 598796 h 1531963"/>
                <a:gd name="connsiteX6" fmla="*/ 822470 w 1402358"/>
                <a:gd name="connsiteY6" fmla="*/ 1040083 h 1531963"/>
                <a:gd name="connsiteX7" fmla="*/ 822470 w 1402358"/>
                <a:gd name="connsiteY7" fmla="*/ 1046417 h 1531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02358" h="1531963">
                  <a:moveTo>
                    <a:pt x="260596" y="0"/>
                  </a:moveTo>
                  <a:lnTo>
                    <a:pt x="0" y="0"/>
                  </a:lnTo>
                  <a:lnTo>
                    <a:pt x="822588" y="1531963"/>
                  </a:lnTo>
                  <a:lnTo>
                    <a:pt x="822588" y="1527769"/>
                  </a:lnTo>
                  <a:lnTo>
                    <a:pt x="1402358" y="598796"/>
                  </a:lnTo>
                  <a:lnTo>
                    <a:pt x="1097876" y="598796"/>
                  </a:lnTo>
                  <a:lnTo>
                    <a:pt x="822470" y="1040083"/>
                  </a:lnTo>
                  <a:lnTo>
                    <a:pt x="822470" y="1046417"/>
                  </a:lnTo>
                  <a:close/>
                </a:path>
              </a:pathLst>
            </a:cu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69" name="Group 68">
            <a:extLst>
              <a:ext uri="{FF2B5EF4-FFF2-40B4-BE49-F238E27FC236}">
                <a16:creationId xmlns:a16="http://schemas.microsoft.com/office/drawing/2014/main" id="{613B1DE2-4448-4346-8688-014CA12A6293}"/>
              </a:ext>
            </a:extLst>
          </p:cNvPr>
          <p:cNvGrpSpPr/>
          <p:nvPr/>
        </p:nvGrpSpPr>
        <p:grpSpPr>
          <a:xfrm>
            <a:off x="9494192" y="1900537"/>
            <a:ext cx="789252" cy="688665"/>
            <a:chOff x="3146536" y="5760490"/>
            <a:chExt cx="536745" cy="468339"/>
          </a:xfrm>
        </p:grpSpPr>
        <p:sp>
          <p:nvSpPr>
            <p:cNvPr id="70" name="Freeform 975">
              <a:extLst>
                <a:ext uri="{FF2B5EF4-FFF2-40B4-BE49-F238E27FC236}">
                  <a16:creationId xmlns:a16="http://schemas.microsoft.com/office/drawing/2014/main" id="{831ECA9C-DF1B-42E8-9A3D-A15D3930E54E}"/>
                </a:ext>
              </a:extLst>
            </p:cNvPr>
            <p:cNvSpPr>
              <a:spLocks/>
            </p:cNvSpPr>
            <p:nvPr/>
          </p:nvSpPr>
          <p:spPr bwMode="auto">
            <a:xfrm>
              <a:off x="3146536" y="5897308"/>
              <a:ext cx="452549" cy="331521"/>
            </a:xfrm>
            <a:custGeom>
              <a:avLst/>
              <a:gdLst>
                <a:gd name="T0" fmla="*/ 88 w 108"/>
                <a:gd name="T1" fmla="*/ 48 h 80"/>
                <a:gd name="T2" fmla="*/ 76 w 108"/>
                <a:gd name="T3" fmla="*/ 36 h 80"/>
                <a:gd name="T4" fmla="*/ 76 w 108"/>
                <a:gd name="T5" fmla="*/ 0 h 80"/>
                <a:gd name="T6" fmla="*/ 8 w 108"/>
                <a:gd name="T7" fmla="*/ 0 h 80"/>
                <a:gd name="T8" fmla="*/ 0 w 108"/>
                <a:gd name="T9" fmla="*/ 8 h 80"/>
                <a:gd name="T10" fmla="*/ 0 w 108"/>
                <a:gd name="T11" fmla="*/ 72 h 80"/>
                <a:gd name="T12" fmla="*/ 8 w 108"/>
                <a:gd name="T13" fmla="*/ 80 h 80"/>
                <a:gd name="T14" fmla="*/ 100 w 108"/>
                <a:gd name="T15" fmla="*/ 80 h 80"/>
                <a:gd name="T16" fmla="*/ 108 w 108"/>
                <a:gd name="T17" fmla="*/ 72 h 80"/>
                <a:gd name="T18" fmla="*/ 108 w 108"/>
                <a:gd name="T19" fmla="*/ 48 h 80"/>
                <a:gd name="T20" fmla="*/ 88 w 108"/>
                <a:gd name="T21" fmla="*/ 4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8" h="80">
                  <a:moveTo>
                    <a:pt x="88" y="48"/>
                  </a:moveTo>
                  <a:cubicBezTo>
                    <a:pt x="81" y="48"/>
                    <a:pt x="76" y="43"/>
                    <a:pt x="76" y="36"/>
                  </a:cubicBezTo>
                  <a:cubicBezTo>
                    <a:pt x="76" y="0"/>
                    <a:pt x="76" y="0"/>
                    <a:pt x="76" y="0"/>
                  </a:cubicBezTo>
                  <a:cubicBezTo>
                    <a:pt x="8" y="0"/>
                    <a:pt x="8" y="0"/>
                    <a:pt x="8" y="0"/>
                  </a:cubicBezTo>
                  <a:cubicBezTo>
                    <a:pt x="4" y="0"/>
                    <a:pt x="0" y="4"/>
                    <a:pt x="0" y="8"/>
                  </a:cubicBezTo>
                  <a:cubicBezTo>
                    <a:pt x="0" y="72"/>
                    <a:pt x="0" y="72"/>
                    <a:pt x="0" y="72"/>
                  </a:cubicBezTo>
                  <a:cubicBezTo>
                    <a:pt x="0" y="76"/>
                    <a:pt x="4" y="80"/>
                    <a:pt x="8" y="80"/>
                  </a:cubicBezTo>
                  <a:cubicBezTo>
                    <a:pt x="100" y="80"/>
                    <a:pt x="100" y="80"/>
                    <a:pt x="100" y="80"/>
                  </a:cubicBezTo>
                  <a:cubicBezTo>
                    <a:pt x="104" y="80"/>
                    <a:pt x="108" y="76"/>
                    <a:pt x="108" y="72"/>
                  </a:cubicBezTo>
                  <a:cubicBezTo>
                    <a:pt x="108" y="48"/>
                    <a:pt x="108" y="48"/>
                    <a:pt x="108" y="48"/>
                  </a:cubicBezTo>
                  <a:lnTo>
                    <a:pt x="88" y="48"/>
                  </a:lnTo>
                  <a:close/>
                </a:path>
              </a:pathLst>
            </a:cu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71" name="Freeform 976">
              <a:extLst>
                <a:ext uri="{FF2B5EF4-FFF2-40B4-BE49-F238E27FC236}">
                  <a16:creationId xmlns:a16="http://schemas.microsoft.com/office/drawing/2014/main" id="{459457F6-803B-412E-B2A6-426492421776}"/>
                </a:ext>
              </a:extLst>
            </p:cNvPr>
            <p:cNvSpPr>
              <a:spLocks/>
            </p:cNvSpPr>
            <p:nvPr/>
          </p:nvSpPr>
          <p:spPr bwMode="auto">
            <a:xfrm>
              <a:off x="3499102" y="5760490"/>
              <a:ext cx="184179" cy="299947"/>
            </a:xfrm>
            <a:custGeom>
              <a:avLst/>
              <a:gdLst>
                <a:gd name="T0" fmla="*/ 40 w 44"/>
                <a:gd name="T1" fmla="*/ 72 h 72"/>
                <a:gd name="T2" fmla="*/ 44 w 44"/>
                <a:gd name="T3" fmla="*/ 68 h 72"/>
                <a:gd name="T4" fmla="*/ 44 w 44"/>
                <a:gd name="T5" fmla="*/ 4 h 72"/>
                <a:gd name="T6" fmla="*/ 40 w 44"/>
                <a:gd name="T7" fmla="*/ 0 h 72"/>
                <a:gd name="T8" fmla="*/ 4 w 44"/>
                <a:gd name="T9" fmla="*/ 0 h 72"/>
                <a:gd name="T10" fmla="*/ 0 w 44"/>
                <a:gd name="T11" fmla="*/ 4 h 72"/>
                <a:gd name="T12" fmla="*/ 0 w 44"/>
                <a:gd name="T13" fmla="*/ 68 h 72"/>
                <a:gd name="T14" fmla="*/ 4 w 44"/>
                <a:gd name="T15" fmla="*/ 72 h 72"/>
                <a:gd name="T16" fmla="*/ 40 w 44"/>
                <a:gd name="T17"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72">
                  <a:moveTo>
                    <a:pt x="40" y="72"/>
                  </a:moveTo>
                  <a:cubicBezTo>
                    <a:pt x="42" y="72"/>
                    <a:pt x="44" y="70"/>
                    <a:pt x="44" y="68"/>
                  </a:cubicBezTo>
                  <a:cubicBezTo>
                    <a:pt x="44" y="4"/>
                    <a:pt x="44" y="4"/>
                    <a:pt x="44" y="4"/>
                  </a:cubicBezTo>
                  <a:cubicBezTo>
                    <a:pt x="44" y="2"/>
                    <a:pt x="42" y="0"/>
                    <a:pt x="40" y="0"/>
                  </a:cubicBezTo>
                  <a:cubicBezTo>
                    <a:pt x="4" y="0"/>
                    <a:pt x="4" y="0"/>
                    <a:pt x="4" y="0"/>
                  </a:cubicBezTo>
                  <a:cubicBezTo>
                    <a:pt x="2" y="0"/>
                    <a:pt x="0" y="2"/>
                    <a:pt x="0" y="4"/>
                  </a:cubicBezTo>
                  <a:cubicBezTo>
                    <a:pt x="0" y="68"/>
                    <a:pt x="0" y="68"/>
                    <a:pt x="0" y="68"/>
                  </a:cubicBezTo>
                  <a:cubicBezTo>
                    <a:pt x="0" y="70"/>
                    <a:pt x="2" y="72"/>
                    <a:pt x="4" y="72"/>
                  </a:cubicBezTo>
                  <a:lnTo>
                    <a:pt x="40" y="72"/>
                  </a:lnTo>
                  <a:close/>
                </a:path>
              </a:pathLst>
            </a:custGeom>
            <a:solidFill>
              <a:srgbClr val="7575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72" name="Rectangle 977">
              <a:extLst>
                <a:ext uri="{FF2B5EF4-FFF2-40B4-BE49-F238E27FC236}">
                  <a16:creationId xmlns:a16="http://schemas.microsoft.com/office/drawing/2014/main" id="{0CD08790-6C71-45E0-97E8-93C0B8104A64}"/>
                </a:ext>
              </a:extLst>
            </p:cNvPr>
            <p:cNvSpPr>
              <a:spLocks noChangeArrowheads="1"/>
            </p:cNvSpPr>
            <p:nvPr/>
          </p:nvSpPr>
          <p:spPr bwMode="auto">
            <a:xfrm>
              <a:off x="3330711" y="6160418"/>
              <a:ext cx="84195" cy="36837"/>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73" name="Rectangle 978">
              <a:extLst>
                <a:ext uri="{FF2B5EF4-FFF2-40B4-BE49-F238E27FC236}">
                  <a16:creationId xmlns:a16="http://schemas.microsoft.com/office/drawing/2014/main" id="{DD59F821-B1EE-4969-8D57-A8A56A2D56DB}"/>
                </a:ext>
              </a:extLst>
            </p:cNvPr>
            <p:cNvSpPr>
              <a:spLocks noChangeArrowheads="1"/>
            </p:cNvSpPr>
            <p:nvPr/>
          </p:nvSpPr>
          <p:spPr bwMode="auto">
            <a:xfrm>
              <a:off x="3551724" y="5997291"/>
              <a:ext cx="84195" cy="31573"/>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spTree>
    <p:extLst>
      <p:ext uri="{BB962C8B-B14F-4D97-AF65-F5344CB8AC3E}">
        <p14:creationId xmlns:p14="http://schemas.microsoft.com/office/powerpoint/2010/main" val="13857376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F2E7A0-9F39-4283-AA15-CF9F19704565}"/>
              </a:ext>
            </a:extLst>
          </p:cNvPr>
          <p:cNvSpPr>
            <a:spLocks noGrp="1"/>
          </p:cNvSpPr>
          <p:nvPr>
            <p:ph type="title"/>
          </p:nvPr>
        </p:nvSpPr>
        <p:spPr>
          <a:xfrm>
            <a:off x="289767" y="446784"/>
            <a:ext cx="11018520" cy="553998"/>
          </a:xfrm>
        </p:spPr>
        <p:txBody>
          <a:bodyPr/>
          <a:lstStyle/>
          <a:p>
            <a:pPr algn="l"/>
            <a:r>
              <a:rPr lang="en-US" dirty="0"/>
              <a:t>Best practices by phase</a:t>
            </a:r>
          </a:p>
        </p:txBody>
      </p:sp>
      <p:sp>
        <p:nvSpPr>
          <p:cNvPr id="85" name="TextBox 84">
            <a:extLst>
              <a:ext uri="{FF2B5EF4-FFF2-40B4-BE49-F238E27FC236}">
                <a16:creationId xmlns:a16="http://schemas.microsoft.com/office/drawing/2014/main" id="{032E5EA9-93D9-4C57-A770-A7ADBF3EB6BA}"/>
              </a:ext>
            </a:extLst>
          </p:cNvPr>
          <p:cNvSpPr txBox="1"/>
          <p:nvPr/>
        </p:nvSpPr>
        <p:spPr>
          <a:xfrm>
            <a:off x="329868" y="978304"/>
            <a:ext cx="10608804" cy="492443"/>
          </a:xfrm>
          <a:prstGeom prst="rect">
            <a:avLst/>
          </a:prstGeom>
          <a:noFill/>
        </p:spPr>
        <p:txBody>
          <a:bodyPr wrap="square" lIns="0" tIns="91440" rIns="91440" bIns="91440" rtlCol="0">
            <a:spAutoFit/>
          </a:bodyPr>
          <a:lstStyle>
            <a:defPPr>
              <a:defRPr lang="en-US"/>
            </a:defPPr>
            <a:lvl1pPr defTabSz="950663" fontAlgn="base">
              <a:lnSpc>
                <a:spcPct val="90000"/>
              </a:lnSpc>
              <a:spcBef>
                <a:spcPct val="0"/>
              </a:spcBef>
              <a:spcAft>
                <a:spcPct val="0"/>
              </a:spcAft>
              <a:defRPr sz="2000" kern="0">
                <a:gradFill>
                  <a:gsLst>
                    <a:gs pos="78761">
                      <a:schemeClr val="accent1"/>
                    </a:gs>
                    <a:gs pos="0">
                      <a:schemeClr val="accent1"/>
                    </a:gs>
                  </a:gsLst>
                  <a:lin ang="5400000" scaled="0"/>
                </a:gradFill>
                <a:latin typeface="Segoe UI Semibold" panose="020B0702040204020203" pitchFamily="34" charset="0"/>
                <a:cs typeface="Segoe UI Semibold" panose="020B0702040204020203" pitchFamily="34" charset="0"/>
              </a:defRPr>
            </a:lvl1pPr>
            <a:lvl2pPr marL="457200" defTabSz="457200"/>
            <a:lvl3pPr marL="914400" defTabSz="457200"/>
            <a:lvl4pPr marL="1371600" defTabSz="457200"/>
            <a:lvl5pPr marL="1828800" defTabSz="457200"/>
            <a:lvl6pPr marL="2286000" defTabSz="457200"/>
            <a:lvl7pPr marL="2743200" defTabSz="457200"/>
            <a:lvl8pPr marL="3200400" defTabSz="457200"/>
            <a:lvl9pPr marL="3657600" defTabSz="457200"/>
          </a:lstStyle>
          <a:p>
            <a:pPr marL="0" marR="0" lvl="0" indent="0" algn="l" defTabSz="932742"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20" normalizeH="0" baseline="0" noProof="0" dirty="0">
                <a:ln w="3175">
                  <a:noFill/>
                </a:ln>
                <a:solidFill>
                  <a:srgbClr val="D83B01"/>
                </a:solidFill>
                <a:effectLst/>
                <a:uLnTx/>
                <a:uFillTx/>
                <a:latin typeface="Segoe UI Semibold"/>
                <a:ea typeface="+mn-ea"/>
                <a:cs typeface="Segoe UI" pitchFamily="34" charset="0"/>
              </a:rPr>
              <a:t>Learnings from at-scale Azure migrations</a:t>
            </a:r>
          </a:p>
        </p:txBody>
      </p:sp>
      <p:sp>
        <p:nvSpPr>
          <p:cNvPr id="117" name="TextBox 116">
            <a:extLst>
              <a:ext uri="{FF2B5EF4-FFF2-40B4-BE49-F238E27FC236}">
                <a16:creationId xmlns:a16="http://schemas.microsoft.com/office/drawing/2014/main" id="{7E54834A-522E-4915-A13E-147834CD97F3}"/>
              </a:ext>
            </a:extLst>
          </p:cNvPr>
          <p:cNvSpPr txBox="1"/>
          <p:nvPr/>
        </p:nvSpPr>
        <p:spPr>
          <a:xfrm>
            <a:off x="969018" y="1892953"/>
            <a:ext cx="1656323" cy="548640"/>
          </a:xfrm>
          <a:prstGeom prst="rect">
            <a:avLst/>
          </a:prstGeom>
          <a:noFill/>
        </p:spPr>
        <p:txBody>
          <a:bodyPr wrap="square" lIns="179259" tIns="143407" rIns="179259" bIns="143407" rtlCol="0" anchor="ctr">
            <a:noAutofit/>
          </a:bodyPr>
          <a:lstStyle/>
          <a:p>
            <a:pPr marL="0" marR="0" lvl="0" indent="0" algn="l" defTabSz="914192" rtl="0" eaLnBrk="1" fontAlgn="auto" latinLnBrk="0" hangingPunct="1">
              <a:lnSpc>
                <a:spcPct val="90000"/>
              </a:lnSpc>
              <a:spcBef>
                <a:spcPts val="0"/>
              </a:spcBef>
              <a:spcAft>
                <a:spcPts val="588"/>
              </a:spcAft>
              <a:buClrTx/>
              <a:buSzTx/>
              <a:buFontTx/>
              <a:buNone/>
              <a:tabLst/>
              <a:defRPr/>
            </a:pPr>
            <a:r>
              <a:rPr kumimoji="0" lang="en-US" sz="2000" b="0" i="0" u="none" strike="noStrike" kern="1200" cap="none" spc="0" normalizeH="0" baseline="0" noProof="0">
                <a:ln>
                  <a:noFill/>
                </a:ln>
                <a:gradFill>
                  <a:gsLst>
                    <a:gs pos="21429">
                      <a:srgbClr val="1A1A1A"/>
                    </a:gs>
                    <a:gs pos="43000">
                      <a:srgbClr val="1A1A1A"/>
                    </a:gs>
                  </a:gsLst>
                  <a:lin ang="5400000" scaled="1"/>
                </a:gradFill>
                <a:effectLst/>
                <a:uLnTx/>
                <a:uFillTx/>
                <a:latin typeface="Segoe UI" panose="020B0502040204020203" pitchFamily="34" charset="0"/>
                <a:ea typeface="+mn-ea"/>
                <a:cs typeface="Segoe UI" panose="020B0502040204020203" pitchFamily="34" charset="0"/>
              </a:rPr>
              <a:t>Assess</a:t>
            </a:r>
          </a:p>
        </p:txBody>
      </p:sp>
      <p:cxnSp>
        <p:nvCxnSpPr>
          <p:cNvPr id="120" name="Straight Connector 119">
            <a:extLst>
              <a:ext uri="{FF2B5EF4-FFF2-40B4-BE49-F238E27FC236}">
                <a16:creationId xmlns:a16="http://schemas.microsoft.com/office/drawing/2014/main" id="{92BCEDC1-3995-4D8E-99CB-48048D993C55}"/>
              </a:ext>
            </a:extLst>
          </p:cNvPr>
          <p:cNvCxnSpPr>
            <a:cxnSpLocks/>
          </p:cNvCxnSpPr>
          <p:nvPr/>
        </p:nvCxnSpPr>
        <p:spPr>
          <a:xfrm>
            <a:off x="485973" y="2520359"/>
            <a:ext cx="1712697" cy="0"/>
          </a:xfrm>
          <a:prstGeom prst="line">
            <a:avLst/>
          </a:prstGeom>
          <a:noFill/>
          <a:ln w="12700" cap="flat" cmpd="sng" algn="ctr">
            <a:solidFill>
              <a:schemeClr val="accent5"/>
            </a:solidFill>
            <a:prstDash val="solid"/>
            <a:headEnd type="none"/>
            <a:tailEnd type="none"/>
          </a:ln>
          <a:effectLst/>
        </p:spPr>
      </p:cxnSp>
      <p:sp>
        <p:nvSpPr>
          <p:cNvPr id="61" name="Rectangle 60">
            <a:extLst>
              <a:ext uri="{FF2B5EF4-FFF2-40B4-BE49-F238E27FC236}">
                <a16:creationId xmlns:a16="http://schemas.microsoft.com/office/drawing/2014/main" id="{20AF6C35-07C0-4FD2-AB13-431E5E3EAC82}"/>
              </a:ext>
            </a:extLst>
          </p:cNvPr>
          <p:cNvSpPr/>
          <p:nvPr/>
        </p:nvSpPr>
        <p:spPr bwMode="auto">
          <a:xfrm>
            <a:off x="9676733" y="1892953"/>
            <a:ext cx="2051489" cy="54864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92" rtl="0" eaLnBrk="1" fontAlgn="base" latinLnBrk="0" hangingPunct="1">
              <a:lnSpc>
                <a:spcPct val="90000"/>
              </a:lnSpc>
              <a:spcBef>
                <a:spcPct val="0"/>
              </a:spcBef>
              <a:spcAft>
                <a:spcPts val="588"/>
              </a:spcAft>
              <a:buClrTx/>
              <a:buSzTx/>
              <a:buFontTx/>
              <a:buNone/>
              <a:tabLst/>
              <a:defRPr/>
            </a:pPr>
            <a:r>
              <a:rPr kumimoji="0" lang="en-US" sz="2000" b="0" i="0" u="none" strike="noStrike" kern="1200" cap="none" spc="0" normalizeH="0" baseline="0" noProof="0">
                <a:ln>
                  <a:noFill/>
                </a:ln>
                <a:gradFill>
                  <a:gsLst>
                    <a:gs pos="21429">
                      <a:srgbClr val="1A1A1A"/>
                    </a:gs>
                    <a:gs pos="43000">
                      <a:srgbClr val="1A1A1A"/>
                    </a:gs>
                  </a:gsLst>
                  <a:lin ang="5400000" scaled="1"/>
                </a:gradFill>
                <a:effectLst/>
                <a:uLnTx/>
                <a:uFillTx/>
                <a:latin typeface="Segoe UI" panose="020B0502040204020203" pitchFamily="34" charset="0"/>
                <a:ea typeface="+mn-ea"/>
                <a:cs typeface="Segoe UI" panose="020B0502040204020203" pitchFamily="34" charset="0"/>
              </a:rPr>
              <a:t>Secure &amp; Manage</a:t>
            </a:r>
          </a:p>
        </p:txBody>
      </p:sp>
      <p:cxnSp>
        <p:nvCxnSpPr>
          <p:cNvPr id="78" name="Straight Connector 77">
            <a:extLst>
              <a:ext uri="{FF2B5EF4-FFF2-40B4-BE49-F238E27FC236}">
                <a16:creationId xmlns:a16="http://schemas.microsoft.com/office/drawing/2014/main" id="{5139492D-80FB-4AC9-8F16-7E0494C5151A}"/>
              </a:ext>
            </a:extLst>
          </p:cNvPr>
          <p:cNvCxnSpPr>
            <a:cxnSpLocks/>
          </p:cNvCxnSpPr>
          <p:nvPr/>
        </p:nvCxnSpPr>
        <p:spPr>
          <a:xfrm>
            <a:off x="9051029" y="2520359"/>
            <a:ext cx="1808799" cy="0"/>
          </a:xfrm>
          <a:prstGeom prst="line">
            <a:avLst/>
          </a:prstGeom>
          <a:noFill/>
          <a:ln w="12700" cap="flat" cmpd="sng" algn="ctr">
            <a:solidFill>
              <a:schemeClr val="accent5"/>
            </a:solidFill>
            <a:prstDash val="solid"/>
            <a:headEnd type="none"/>
            <a:tailEnd type="none"/>
          </a:ln>
          <a:effectLst/>
        </p:spPr>
      </p:cxnSp>
      <p:sp>
        <p:nvSpPr>
          <p:cNvPr id="118" name="TextBox 117">
            <a:extLst>
              <a:ext uri="{FF2B5EF4-FFF2-40B4-BE49-F238E27FC236}">
                <a16:creationId xmlns:a16="http://schemas.microsoft.com/office/drawing/2014/main" id="{497CCBF8-A3A2-4B00-9E0B-C0BB0C25F04E}"/>
              </a:ext>
            </a:extLst>
          </p:cNvPr>
          <p:cNvSpPr txBox="1"/>
          <p:nvPr/>
        </p:nvSpPr>
        <p:spPr>
          <a:xfrm>
            <a:off x="3791140" y="1892953"/>
            <a:ext cx="1656323" cy="548640"/>
          </a:xfrm>
          <a:prstGeom prst="rect">
            <a:avLst/>
          </a:prstGeom>
          <a:noFill/>
        </p:spPr>
        <p:txBody>
          <a:bodyPr wrap="square" lIns="179259" tIns="143407" rIns="179259" bIns="143407" rtlCol="0" anchor="ctr">
            <a:no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2000" b="0" i="0" u="none" strike="noStrike" kern="1200" cap="none" spc="0" normalizeH="0" baseline="0" noProof="0">
                <a:ln>
                  <a:noFill/>
                </a:ln>
                <a:gradFill>
                  <a:gsLst>
                    <a:gs pos="21429">
                      <a:srgbClr val="1A1A1A"/>
                    </a:gs>
                    <a:gs pos="43000">
                      <a:srgbClr val="1A1A1A"/>
                    </a:gs>
                  </a:gsLst>
                  <a:lin ang="5400000" scaled="1"/>
                </a:gradFill>
                <a:effectLst/>
                <a:uLnTx/>
                <a:uFillTx/>
                <a:latin typeface="Segoe UI" panose="020B0502040204020203" pitchFamily="34" charset="0"/>
                <a:ea typeface="+mn-ea"/>
                <a:cs typeface="Segoe UI" panose="020B0502040204020203" pitchFamily="34" charset="0"/>
              </a:rPr>
              <a:t>Migrate</a:t>
            </a:r>
          </a:p>
        </p:txBody>
      </p:sp>
      <p:cxnSp>
        <p:nvCxnSpPr>
          <p:cNvPr id="121" name="Straight Connector 120">
            <a:extLst>
              <a:ext uri="{FF2B5EF4-FFF2-40B4-BE49-F238E27FC236}">
                <a16:creationId xmlns:a16="http://schemas.microsoft.com/office/drawing/2014/main" id="{AA57EC7A-A298-4405-8547-127CA942306C}"/>
              </a:ext>
            </a:extLst>
          </p:cNvPr>
          <p:cNvCxnSpPr>
            <a:cxnSpLocks/>
          </p:cNvCxnSpPr>
          <p:nvPr/>
        </p:nvCxnSpPr>
        <p:spPr>
          <a:xfrm>
            <a:off x="3401390" y="2520359"/>
            <a:ext cx="1707549" cy="0"/>
          </a:xfrm>
          <a:prstGeom prst="line">
            <a:avLst/>
          </a:prstGeom>
          <a:noFill/>
          <a:ln w="12700" cap="flat" cmpd="sng" algn="ctr">
            <a:solidFill>
              <a:schemeClr val="accent5"/>
            </a:solidFill>
            <a:prstDash val="solid"/>
            <a:headEnd type="none"/>
            <a:tailEnd type="none"/>
          </a:ln>
          <a:effectLst/>
        </p:spPr>
      </p:cxnSp>
      <p:sp>
        <p:nvSpPr>
          <p:cNvPr id="56" name="Send" title="Icon of a paper airplane">
            <a:extLst>
              <a:ext uri="{FF2B5EF4-FFF2-40B4-BE49-F238E27FC236}">
                <a16:creationId xmlns:a16="http://schemas.microsoft.com/office/drawing/2014/main" id="{C699455D-4E62-401C-B838-8025ADF20081}"/>
              </a:ext>
            </a:extLst>
          </p:cNvPr>
          <p:cNvSpPr>
            <a:spLocks noChangeAspect="1" noEditPoints="1"/>
          </p:cNvSpPr>
          <p:nvPr/>
        </p:nvSpPr>
        <p:spPr bwMode="auto">
          <a:xfrm>
            <a:off x="3401390" y="1997065"/>
            <a:ext cx="508796" cy="340416"/>
          </a:xfrm>
          <a:custGeom>
            <a:avLst/>
            <a:gdLst>
              <a:gd name="T0" fmla="*/ 44 w 556"/>
              <a:gd name="T1" fmla="*/ 14 h 372"/>
              <a:gd name="T2" fmla="*/ 556 w 556"/>
              <a:gd name="T3" fmla="*/ 187 h 372"/>
              <a:gd name="T4" fmla="*/ 0 w 556"/>
              <a:gd name="T5" fmla="*/ 372 h 372"/>
              <a:gd name="T6" fmla="*/ 64 w 556"/>
              <a:gd name="T7" fmla="*/ 187 h 372"/>
              <a:gd name="T8" fmla="*/ 14 w 556"/>
              <a:gd name="T9" fmla="*/ 43 h 372"/>
              <a:gd name="T10" fmla="*/ 14 w 556"/>
              <a:gd name="T11" fmla="*/ 43 h 372"/>
              <a:gd name="T12" fmla="*/ 0 w 556"/>
              <a:gd name="T13" fmla="*/ 0 h 372"/>
              <a:gd name="T14" fmla="*/ 44 w 556"/>
              <a:gd name="T15" fmla="*/ 14 h 372"/>
              <a:gd name="T16" fmla="*/ 64 w 556"/>
              <a:gd name="T17" fmla="*/ 187 h 372"/>
              <a:gd name="T18" fmla="*/ 556 w 556"/>
              <a:gd name="T19" fmla="*/ 187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6" h="372">
                <a:moveTo>
                  <a:pt x="44" y="14"/>
                </a:moveTo>
                <a:lnTo>
                  <a:pt x="556" y="187"/>
                </a:lnTo>
                <a:lnTo>
                  <a:pt x="0" y="372"/>
                </a:lnTo>
                <a:lnTo>
                  <a:pt x="64" y="187"/>
                </a:lnTo>
                <a:lnTo>
                  <a:pt x="14" y="43"/>
                </a:lnTo>
                <a:moveTo>
                  <a:pt x="14" y="43"/>
                </a:moveTo>
                <a:lnTo>
                  <a:pt x="0" y="0"/>
                </a:lnTo>
                <a:lnTo>
                  <a:pt x="44" y="14"/>
                </a:lnTo>
                <a:moveTo>
                  <a:pt x="64" y="187"/>
                </a:moveTo>
                <a:lnTo>
                  <a:pt x="556" y="187"/>
                </a:lnTo>
              </a:path>
            </a:pathLst>
          </a:custGeom>
          <a:solidFill>
            <a:schemeClr val="tx1"/>
          </a:solidFill>
          <a:ln w="22225" cap="sq">
            <a:solidFill>
              <a:schemeClr val="accent3"/>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2917">
                    <a:srgbClr val="353535"/>
                  </a:gs>
                  <a:gs pos="30000">
                    <a:srgbClr val="002050"/>
                  </a:gs>
                </a:gsLst>
                <a:lin ang="5400000" scaled="0"/>
              </a:gradFill>
              <a:effectLst/>
              <a:uLnTx/>
              <a:uFillTx/>
              <a:latin typeface="Segoe UI Semilight"/>
              <a:ea typeface="+mn-ea"/>
              <a:cs typeface="+mn-cs"/>
            </a:endParaRPr>
          </a:p>
        </p:txBody>
      </p:sp>
      <p:grpSp>
        <p:nvGrpSpPr>
          <p:cNvPr id="17" name="Group 16">
            <a:extLst>
              <a:ext uri="{FF2B5EF4-FFF2-40B4-BE49-F238E27FC236}">
                <a16:creationId xmlns:a16="http://schemas.microsoft.com/office/drawing/2014/main" id="{FC35AA43-D1FD-4173-9C6B-29957C7B8044}"/>
              </a:ext>
            </a:extLst>
          </p:cNvPr>
          <p:cNvGrpSpPr/>
          <p:nvPr/>
        </p:nvGrpSpPr>
        <p:grpSpPr>
          <a:xfrm>
            <a:off x="450661" y="1918494"/>
            <a:ext cx="499449" cy="497558"/>
            <a:chOff x="485973" y="1753765"/>
            <a:chExt cx="499449" cy="497558"/>
          </a:xfrm>
        </p:grpSpPr>
        <p:sp>
          <p:nvSpPr>
            <p:cNvPr id="88" name="Freeform 101">
              <a:extLst>
                <a:ext uri="{FF2B5EF4-FFF2-40B4-BE49-F238E27FC236}">
                  <a16:creationId xmlns:a16="http://schemas.microsoft.com/office/drawing/2014/main" id="{1F00E183-9236-4418-A285-7A29CE804419}"/>
                </a:ext>
              </a:extLst>
            </p:cNvPr>
            <p:cNvSpPr>
              <a:spLocks/>
            </p:cNvSpPr>
            <p:nvPr/>
          </p:nvSpPr>
          <p:spPr bwMode="auto">
            <a:xfrm>
              <a:off x="642997" y="1753765"/>
              <a:ext cx="342425" cy="342426"/>
            </a:xfrm>
            <a:custGeom>
              <a:avLst/>
              <a:gdLst>
                <a:gd name="T0" fmla="*/ 293 w 293"/>
                <a:gd name="T1" fmla="*/ 145 h 292"/>
                <a:gd name="T2" fmla="*/ 292 w 293"/>
                <a:gd name="T3" fmla="*/ 129 h 292"/>
                <a:gd name="T4" fmla="*/ 288 w 293"/>
                <a:gd name="T5" fmla="*/ 107 h 292"/>
                <a:gd name="T6" fmla="*/ 283 w 293"/>
                <a:gd name="T7" fmla="*/ 91 h 292"/>
                <a:gd name="T8" fmla="*/ 273 w 293"/>
                <a:gd name="T9" fmla="*/ 72 h 292"/>
                <a:gd name="T10" fmla="*/ 264 w 293"/>
                <a:gd name="T11" fmla="*/ 58 h 292"/>
                <a:gd name="T12" fmla="*/ 250 w 293"/>
                <a:gd name="T13" fmla="*/ 42 h 292"/>
                <a:gd name="T14" fmla="*/ 236 w 293"/>
                <a:gd name="T15" fmla="*/ 30 h 292"/>
                <a:gd name="T16" fmla="*/ 220 w 293"/>
                <a:gd name="T17" fmla="*/ 19 h 292"/>
                <a:gd name="T18" fmla="*/ 205 w 293"/>
                <a:gd name="T19" fmla="*/ 11 h 292"/>
                <a:gd name="T20" fmla="*/ 185 w 293"/>
                <a:gd name="T21" fmla="*/ 4 h 292"/>
                <a:gd name="T22" fmla="*/ 169 w 293"/>
                <a:gd name="T23" fmla="*/ 2 h 292"/>
                <a:gd name="T24" fmla="*/ 146 w 293"/>
                <a:gd name="T25" fmla="*/ 0 h 292"/>
                <a:gd name="T26" fmla="*/ 146 w 293"/>
                <a:gd name="T27" fmla="*/ 0 h 292"/>
                <a:gd name="T28" fmla="*/ 130 w 293"/>
                <a:gd name="T29" fmla="*/ 1 h 292"/>
                <a:gd name="T30" fmla="*/ 108 w 293"/>
                <a:gd name="T31" fmla="*/ 4 h 292"/>
                <a:gd name="T32" fmla="*/ 92 w 293"/>
                <a:gd name="T33" fmla="*/ 9 h 292"/>
                <a:gd name="T34" fmla="*/ 73 w 293"/>
                <a:gd name="T35" fmla="*/ 19 h 292"/>
                <a:gd name="T36" fmla="*/ 61 w 293"/>
                <a:gd name="T37" fmla="*/ 27 h 292"/>
                <a:gd name="T38" fmla="*/ 59 w 293"/>
                <a:gd name="T39" fmla="*/ 28 h 292"/>
                <a:gd name="T40" fmla="*/ 43 w 293"/>
                <a:gd name="T41" fmla="*/ 42 h 292"/>
                <a:gd name="T42" fmla="*/ 31 w 293"/>
                <a:gd name="T43" fmla="*/ 56 h 292"/>
                <a:gd name="T44" fmla="*/ 20 w 293"/>
                <a:gd name="T45" fmla="*/ 72 h 292"/>
                <a:gd name="T46" fmla="*/ 12 w 293"/>
                <a:gd name="T47" fmla="*/ 87 h 292"/>
                <a:gd name="T48" fmla="*/ 5 w 293"/>
                <a:gd name="T49" fmla="*/ 107 h 292"/>
                <a:gd name="T50" fmla="*/ 2 w 293"/>
                <a:gd name="T51" fmla="*/ 123 h 292"/>
                <a:gd name="T52" fmla="*/ 0 w 293"/>
                <a:gd name="T53" fmla="*/ 145 h 292"/>
                <a:gd name="T54" fmla="*/ 1 w 293"/>
                <a:gd name="T55" fmla="*/ 160 h 292"/>
                <a:gd name="T56" fmla="*/ 9 w 293"/>
                <a:gd name="T57" fmla="*/ 195 h 292"/>
                <a:gd name="T58" fmla="*/ 10 w 293"/>
                <a:gd name="T59" fmla="*/ 200 h 292"/>
                <a:gd name="T60" fmla="*/ 26 w 293"/>
                <a:gd name="T61" fmla="*/ 229 h 292"/>
                <a:gd name="T62" fmla="*/ 34 w 293"/>
                <a:gd name="T63" fmla="*/ 239 h 292"/>
                <a:gd name="T64" fmla="*/ 80 w 293"/>
                <a:gd name="T65" fmla="*/ 276 h 292"/>
                <a:gd name="T66" fmla="*/ 136 w 293"/>
                <a:gd name="T67" fmla="*/ 292 h 292"/>
                <a:gd name="T68" fmla="*/ 148 w 293"/>
                <a:gd name="T69" fmla="*/ 292 h 292"/>
                <a:gd name="T70" fmla="*/ 182 w 293"/>
                <a:gd name="T71" fmla="*/ 288 h 292"/>
                <a:gd name="T72" fmla="*/ 187 w 293"/>
                <a:gd name="T73" fmla="*/ 287 h 292"/>
                <a:gd name="T74" fmla="*/ 219 w 293"/>
                <a:gd name="T75" fmla="*/ 273 h 292"/>
                <a:gd name="T76" fmla="*/ 232 w 293"/>
                <a:gd name="T77" fmla="*/ 265 h 292"/>
                <a:gd name="T78" fmla="*/ 250 w 293"/>
                <a:gd name="T79" fmla="*/ 250 h 292"/>
                <a:gd name="T80" fmla="*/ 261 w 293"/>
                <a:gd name="T81" fmla="*/ 238 h 292"/>
                <a:gd name="T82" fmla="*/ 273 w 293"/>
                <a:gd name="T83" fmla="*/ 220 h 292"/>
                <a:gd name="T84" fmla="*/ 281 w 293"/>
                <a:gd name="T85" fmla="*/ 205 h 292"/>
                <a:gd name="T86" fmla="*/ 287 w 293"/>
                <a:gd name="T87" fmla="*/ 187 h 292"/>
                <a:gd name="T88" fmla="*/ 291 w 293"/>
                <a:gd name="T89" fmla="*/ 169 h 292"/>
                <a:gd name="T90" fmla="*/ 293 w 293"/>
                <a:gd name="T91" fmla="*/ 148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93" h="292">
                  <a:moveTo>
                    <a:pt x="293" y="148"/>
                  </a:moveTo>
                  <a:lnTo>
                    <a:pt x="293" y="148"/>
                  </a:lnTo>
                  <a:cubicBezTo>
                    <a:pt x="293" y="147"/>
                    <a:pt x="293" y="146"/>
                    <a:pt x="293" y="145"/>
                  </a:cubicBezTo>
                  <a:cubicBezTo>
                    <a:pt x="293" y="143"/>
                    <a:pt x="293" y="141"/>
                    <a:pt x="293" y="138"/>
                  </a:cubicBezTo>
                  <a:cubicBezTo>
                    <a:pt x="293" y="136"/>
                    <a:pt x="293" y="134"/>
                    <a:pt x="293" y="132"/>
                  </a:cubicBezTo>
                  <a:cubicBezTo>
                    <a:pt x="292" y="131"/>
                    <a:pt x="292" y="130"/>
                    <a:pt x="292" y="129"/>
                  </a:cubicBezTo>
                  <a:cubicBezTo>
                    <a:pt x="292" y="126"/>
                    <a:pt x="291" y="122"/>
                    <a:pt x="291" y="119"/>
                  </a:cubicBezTo>
                  <a:cubicBezTo>
                    <a:pt x="290" y="116"/>
                    <a:pt x="289" y="113"/>
                    <a:pt x="289" y="110"/>
                  </a:cubicBezTo>
                  <a:cubicBezTo>
                    <a:pt x="288" y="109"/>
                    <a:pt x="288" y="108"/>
                    <a:pt x="288" y="107"/>
                  </a:cubicBezTo>
                  <a:cubicBezTo>
                    <a:pt x="287" y="104"/>
                    <a:pt x="287" y="103"/>
                    <a:pt x="286" y="101"/>
                  </a:cubicBezTo>
                  <a:cubicBezTo>
                    <a:pt x="285" y="99"/>
                    <a:pt x="285" y="97"/>
                    <a:pt x="284" y="94"/>
                  </a:cubicBezTo>
                  <a:cubicBezTo>
                    <a:pt x="284" y="93"/>
                    <a:pt x="283" y="93"/>
                    <a:pt x="283" y="91"/>
                  </a:cubicBezTo>
                  <a:cubicBezTo>
                    <a:pt x="282" y="88"/>
                    <a:pt x="280" y="86"/>
                    <a:pt x="279" y="83"/>
                  </a:cubicBezTo>
                  <a:cubicBezTo>
                    <a:pt x="277" y="80"/>
                    <a:pt x="276" y="77"/>
                    <a:pt x="274" y="74"/>
                  </a:cubicBezTo>
                  <a:cubicBezTo>
                    <a:pt x="274" y="73"/>
                    <a:pt x="274" y="72"/>
                    <a:pt x="273" y="72"/>
                  </a:cubicBezTo>
                  <a:cubicBezTo>
                    <a:pt x="272" y="70"/>
                    <a:pt x="271" y="68"/>
                    <a:pt x="269" y="66"/>
                  </a:cubicBezTo>
                  <a:cubicBezTo>
                    <a:pt x="268" y="64"/>
                    <a:pt x="267" y="62"/>
                    <a:pt x="266" y="60"/>
                  </a:cubicBezTo>
                  <a:cubicBezTo>
                    <a:pt x="265" y="59"/>
                    <a:pt x="264" y="58"/>
                    <a:pt x="264" y="58"/>
                  </a:cubicBezTo>
                  <a:cubicBezTo>
                    <a:pt x="262" y="56"/>
                    <a:pt x="261" y="54"/>
                    <a:pt x="259" y="52"/>
                  </a:cubicBezTo>
                  <a:cubicBezTo>
                    <a:pt x="256" y="49"/>
                    <a:pt x="254" y="45"/>
                    <a:pt x="251" y="42"/>
                  </a:cubicBezTo>
                  <a:cubicBezTo>
                    <a:pt x="250" y="42"/>
                    <a:pt x="250" y="42"/>
                    <a:pt x="250" y="42"/>
                  </a:cubicBezTo>
                  <a:cubicBezTo>
                    <a:pt x="249" y="41"/>
                    <a:pt x="249" y="41"/>
                    <a:pt x="248" y="40"/>
                  </a:cubicBezTo>
                  <a:cubicBezTo>
                    <a:pt x="245" y="37"/>
                    <a:pt x="242" y="34"/>
                    <a:pt x="239" y="31"/>
                  </a:cubicBezTo>
                  <a:cubicBezTo>
                    <a:pt x="238" y="31"/>
                    <a:pt x="237" y="30"/>
                    <a:pt x="236" y="30"/>
                  </a:cubicBezTo>
                  <a:cubicBezTo>
                    <a:pt x="235" y="29"/>
                    <a:pt x="234" y="28"/>
                    <a:pt x="233" y="27"/>
                  </a:cubicBezTo>
                  <a:cubicBezTo>
                    <a:pt x="229" y="25"/>
                    <a:pt x="225" y="22"/>
                    <a:pt x="221" y="19"/>
                  </a:cubicBezTo>
                  <a:cubicBezTo>
                    <a:pt x="221" y="19"/>
                    <a:pt x="221" y="19"/>
                    <a:pt x="220" y="19"/>
                  </a:cubicBezTo>
                  <a:cubicBezTo>
                    <a:pt x="218" y="17"/>
                    <a:pt x="216" y="16"/>
                    <a:pt x="213" y="15"/>
                  </a:cubicBezTo>
                  <a:cubicBezTo>
                    <a:pt x="211" y="14"/>
                    <a:pt x="209" y="13"/>
                    <a:pt x="206" y="11"/>
                  </a:cubicBezTo>
                  <a:cubicBezTo>
                    <a:pt x="206" y="11"/>
                    <a:pt x="205" y="11"/>
                    <a:pt x="205" y="11"/>
                  </a:cubicBezTo>
                  <a:cubicBezTo>
                    <a:pt x="201" y="9"/>
                    <a:pt x="196" y="8"/>
                    <a:pt x="192" y="6"/>
                  </a:cubicBezTo>
                  <a:cubicBezTo>
                    <a:pt x="191" y="6"/>
                    <a:pt x="189" y="5"/>
                    <a:pt x="188" y="5"/>
                  </a:cubicBezTo>
                  <a:cubicBezTo>
                    <a:pt x="187" y="5"/>
                    <a:pt x="186" y="4"/>
                    <a:pt x="185" y="4"/>
                  </a:cubicBezTo>
                  <a:cubicBezTo>
                    <a:pt x="181" y="4"/>
                    <a:pt x="177" y="3"/>
                    <a:pt x="173" y="2"/>
                  </a:cubicBezTo>
                  <a:cubicBezTo>
                    <a:pt x="172" y="2"/>
                    <a:pt x="171" y="2"/>
                    <a:pt x="170" y="2"/>
                  </a:cubicBezTo>
                  <a:cubicBezTo>
                    <a:pt x="170" y="2"/>
                    <a:pt x="170" y="2"/>
                    <a:pt x="169" y="2"/>
                  </a:cubicBezTo>
                  <a:cubicBezTo>
                    <a:pt x="165" y="1"/>
                    <a:pt x="161" y="1"/>
                    <a:pt x="157" y="0"/>
                  </a:cubicBezTo>
                  <a:cubicBezTo>
                    <a:pt x="154" y="0"/>
                    <a:pt x="152" y="0"/>
                    <a:pt x="149" y="0"/>
                  </a:cubicBezTo>
                  <a:cubicBezTo>
                    <a:pt x="148" y="0"/>
                    <a:pt x="147" y="0"/>
                    <a:pt x="146" y="0"/>
                  </a:cubicBezTo>
                  <a:lnTo>
                    <a:pt x="146" y="0"/>
                  </a:lnTo>
                  <a:lnTo>
                    <a:pt x="146" y="0"/>
                  </a:lnTo>
                  <a:lnTo>
                    <a:pt x="146" y="0"/>
                  </a:lnTo>
                  <a:cubicBezTo>
                    <a:pt x="144" y="0"/>
                    <a:pt x="142" y="0"/>
                    <a:pt x="139" y="0"/>
                  </a:cubicBezTo>
                  <a:cubicBezTo>
                    <a:pt x="137" y="0"/>
                    <a:pt x="135" y="0"/>
                    <a:pt x="133" y="0"/>
                  </a:cubicBezTo>
                  <a:cubicBezTo>
                    <a:pt x="132" y="1"/>
                    <a:pt x="131" y="1"/>
                    <a:pt x="130" y="1"/>
                  </a:cubicBezTo>
                  <a:cubicBezTo>
                    <a:pt x="127" y="1"/>
                    <a:pt x="123" y="2"/>
                    <a:pt x="120" y="2"/>
                  </a:cubicBezTo>
                  <a:cubicBezTo>
                    <a:pt x="117" y="3"/>
                    <a:pt x="114" y="4"/>
                    <a:pt x="111" y="4"/>
                  </a:cubicBezTo>
                  <a:cubicBezTo>
                    <a:pt x="110" y="4"/>
                    <a:pt x="109" y="4"/>
                    <a:pt x="108" y="4"/>
                  </a:cubicBezTo>
                  <a:cubicBezTo>
                    <a:pt x="105" y="5"/>
                    <a:pt x="104" y="5"/>
                    <a:pt x="102" y="6"/>
                  </a:cubicBezTo>
                  <a:cubicBezTo>
                    <a:pt x="100" y="7"/>
                    <a:pt x="98" y="7"/>
                    <a:pt x="96" y="8"/>
                  </a:cubicBezTo>
                  <a:cubicBezTo>
                    <a:pt x="94" y="8"/>
                    <a:pt x="94" y="9"/>
                    <a:pt x="92" y="9"/>
                  </a:cubicBezTo>
                  <a:cubicBezTo>
                    <a:pt x="89" y="10"/>
                    <a:pt x="87" y="12"/>
                    <a:pt x="84" y="13"/>
                  </a:cubicBezTo>
                  <a:cubicBezTo>
                    <a:pt x="81" y="15"/>
                    <a:pt x="78" y="16"/>
                    <a:pt x="75" y="18"/>
                  </a:cubicBezTo>
                  <a:cubicBezTo>
                    <a:pt x="74" y="18"/>
                    <a:pt x="73" y="18"/>
                    <a:pt x="73" y="19"/>
                  </a:cubicBezTo>
                  <a:cubicBezTo>
                    <a:pt x="71" y="20"/>
                    <a:pt x="69" y="21"/>
                    <a:pt x="67" y="23"/>
                  </a:cubicBezTo>
                  <a:cubicBezTo>
                    <a:pt x="65" y="24"/>
                    <a:pt x="63" y="25"/>
                    <a:pt x="61" y="26"/>
                  </a:cubicBezTo>
                  <a:lnTo>
                    <a:pt x="61" y="27"/>
                  </a:lnTo>
                  <a:lnTo>
                    <a:pt x="61" y="27"/>
                  </a:lnTo>
                  <a:lnTo>
                    <a:pt x="61" y="26"/>
                  </a:lnTo>
                  <a:cubicBezTo>
                    <a:pt x="60" y="27"/>
                    <a:pt x="59" y="28"/>
                    <a:pt x="59" y="28"/>
                  </a:cubicBezTo>
                  <a:cubicBezTo>
                    <a:pt x="57" y="30"/>
                    <a:pt x="55" y="31"/>
                    <a:pt x="53" y="33"/>
                  </a:cubicBezTo>
                  <a:cubicBezTo>
                    <a:pt x="50" y="36"/>
                    <a:pt x="46" y="38"/>
                    <a:pt x="43" y="41"/>
                  </a:cubicBezTo>
                  <a:cubicBezTo>
                    <a:pt x="43" y="42"/>
                    <a:pt x="43" y="42"/>
                    <a:pt x="43" y="42"/>
                  </a:cubicBezTo>
                  <a:cubicBezTo>
                    <a:pt x="42" y="43"/>
                    <a:pt x="42" y="43"/>
                    <a:pt x="41" y="44"/>
                  </a:cubicBezTo>
                  <a:cubicBezTo>
                    <a:pt x="38" y="47"/>
                    <a:pt x="35" y="50"/>
                    <a:pt x="32" y="53"/>
                  </a:cubicBezTo>
                  <a:cubicBezTo>
                    <a:pt x="32" y="54"/>
                    <a:pt x="31" y="55"/>
                    <a:pt x="31" y="56"/>
                  </a:cubicBezTo>
                  <a:cubicBezTo>
                    <a:pt x="30" y="57"/>
                    <a:pt x="29" y="58"/>
                    <a:pt x="28" y="59"/>
                  </a:cubicBezTo>
                  <a:cubicBezTo>
                    <a:pt x="26" y="63"/>
                    <a:pt x="23" y="67"/>
                    <a:pt x="20" y="71"/>
                  </a:cubicBezTo>
                  <a:cubicBezTo>
                    <a:pt x="20" y="71"/>
                    <a:pt x="20" y="71"/>
                    <a:pt x="20" y="72"/>
                  </a:cubicBezTo>
                  <a:cubicBezTo>
                    <a:pt x="18" y="74"/>
                    <a:pt x="17" y="76"/>
                    <a:pt x="16" y="79"/>
                  </a:cubicBezTo>
                  <a:cubicBezTo>
                    <a:pt x="15" y="81"/>
                    <a:pt x="14" y="83"/>
                    <a:pt x="12" y="86"/>
                  </a:cubicBezTo>
                  <a:cubicBezTo>
                    <a:pt x="12" y="86"/>
                    <a:pt x="12" y="87"/>
                    <a:pt x="12" y="87"/>
                  </a:cubicBezTo>
                  <a:cubicBezTo>
                    <a:pt x="10" y="91"/>
                    <a:pt x="9" y="96"/>
                    <a:pt x="7" y="100"/>
                  </a:cubicBezTo>
                  <a:cubicBezTo>
                    <a:pt x="7" y="101"/>
                    <a:pt x="6" y="103"/>
                    <a:pt x="6" y="104"/>
                  </a:cubicBezTo>
                  <a:cubicBezTo>
                    <a:pt x="6" y="105"/>
                    <a:pt x="5" y="106"/>
                    <a:pt x="5" y="107"/>
                  </a:cubicBezTo>
                  <a:cubicBezTo>
                    <a:pt x="4" y="111"/>
                    <a:pt x="3" y="115"/>
                    <a:pt x="2" y="119"/>
                  </a:cubicBezTo>
                  <a:cubicBezTo>
                    <a:pt x="2" y="120"/>
                    <a:pt x="2" y="121"/>
                    <a:pt x="2" y="122"/>
                  </a:cubicBezTo>
                  <a:cubicBezTo>
                    <a:pt x="2" y="122"/>
                    <a:pt x="2" y="122"/>
                    <a:pt x="2" y="123"/>
                  </a:cubicBezTo>
                  <a:cubicBezTo>
                    <a:pt x="1" y="127"/>
                    <a:pt x="1" y="131"/>
                    <a:pt x="0" y="135"/>
                  </a:cubicBezTo>
                  <a:cubicBezTo>
                    <a:pt x="0" y="138"/>
                    <a:pt x="0" y="140"/>
                    <a:pt x="0" y="143"/>
                  </a:cubicBezTo>
                  <a:cubicBezTo>
                    <a:pt x="0" y="144"/>
                    <a:pt x="0" y="145"/>
                    <a:pt x="0" y="145"/>
                  </a:cubicBezTo>
                  <a:cubicBezTo>
                    <a:pt x="0" y="150"/>
                    <a:pt x="0" y="155"/>
                    <a:pt x="0" y="159"/>
                  </a:cubicBezTo>
                  <a:cubicBezTo>
                    <a:pt x="0" y="159"/>
                    <a:pt x="0" y="159"/>
                    <a:pt x="0" y="159"/>
                  </a:cubicBezTo>
                  <a:cubicBezTo>
                    <a:pt x="1" y="160"/>
                    <a:pt x="1" y="160"/>
                    <a:pt x="1" y="160"/>
                  </a:cubicBezTo>
                  <a:cubicBezTo>
                    <a:pt x="1" y="166"/>
                    <a:pt x="2" y="171"/>
                    <a:pt x="3" y="176"/>
                  </a:cubicBezTo>
                  <a:cubicBezTo>
                    <a:pt x="3" y="177"/>
                    <a:pt x="4" y="179"/>
                    <a:pt x="4" y="180"/>
                  </a:cubicBezTo>
                  <a:cubicBezTo>
                    <a:pt x="5" y="185"/>
                    <a:pt x="7" y="190"/>
                    <a:pt x="9" y="195"/>
                  </a:cubicBezTo>
                  <a:cubicBezTo>
                    <a:pt x="9" y="195"/>
                    <a:pt x="9" y="195"/>
                    <a:pt x="9" y="196"/>
                  </a:cubicBezTo>
                  <a:cubicBezTo>
                    <a:pt x="9" y="196"/>
                    <a:pt x="9" y="196"/>
                    <a:pt x="9" y="196"/>
                  </a:cubicBezTo>
                  <a:cubicBezTo>
                    <a:pt x="9" y="198"/>
                    <a:pt x="10" y="199"/>
                    <a:pt x="10" y="200"/>
                  </a:cubicBezTo>
                  <a:cubicBezTo>
                    <a:pt x="12" y="203"/>
                    <a:pt x="13" y="207"/>
                    <a:pt x="15" y="211"/>
                  </a:cubicBezTo>
                  <a:cubicBezTo>
                    <a:pt x="16" y="213"/>
                    <a:pt x="17" y="215"/>
                    <a:pt x="18" y="217"/>
                  </a:cubicBezTo>
                  <a:cubicBezTo>
                    <a:pt x="21" y="221"/>
                    <a:pt x="24" y="225"/>
                    <a:pt x="26" y="229"/>
                  </a:cubicBezTo>
                  <a:cubicBezTo>
                    <a:pt x="27" y="230"/>
                    <a:pt x="27" y="231"/>
                    <a:pt x="27" y="231"/>
                  </a:cubicBezTo>
                  <a:cubicBezTo>
                    <a:pt x="29" y="234"/>
                    <a:pt x="31" y="236"/>
                    <a:pt x="34" y="239"/>
                  </a:cubicBezTo>
                  <a:cubicBezTo>
                    <a:pt x="34" y="239"/>
                    <a:pt x="34" y="239"/>
                    <a:pt x="34" y="239"/>
                  </a:cubicBezTo>
                  <a:lnTo>
                    <a:pt x="34" y="239"/>
                  </a:lnTo>
                  <a:cubicBezTo>
                    <a:pt x="43" y="250"/>
                    <a:pt x="52" y="259"/>
                    <a:pt x="64" y="267"/>
                  </a:cubicBezTo>
                  <a:cubicBezTo>
                    <a:pt x="69" y="270"/>
                    <a:pt x="74" y="273"/>
                    <a:pt x="80" y="276"/>
                  </a:cubicBezTo>
                  <a:cubicBezTo>
                    <a:pt x="85" y="279"/>
                    <a:pt x="91" y="281"/>
                    <a:pt x="97" y="283"/>
                  </a:cubicBezTo>
                  <a:cubicBezTo>
                    <a:pt x="109" y="288"/>
                    <a:pt x="123" y="291"/>
                    <a:pt x="136" y="292"/>
                  </a:cubicBezTo>
                  <a:lnTo>
                    <a:pt x="136" y="292"/>
                  </a:lnTo>
                  <a:cubicBezTo>
                    <a:pt x="136" y="292"/>
                    <a:pt x="137" y="292"/>
                    <a:pt x="137" y="292"/>
                  </a:cubicBezTo>
                  <a:cubicBezTo>
                    <a:pt x="140" y="292"/>
                    <a:pt x="143" y="292"/>
                    <a:pt x="146" y="292"/>
                  </a:cubicBezTo>
                  <a:cubicBezTo>
                    <a:pt x="147" y="292"/>
                    <a:pt x="148" y="292"/>
                    <a:pt x="148" y="292"/>
                  </a:cubicBezTo>
                  <a:cubicBezTo>
                    <a:pt x="153" y="292"/>
                    <a:pt x="158" y="292"/>
                    <a:pt x="163" y="291"/>
                  </a:cubicBezTo>
                  <a:cubicBezTo>
                    <a:pt x="166" y="291"/>
                    <a:pt x="168" y="290"/>
                    <a:pt x="170" y="290"/>
                  </a:cubicBezTo>
                  <a:cubicBezTo>
                    <a:pt x="174" y="289"/>
                    <a:pt x="178" y="289"/>
                    <a:pt x="182" y="288"/>
                  </a:cubicBezTo>
                  <a:cubicBezTo>
                    <a:pt x="183" y="287"/>
                    <a:pt x="184" y="287"/>
                    <a:pt x="185" y="287"/>
                  </a:cubicBezTo>
                  <a:cubicBezTo>
                    <a:pt x="186" y="287"/>
                    <a:pt x="186" y="287"/>
                    <a:pt x="186" y="287"/>
                  </a:cubicBezTo>
                  <a:cubicBezTo>
                    <a:pt x="186" y="287"/>
                    <a:pt x="186" y="287"/>
                    <a:pt x="187" y="287"/>
                  </a:cubicBezTo>
                  <a:cubicBezTo>
                    <a:pt x="192" y="285"/>
                    <a:pt x="197" y="283"/>
                    <a:pt x="202" y="281"/>
                  </a:cubicBezTo>
                  <a:cubicBezTo>
                    <a:pt x="203" y="281"/>
                    <a:pt x="204" y="280"/>
                    <a:pt x="206" y="280"/>
                  </a:cubicBezTo>
                  <a:cubicBezTo>
                    <a:pt x="210" y="278"/>
                    <a:pt x="215" y="275"/>
                    <a:pt x="219" y="273"/>
                  </a:cubicBezTo>
                  <a:cubicBezTo>
                    <a:pt x="220" y="273"/>
                    <a:pt x="220" y="272"/>
                    <a:pt x="220" y="272"/>
                  </a:cubicBezTo>
                  <a:cubicBezTo>
                    <a:pt x="221" y="272"/>
                    <a:pt x="221" y="272"/>
                    <a:pt x="221" y="272"/>
                  </a:cubicBezTo>
                  <a:cubicBezTo>
                    <a:pt x="225" y="270"/>
                    <a:pt x="228" y="267"/>
                    <a:pt x="232" y="265"/>
                  </a:cubicBezTo>
                  <a:cubicBezTo>
                    <a:pt x="233" y="264"/>
                    <a:pt x="234" y="263"/>
                    <a:pt x="234" y="263"/>
                  </a:cubicBezTo>
                  <a:cubicBezTo>
                    <a:pt x="236" y="261"/>
                    <a:pt x="238" y="260"/>
                    <a:pt x="240" y="258"/>
                  </a:cubicBezTo>
                  <a:cubicBezTo>
                    <a:pt x="243" y="255"/>
                    <a:pt x="247" y="253"/>
                    <a:pt x="250" y="250"/>
                  </a:cubicBezTo>
                  <a:cubicBezTo>
                    <a:pt x="250" y="249"/>
                    <a:pt x="250" y="249"/>
                    <a:pt x="250" y="249"/>
                  </a:cubicBezTo>
                  <a:cubicBezTo>
                    <a:pt x="251" y="248"/>
                    <a:pt x="251" y="248"/>
                    <a:pt x="252" y="247"/>
                  </a:cubicBezTo>
                  <a:cubicBezTo>
                    <a:pt x="255" y="244"/>
                    <a:pt x="258" y="241"/>
                    <a:pt x="261" y="238"/>
                  </a:cubicBezTo>
                  <a:cubicBezTo>
                    <a:pt x="261" y="237"/>
                    <a:pt x="262" y="236"/>
                    <a:pt x="262" y="235"/>
                  </a:cubicBezTo>
                  <a:cubicBezTo>
                    <a:pt x="263" y="234"/>
                    <a:pt x="264" y="233"/>
                    <a:pt x="265" y="232"/>
                  </a:cubicBezTo>
                  <a:cubicBezTo>
                    <a:pt x="267" y="228"/>
                    <a:pt x="270" y="224"/>
                    <a:pt x="273" y="220"/>
                  </a:cubicBezTo>
                  <a:cubicBezTo>
                    <a:pt x="273" y="220"/>
                    <a:pt x="273" y="220"/>
                    <a:pt x="273" y="219"/>
                  </a:cubicBezTo>
                  <a:cubicBezTo>
                    <a:pt x="274" y="217"/>
                    <a:pt x="275" y="215"/>
                    <a:pt x="277" y="213"/>
                  </a:cubicBezTo>
                  <a:cubicBezTo>
                    <a:pt x="278" y="210"/>
                    <a:pt x="279" y="208"/>
                    <a:pt x="281" y="205"/>
                  </a:cubicBezTo>
                  <a:cubicBezTo>
                    <a:pt x="281" y="205"/>
                    <a:pt x="281" y="204"/>
                    <a:pt x="281" y="204"/>
                  </a:cubicBezTo>
                  <a:cubicBezTo>
                    <a:pt x="283" y="200"/>
                    <a:pt x="284" y="196"/>
                    <a:pt x="286" y="191"/>
                  </a:cubicBezTo>
                  <a:cubicBezTo>
                    <a:pt x="286" y="190"/>
                    <a:pt x="287" y="188"/>
                    <a:pt x="287" y="187"/>
                  </a:cubicBezTo>
                  <a:cubicBezTo>
                    <a:pt x="287" y="186"/>
                    <a:pt x="288" y="185"/>
                    <a:pt x="288" y="184"/>
                  </a:cubicBezTo>
                  <a:cubicBezTo>
                    <a:pt x="289" y="180"/>
                    <a:pt x="290" y="176"/>
                    <a:pt x="291" y="172"/>
                  </a:cubicBezTo>
                  <a:cubicBezTo>
                    <a:pt x="291" y="171"/>
                    <a:pt x="291" y="170"/>
                    <a:pt x="291" y="169"/>
                  </a:cubicBezTo>
                  <a:cubicBezTo>
                    <a:pt x="291" y="169"/>
                    <a:pt x="291" y="169"/>
                    <a:pt x="291" y="168"/>
                  </a:cubicBezTo>
                  <a:cubicBezTo>
                    <a:pt x="292" y="164"/>
                    <a:pt x="292" y="160"/>
                    <a:pt x="292" y="156"/>
                  </a:cubicBezTo>
                  <a:cubicBezTo>
                    <a:pt x="293" y="153"/>
                    <a:pt x="293" y="151"/>
                    <a:pt x="293" y="148"/>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89" name="Freeform 102">
              <a:extLst>
                <a:ext uri="{FF2B5EF4-FFF2-40B4-BE49-F238E27FC236}">
                  <a16:creationId xmlns:a16="http://schemas.microsoft.com/office/drawing/2014/main" id="{8722D251-1619-4CDB-B990-4EAA27FEEEB7}"/>
                </a:ext>
              </a:extLst>
            </p:cNvPr>
            <p:cNvSpPr>
              <a:spLocks/>
            </p:cNvSpPr>
            <p:nvPr/>
          </p:nvSpPr>
          <p:spPr bwMode="auto">
            <a:xfrm>
              <a:off x="485973" y="2033760"/>
              <a:ext cx="217563" cy="217563"/>
            </a:xfrm>
            <a:custGeom>
              <a:avLst/>
              <a:gdLst>
                <a:gd name="T0" fmla="*/ 186 w 186"/>
                <a:gd name="T1" fmla="*/ 19 h 186"/>
                <a:gd name="T2" fmla="*/ 186 w 186"/>
                <a:gd name="T3" fmla="*/ 19 h 186"/>
                <a:gd name="T4" fmla="*/ 22 w 186"/>
                <a:gd name="T5" fmla="*/ 183 h 186"/>
                <a:gd name="T6" fmla="*/ 13 w 186"/>
                <a:gd name="T7" fmla="*/ 186 h 186"/>
                <a:gd name="T8" fmla="*/ 3 w 186"/>
                <a:gd name="T9" fmla="*/ 183 h 186"/>
                <a:gd name="T10" fmla="*/ 0 w 186"/>
                <a:gd name="T11" fmla="*/ 173 h 186"/>
                <a:gd name="T12" fmla="*/ 3 w 186"/>
                <a:gd name="T13" fmla="*/ 164 h 186"/>
                <a:gd name="T14" fmla="*/ 167 w 186"/>
                <a:gd name="T15" fmla="*/ 0 h 186"/>
                <a:gd name="T16" fmla="*/ 186 w 186"/>
                <a:gd name="T17" fmla="*/ 19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6" h="186">
                  <a:moveTo>
                    <a:pt x="186" y="19"/>
                  </a:moveTo>
                  <a:lnTo>
                    <a:pt x="186" y="19"/>
                  </a:lnTo>
                  <a:lnTo>
                    <a:pt x="22" y="183"/>
                  </a:lnTo>
                  <a:cubicBezTo>
                    <a:pt x="20" y="185"/>
                    <a:pt x="16" y="186"/>
                    <a:pt x="13" y="186"/>
                  </a:cubicBezTo>
                  <a:cubicBezTo>
                    <a:pt x="9" y="186"/>
                    <a:pt x="6" y="185"/>
                    <a:pt x="3" y="183"/>
                  </a:cubicBezTo>
                  <a:cubicBezTo>
                    <a:pt x="1" y="180"/>
                    <a:pt x="0" y="177"/>
                    <a:pt x="0" y="173"/>
                  </a:cubicBezTo>
                  <a:cubicBezTo>
                    <a:pt x="0" y="170"/>
                    <a:pt x="1" y="166"/>
                    <a:pt x="3" y="164"/>
                  </a:cubicBezTo>
                  <a:lnTo>
                    <a:pt x="167" y="0"/>
                  </a:lnTo>
                  <a:lnTo>
                    <a:pt x="186" y="19"/>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90" name="Freeform 103">
              <a:extLst>
                <a:ext uri="{FF2B5EF4-FFF2-40B4-BE49-F238E27FC236}">
                  <a16:creationId xmlns:a16="http://schemas.microsoft.com/office/drawing/2014/main" id="{09ECD622-FDCE-4D18-8EFC-7EF5DF2E10AB}"/>
                </a:ext>
              </a:extLst>
            </p:cNvPr>
            <p:cNvSpPr>
              <a:spLocks/>
            </p:cNvSpPr>
            <p:nvPr/>
          </p:nvSpPr>
          <p:spPr bwMode="auto">
            <a:xfrm>
              <a:off x="673266" y="1784035"/>
              <a:ext cx="281886" cy="281886"/>
            </a:xfrm>
            <a:custGeom>
              <a:avLst/>
              <a:gdLst>
                <a:gd name="T0" fmla="*/ 120 w 240"/>
                <a:gd name="T1" fmla="*/ 240 h 240"/>
                <a:gd name="T2" fmla="*/ 120 w 240"/>
                <a:gd name="T3" fmla="*/ 240 h 240"/>
                <a:gd name="T4" fmla="*/ 167 w 240"/>
                <a:gd name="T5" fmla="*/ 230 h 240"/>
                <a:gd name="T6" fmla="*/ 205 w 240"/>
                <a:gd name="T7" fmla="*/ 204 h 240"/>
                <a:gd name="T8" fmla="*/ 231 w 240"/>
                <a:gd name="T9" fmla="*/ 166 h 240"/>
                <a:gd name="T10" fmla="*/ 240 w 240"/>
                <a:gd name="T11" fmla="*/ 120 h 240"/>
                <a:gd name="T12" fmla="*/ 231 w 240"/>
                <a:gd name="T13" fmla="*/ 73 h 240"/>
                <a:gd name="T14" fmla="*/ 205 w 240"/>
                <a:gd name="T15" fmla="*/ 35 h 240"/>
                <a:gd name="T16" fmla="*/ 167 w 240"/>
                <a:gd name="T17" fmla="*/ 9 h 240"/>
                <a:gd name="T18" fmla="*/ 120 w 240"/>
                <a:gd name="T19" fmla="*/ 0 h 240"/>
                <a:gd name="T20" fmla="*/ 74 w 240"/>
                <a:gd name="T21" fmla="*/ 9 h 240"/>
                <a:gd name="T22" fmla="*/ 36 w 240"/>
                <a:gd name="T23" fmla="*/ 35 h 240"/>
                <a:gd name="T24" fmla="*/ 10 w 240"/>
                <a:gd name="T25" fmla="*/ 73 h 240"/>
                <a:gd name="T26" fmla="*/ 0 w 240"/>
                <a:gd name="T27" fmla="*/ 120 h 240"/>
                <a:gd name="T28" fmla="*/ 10 w 240"/>
                <a:gd name="T29" fmla="*/ 166 h 240"/>
                <a:gd name="T30" fmla="*/ 36 w 240"/>
                <a:gd name="T31" fmla="*/ 204 h 240"/>
                <a:gd name="T32" fmla="*/ 74 w 240"/>
                <a:gd name="T33" fmla="*/ 230 h 240"/>
                <a:gd name="T34" fmla="*/ 120 w 240"/>
                <a:gd name="T35" fmla="*/ 24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0" h="240">
                  <a:moveTo>
                    <a:pt x="120" y="240"/>
                  </a:moveTo>
                  <a:lnTo>
                    <a:pt x="120" y="240"/>
                  </a:lnTo>
                  <a:cubicBezTo>
                    <a:pt x="137" y="240"/>
                    <a:pt x="153" y="236"/>
                    <a:pt x="167" y="230"/>
                  </a:cubicBezTo>
                  <a:cubicBezTo>
                    <a:pt x="182" y="224"/>
                    <a:pt x="194" y="215"/>
                    <a:pt x="205" y="204"/>
                  </a:cubicBezTo>
                  <a:cubicBezTo>
                    <a:pt x="216" y="193"/>
                    <a:pt x="225" y="181"/>
                    <a:pt x="231" y="166"/>
                  </a:cubicBezTo>
                  <a:cubicBezTo>
                    <a:pt x="237" y="152"/>
                    <a:pt x="240" y="136"/>
                    <a:pt x="240" y="120"/>
                  </a:cubicBezTo>
                  <a:cubicBezTo>
                    <a:pt x="240" y="103"/>
                    <a:pt x="237" y="87"/>
                    <a:pt x="231" y="73"/>
                  </a:cubicBezTo>
                  <a:cubicBezTo>
                    <a:pt x="225" y="58"/>
                    <a:pt x="216" y="46"/>
                    <a:pt x="205" y="35"/>
                  </a:cubicBezTo>
                  <a:cubicBezTo>
                    <a:pt x="194" y="24"/>
                    <a:pt x="182" y="15"/>
                    <a:pt x="167" y="9"/>
                  </a:cubicBezTo>
                  <a:cubicBezTo>
                    <a:pt x="153" y="3"/>
                    <a:pt x="137" y="0"/>
                    <a:pt x="120" y="0"/>
                  </a:cubicBezTo>
                  <a:cubicBezTo>
                    <a:pt x="104" y="0"/>
                    <a:pt x="88" y="3"/>
                    <a:pt x="74" y="9"/>
                  </a:cubicBezTo>
                  <a:cubicBezTo>
                    <a:pt x="59" y="15"/>
                    <a:pt x="47" y="24"/>
                    <a:pt x="36" y="35"/>
                  </a:cubicBezTo>
                  <a:cubicBezTo>
                    <a:pt x="25" y="46"/>
                    <a:pt x="16" y="58"/>
                    <a:pt x="10" y="73"/>
                  </a:cubicBezTo>
                  <a:cubicBezTo>
                    <a:pt x="4" y="87"/>
                    <a:pt x="0" y="103"/>
                    <a:pt x="0" y="120"/>
                  </a:cubicBezTo>
                  <a:cubicBezTo>
                    <a:pt x="0" y="136"/>
                    <a:pt x="4" y="152"/>
                    <a:pt x="10" y="166"/>
                  </a:cubicBezTo>
                  <a:cubicBezTo>
                    <a:pt x="16" y="181"/>
                    <a:pt x="25" y="193"/>
                    <a:pt x="36" y="204"/>
                  </a:cubicBezTo>
                  <a:cubicBezTo>
                    <a:pt x="47" y="215"/>
                    <a:pt x="59" y="224"/>
                    <a:pt x="74" y="230"/>
                  </a:cubicBezTo>
                  <a:cubicBezTo>
                    <a:pt x="88" y="236"/>
                    <a:pt x="104" y="240"/>
                    <a:pt x="120" y="240"/>
                  </a:cubicBezTo>
                  <a:close/>
                </a:path>
              </a:pathLst>
            </a:custGeom>
            <a:solidFill>
              <a:schemeClr val="bg1"/>
            </a:solidFill>
            <a:ln w="12700">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sp>
        <p:nvSpPr>
          <p:cNvPr id="119" name="TextBox 118">
            <a:extLst>
              <a:ext uri="{FF2B5EF4-FFF2-40B4-BE49-F238E27FC236}">
                <a16:creationId xmlns:a16="http://schemas.microsoft.com/office/drawing/2014/main" id="{AF8CFA70-C576-4DC3-9B5B-E4C7372D0ABA}"/>
              </a:ext>
            </a:extLst>
          </p:cNvPr>
          <p:cNvSpPr txBox="1"/>
          <p:nvPr/>
        </p:nvSpPr>
        <p:spPr>
          <a:xfrm>
            <a:off x="6548119" y="1892953"/>
            <a:ext cx="1656323" cy="548640"/>
          </a:xfrm>
          <a:prstGeom prst="rect">
            <a:avLst/>
          </a:prstGeom>
          <a:noFill/>
        </p:spPr>
        <p:txBody>
          <a:bodyPr wrap="square" lIns="179259" tIns="143407" rIns="179259" bIns="143407" rtlCol="0" anchor="ctr">
            <a:no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2000" b="0" i="0" u="none" strike="noStrike" kern="1200" cap="none" spc="0" normalizeH="0" baseline="0" noProof="0">
                <a:ln>
                  <a:noFill/>
                </a:ln>
                <a:gradFill>
                  <a:gsLst>
                    <a:gs pos="21429">
                      <a:srgbClr val="1A1A1A"/>
                    </a:gs>
                    <a:gs pos="43000">
                      <a:srgbClr val="1A1A1A"/>
                    </a:gs>
                  </a:gsLst>
                  <a:lin ang="5400000" scaled="1"/>
                </a:gradFill>
                <a:effectLst/>
                <a:uLnTx/>
                <a:uFillTx/>
                <a:latin typeface="Segoe UI" panose="020B0502040204020203" pitchFamily="34" charset="0"/>
                <a:ea typeface="+mn-ea"/>
                <a:cs typeface="Segoe UI" panose="020B0502040204020203" pitchFamily="34" charset="0"/>
              </a:rPr>
              <a:t>Optimize</a:t>
            </a:r>
          </a:p>
        </p:txBody>
      </p:sp>
      <p:cxnSp>
        <p:nvCxnSpPr>
          <p:cNvPr id="122" name="Straight Connector 121">
            <a:extLst>
              <a:ext uri="{FF2B5EF4-FFF2-40B4-BE49-F238E27FC236}">
                <a16:creationId xmlns:a16="http://schemas.microsoft.com/office/drawing/2014/main" id="{AE6A23C6-FFE1-4782-BB29-765C6AB4CDAE}"/>
              </a:ext>
            </a:extLst>
          </p:cNvPr>
          <p:cNvCxnSpPr>
            <a:cxnSpLocks/>
          </p:cNvCxnSpPr>
          <p:nvPr/>
        </p:nvCxnSpPr>
        <p:spPr>
          <a:xfrm>
            <a:off x="6237569" y="2520359"/>
            <a:ext cx="1742512" cy="0"/>
          </a:xfrm>
          <a:prstGeom prst="line">
            <a:avLst/>
          </a:prstGeom>
          <a:noFill/>
          <a:ln w="12700" cap="flat" cmpd="sng" algn="ctr">
            <a:solidFill>
              <a:schemeClr val="accent5"/>
            </a:solidFill>
            <a:prstDash val="solid"/>
            <a:headEnd type="none"/>
            <a:tailEnd type="none"/>
          </a:ln>
          <a:effectLst/>
        </p:spPr>
      </p:cxnSp>
      <p:grpSp>
        <p:nvGrpSpPr>
          <p:cNvPr id="96" name="Group 95">
            <a:extLst>
              <a:ext uri="{FF2B5EF4-FFF2-40B4-BE49-F238E27FC236}">
                <a16:creationId xmlns:a16="http://schemas.microsoft.com/office/drawing/2014/main" id="{45CBE607-BBF6-4217-9C5D-968CF60ED551}"/>
              </a:ext>
            </a:extLst>
          </p:cNvPr>
          <p:cNvGrpSpPr/>
          <p:nvPr/>
        </p:nvGrpSpPr>
        <p:grpSpPr>
          <a:xfrm>
            <a:off x="6237569" y="1974403"/>
            <a:ext cx="468400" cy="385740"/>
            <a:chOff x="10082121" y="5760490"/>
            <a:chExt cx="536745" cy="442025"/>
          </a:xfrm>
        </p:grpSpPr>
        <p:sp>
          <p:nvSpPr>
            <p:cNvPr id="97" name="Freeform 1403">
              <a:extLst>
                <a:ext uri="{FF2B5EF4-FFF2-40B4-BE49-F238E27FC236}">
                  <a16:creationId xmlns:a16="http://schemas.microsoft.com/office/drawing/2014/main" id="{2545D006-691B-4B42-86EF-F14948EC3D69}"/>
                </a:ext>
              </a:extLst>
            </p:cNvPr>
            <p:cNvSpPr>
              <a:spLocks/>
            </p:cNvSpPr>
            <p:nvPr/>
          </p:nvSpPr>
          <p:spPr bwMode="auto">
            <a:xfrm>
              <a:off x="10518882" y="6044649"/>
              <a:ext cx="99984" cy="157866"/>
            </a:xfrm>
            <a:custGeom>
              <a:avLst/>
              <a:gdLst>
                <a:gd name="T0" fmla="*/ 12 w 24"/>
                <a:gd name="T1" fmla="*/ 0 h 38"/>
                <a:gd name="T2" fmla="*/ 0 w 24"/>
                <a:gd name="T3" fmla="*/ 30 h 38"/>
                <a:gd name="T4" fmla="*/ 8 w 24"/>
                <a:gd name="T5" fmla="*/ 38 h 38"/>
                <a:gd name="T6" fmla="*/ 24 w 24"/>
                <a:gd name="T7" fmla="*/ 0 h 38"/>
                <a:gd name="T8" fmla="*/ 12 w 24"/>
                <a:gd name="T9" fmla="*/ 0 h 38"/>
              </a:gdLst>
              <a:ahLst/>
              <a:cxnLst>
                <a:cxn ang="0">
                  <a:pos x="T0" y="T1"/>
                </a:cxn>
                <a:cxn ang="0">
                  <a:pos x="T2" y="T3"/>
                </a:cxn>
                <a:cxn ang="0">
                  <a:pos x="T4" y="T5"/>
                </a:cxn>
                <a:cxn ang="0">
                  <a:pos x="T6" y="T7"/>
                </a:cxn>
                <a:cxn ang="0">
                  <a:pos x="T8" y="T9"/>
                </a:cxn>
              </a:cxnLst>
              <a:rect l="0" t="0" r="r" b="b"/>
              <a:pathLst>
                <a:path w="24" h="38">
                  <a:moveTo>
                    <a:pt x="12" y="0"/>
                  </a:moveTo>
                  <a:cubicBezTo>
                    <a:pt x="11" y="11"/>
                    <a:pt x="7" y="22"/>
                    <a:pt x="0" y="30"/>
                  </a:cubicBezTo>
                  <a:cubicBezTo>
                    <a:pt x="8" y="38"/>
                    <a:pt x="8" y="38"/>
                    <a:pt x="8" y="38"/>
                  </a:cubicBezTo>
                  <a:cubicBezTo>
                    <a:pt x="17" y="28"/>
                    <a:pt x="23" y="15"/>
                    <a:pt x="24" y="0"/>
                  </a:cubicBezTo>
                  <a:lnTo>
                    <a:pt x="12" y="0"/>
                  </a:lnTo>
                  <a:close/>
                </a:path>
              </a:pathLst>
            </a:custGeom>
            <a:solidFill>
              <a:srgbClr val="7575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98" name="Freeform 1404">
              <a:extLst>
                <a:ext uri="{FF2B5EF4-FFF2-40B4-BE49-F238E27FC236}">
                  <a16:creationId xmlns:a16="http://schemas.microsoft.com/office/drawing/2014/main" id="{A984BB38-1775-46C6-94F5-A3FF64427E32}"/>
                </a:ext>
              </a:extLst>
            </p:cNvPr>
            <p:cNvSpPr>
              <a:spLocks/>
            </p:cNvSpPr>
            <p:nvPr/>
          </p:nvSpPr>
          <p:spPr bwMode="auto">
            <a:xfrm>
              <a:off x="10518882" y="5855210"/>
              <a:ext cx="99984" cy="157866"/>
            </a:xfrm>
            <a:custGeom>
              <a:avLst/>
              <a:gdLst>
                <a:gd name="T0" fmla="*/ 0 w 24"/>
                <a:gd name="T1" fmla="*/ 8 h 38"/>
                <a:gd name="T2" fmla="*/ 12 w 24"/>
                <a:gd name="T3" fmla="*/ 38 h 38"/>
                <a:gd name="T4" fmla="*/ 24 w 24"/>
                <a:gd name="T5" fmla="*/ 38 h 38"/>
                <a:gd name="T6" fmla="*/ 8 w 24"/>
                <a:gd name="T7" fmla="*/ 0 h 38"/>
                <a:gd name="T8" fmla="*/ 0 w 24"/>
                <a:gd name="T9" fmla="*/ 8 h 38"/>
              </a:gdLst>
              <a:ahLst/>
              <a:cxnLst>
                <a:cxn ang="0">
                  <a:pos x="T0" y="T1"/>
                </a:cxn>
                <a:cxn ang="0">
                  <a:pos x="T2" y="T3"/>
                </a:cxn>
                <a:cxn ang="0">
                  <a:pos x="T4" y="T5"/>
                </a:cxn>
                <a:cxn ang="0">
                  <a:pos x="T6" y="T7"/>
                </a:cxn>
                <a:cxn ang="0">
                  <a:pos x="T8" y="T9"/>
                </a:cxn>
              </a:cxnLst>
              <a:rect l="0" t="0" r="r" b="b"/>
              <a:pathLst>
                <a:path w="24" h="38">
                  <a:moveTo>
                    <a:pt x="0" y="8"/>
                  </a:moveTo>
                  <a:cubicBezTo>
                    <a:pt x="7" y="17"/>
                    <a:pt x="11" y="27"/>
                    <a:pt x="12" y="38"/>
                  </a:cubicBezTo>
                  <a:cubicBezTo>
                    <a:pt x="24" y="38"/>
                    <a:pt x="24" y="38"/>
                    <a:pt x="24" y="38"/>
                  </a:cubicBezTo>
                  <a:cubicBezTo>
                    <a:pt x="23" y="24"/>
                    <a:pt x="18" y="11"/>
                    <a:pt x="8" y="0"/>
                  </a:cubicBezTo>
                  <a:lnTo>
                    <a:pt x="0" y="8"/>
                  </a:lnTo>
                  <a:close/>
                </a:path>
              </a:pathLst>
            </a:custGeom>
            <a:solidFill>
              <a:srgbClr val="7575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99" name="Freeform 1405">
              <a:extLst>
                <a:ext uri="{FF2B5EF4-FFF2-40B4-BE49-F238E27FC236}">
                  <a16:creationId xmlns:a16="http://schemas.microsoft.com/office/drawing/2014/main" id="{E35324AF-8AF0-4B42-A7A7-B40F02215F18}"/>
                </a:ext>
              </a:extLst>
            </p:cNvPr>
            <p:cNvSpPr>
              <a:spLocks/>
            </p:cNvSpPr>
            <p:nvPr/>
          </p:nvSpPr>
          <p:spPr bwMode="auto">
            <a:xfrm>
              <a:off x="10366280" y="5760490"/>
              <a:ext cx="157866" cy="99984"/>
            </a:xfrm>
            <a:custGeom>
              <a:avLst/>
              <a:gdLst>
                <a:gd name="T0" fmla="*/ 0 w 38"/>
                <a:gd name="T1" fmla="*/ 12 h 24"/>
                <a:gd name="T2" fmla="*/ 30 w 38"/>
                <a:gd name="T3" fmla="*/ 24 h 24"/>
                <a:gd name="T4" fmla="*/ 38 w 38"/>
                <a:gd name="T5" fmla="*/ 16 h 24"/>
                <a:gd name="T6" fmla="*/ 0 w 38"/>
                <a:gd name="T7" fmla="*/ 0 h 24"/>
                <a:gd name="T8" fmla="*/ 0 w 38"/>
                <a:gd name="T9" fmla="*/ 12 h 24"/>
              </a:gdLst>
              <a:ahLst/>
              <a:cxnLst>
                <a:cxn ang="0">
                  <a:pos x="T0" y="T1"/>
                </a:cxn>
                <a:cxn ang="0">
                  <a:pos x="T2" y="T3"/>
                </a:cxn>
                <a:cxn ang="0">
                  <a:pos x="T4" y="T5"/>
                </a:cxn>
                <a:cxn ang="0">
                  <a:pos x="T6" y="T7"/>
                </a:cxn>
                <a:cxn ang="0">
                  <a:pos x="T8" y="T9"/>
                </a:cxn>
              </a:cxnLst>
              <a:rect l="0" t="0" r="r" b="b"/>
              <a:pathLst>
                <a:path w="38" h="24">
                  <a:moveTo>
                    <a:pt x="0" y="12"/>
                  </a:moveTo>
                  <a:cubicBezTo>
                    <a:pt x="11" y="13"/>
                    <a:pt x="22" y="17"/>
                    <a:pt x="30" y="24"/>
                  </a:cubicBezTo>
                  <a:cubicBezTo>
                    <a:pt x="38" y="16"/>
                    <a:pt x="38" y="16"/>
                    <a:pt x="38" y="16"/>
                  </a:cubicBezTo>
                  <a:cubicBezTo>
                    <a:pt x="28" y="7"/>
                    <a:pt x="15" y="1"/>
                    <a:pt x="0" y="0"/>
                  </a:cubicBezTo>
                  <a:lnTo>
                    <a:pt x="0" y="12"/>
                  </a:lnTo>
                  <a:close/>
                </a:path>
              </a:pathLst>
            </a:cu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01" name="Freeform 1406">
              <a:extLst>
                <a:ext uri="{FF2B5EF4-FFF2-40B4-BE49-F238E27FC236}">
                  <a16:creationId xmlns:a16="http://schemas.microsoft.com/office/drawing/2014/main" id="{A64A39AB-A77E-4DA0-B931-D23E10A58EA2}"/>
                </a:ext>
              </a:extLst>
            </p:cNvPr>
            <p:cNvSpPr>
              <a:spLocks/>
            </p:cNvSpPr>
            <p:nvPr/>
          </p:nvSpPr>
          <p:spPr bwMode="auto">
            <a:xfrm>
              <a:off x="10171577" y="5760490"/>
              <a:ext cx="163130" cy="99984"/>
            </a:xfrm>
            <a:custGeom>
              <a:avLst/>
              <a:gdLst>
                <a:gd name="T0" fmla="*/ 8 w 38"/>
                <a:gd name="T1" fmla="*/ 24 h 24"/>
                <a:gd name="T2" fmla="*/ 38 w 38"/>
                <a:gd name="T3" fmla="*/ 12 h 24"/>
                <a:gd name="T4" fmla="*/ 38 w 38"/>
                <a:gd name="T5" fmla="*/ 0 h 24"/>
                <a:gd name="T6" fmla="*/ 0 w 38"/>
                <a:gd name="T7" fmla="*/ 16 h 24"/>
                <a:gd name="T8" fmla="*/ 8 w 38"/>
                <a:gd name="T9" fmla="*/ 24 h 24"/>
              </a:gdLst>
              <a:ahLst/>
              <a:cxnLst>
                <a:cxn ang="0">
                  <a:pos x="T0" y="T1"/>
                </a:cxn>
                <a:cxn ang="0">
                  <a:pos x="T2" y="T3"/>
                </a:cxn>
                <a:cxn ang="0">
                  <a:pos x="T4" y="T5"/>
                </a:cxn>
                <a:cxn ang="0">
                  <a:pos x="T6" y="T7"/>
                </a:cxn>
                <a:cxn ang="0">
                  <a:pos x="T8" y="T9"/>
                </a:cxn>
              </a:cxnLst>
              <a:rect l="0" t="0" r="r" b="b"/>
              <a:pathLst>
                <a:path w="38" h="24">
                  <a:moveTo>
                    <a:pt x="8" y="24"/>
                  </a:moveTo>
                  <a:cubicBezTo>
                    <a:pt x="17" y="17"/>
                    <a:pt x="27" y="13"/>
                    <a:pt x="38" y="12"/>
                  </a:cubicBezTo>
                  <a:cubicBezTo>
                    <a:pt x="38" y="0"/>
                    <a:pt x="38" y="0"/>
                    <a:pt x="38" y="0"/>
                  </a:cubicBezTo>
                  <a:cubicBezTo>
                    <a:pt x="24" y="1"/>
                    <a:pt x="11" y="6"/>
                    <a:pt x="0" y="16"/>
                  </a:cubicBezTo>
                  <a:lnTo>
                    <a:pt x="8" y="24"/>
                  </a:lnTo>
                  <a:close/>
                </a:path>
              </a:pathLst>
            </a:cu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04" name="Freeform 1407">
              <a:extLst>
                <a:ext uri="{FF2B5EF4-FFF2-40B4-BE49-F238E27FC236}">
                  <a16:creationId xmlns:a16="http://schemas.microsoft.com/office/drawing/2014/main" id="{7B3AB554-2AD8-47A8-9E70-F06390F0440C}"/>
                </a:ext>
              </a:extLst>
            </p:cNvPr>
            <p:cNvSpPr>
              <a:spLocks/>
            </p:cNvSpPr>
            <p:nvPr/>
          </p:nvSpPr>
          <p:spPr bwMode="auto">
            <a:xfrm>
              <a:off x="10082121" y="5855210"/>
              <a:ext cx="99984" cy="157866"/>
            </a:xfrm>
            <a:custGeom>
              <a:avLst/>
              <a:gdLst>
                <a:gd name="T0" fmla="*/ 12 w 24"/>
                <a:gd name="T1" fmla="*/ 38 h 38"/>
                <a:gd name="T2" fmla="*/ 24 w 24"/>
                <a:gd name="T3" fmla="*/ 8 h 38"/>
                <a:gd name="T4" fmla="*/ 16 w 24"/>
                <a:gd name="T5" fmla="*/ 0 h 38"/>
                <a:gd name="T6" fmla="*/ 0 w 24"/>
                <a:gd name="T7" fmla="*/ 38 h 38"/>
                <a:gd name="T8" fmla="*/ 12 w 24"/>
                <a:gd name="T9" fmla="*/ 38 h 38"/>
              </a:gdLst>
              <a:ahLst/>
              <a:cxnLst>
                <a:cxn ang="0">
                  <a:pos x="T0" y="T1"/>
                </a:cxn>
                <a:cxn ang="0">
                  <a:pos x="T2" y="T3"/>
                </a:cxn>
                <a:cxn ang="0">
                  <a:pos x="T4" y="T5"/>
                </a:cxn>
                <a:cxn ang="0">
                  <a:pos x="T6" y="T7"/>
                </a:cxn>
                <a:cxn ang="0">
                  <a:pos x="T8" y="T9"/>
                </a:cxn>
              </a:cxnLst>
              <a:rect l="0" t="0" r="r" b="b"/>
              <a:pathLst>
                <a:path w="24" h="38">
                  <a:moveTo>
                    <a:pt x="12" y="38"/>
                  </a:moveTo>
                  <a:cubicBezTo>
                    <a:pt x="13" y="27"/>
                    <a:pt x="17" y="16"/>
                    <a:pt x="24" y="8"/>
                  </a:cubicBezTo>
                  <a:cubicBezTo>
                    <a:pt x="16" y="0"/>
                    <a:pt x="16" y="0"/>
                    <a:pt x="16" y="0"/>
                  </a:cubicBezTo>
                  <a:cubicBezTo>
                    <a:pt x="7" y="10"/>
                    <a:pt x="1" y="23"/>
                    <a:pt x="0" y="38"/>
                  </a:cubicBezTo>
                  <a:lnTo>
                    <a:pt x="12" y="38"/>
                  </a:lnTo>
                  <a:close/>
                </a:path>
              </a:pathLst>
            </a:cu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05" name="Freeform 1408">
              <a:extLst>
                <a:ext uri="{FF2B5EF4-FFF2-40B4-BE49-F238E27FC236}">
                  <a16:creationId xmlns:a16="http://schemas.microsoft.com/office/drawing/2014/main" id="{B0A2A06D-08FC-4749-A549-7A60D2AAC00E}"/>
                </a:ext>
              </a:extLst>
            </p:cNvPr>
            <p:cNvSpPr>
              <a:spLocks/>
            </p:cNvSpPr>
            <p:nvPr/>
          </p:nvSpPr>
          <p:spPr bwMode="auto">
            <a:xfrm>
              <a:off x="10297870" y="5902571"/>
              <a:ext cx="178915" cy="178915"/>
            </a:xfrm>
            <a:custGeom>
              <a:avLst/>
              <a:gdLst>
                <a:gd name="T0" fmla="*/ 42 w 42"/>
                <a:gd name="T1" fmla="*/ 8 h 42"/>
                <a:gd name="T2" fmla="*/ 34 w 42"/>
                <a:gd name="T3" fmla="*/ 0 h 42"/>
                <a:gd name="T4" fmla="*/ 15 w 42"/>
                <a:gd name="T5" fmla="*/ 18 h 42"/>
                <a:gd name="T6" fmla="*/ 12 w 42"/>
                <a:gd name="T7" fmla="*/ 18 h 42"/>
                <a:gd name="T8" fmla="*/ 0 w 42"/>
                <a:gd name="T9" fmla="*/ 30 h 42"/>
                <a:gd name="T10" fmla="*/ 12 w 42"/>
                <a:gd name="T11" fmla="*/ 42 h 42"/>
                <a:gd name="T12" fmla="*/ 24 w 42"/>
                <a:gd name="T13" fmla="*/ 30 h 42"/>
                <a:gd name="T14" fmla="*/ 23 w 42"/>
                <a:gd name="T15" fmla="*/ 27 h 42"/>
                <a:gd name="T16" fmla="*/ 42 w 42"/>
                <a:gd name="T17" fmla="*/ 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42">
                  <a:moveTo>
                    <a:pt x="42" y="8"/>
                  </a:moveTo>
                  <a:cubicBezTo>
                    <a:pt x="34" y="0"/>
                    <a:pt x="34" y="0"/>
                    <a:pt x="34" y="0"/>
                  </a:cubicBezTo>
                  <a:cubicBezTo>
                    <a:pt x="15" y="18"/>
                    <a:pt x="15" y="18"/>
                    <a:pt x="15" y="18"/>
                  </a:cubicBezTo>
                  <a:cubicBezTo>
                    <a:pt x="14" y="18"/>
                    <a:pt x="13" y="18"/>
                    <a:pt x="12" y="18"/>
                  </a:cubicBezTo>
                  <a:cubicBezTo>
                    <a:pt x="5" y="18"/>
                    <a:pt x="0" y="23"/>
                    <a:pt x="0" y="30"/>
                  </a:cubicBezTo>
                  <a:cubicBezTo>
                    <a:pt x="0" y="37"/>
                    <a:pt x="5" y="42"/>
                    <a:pt x="12" y="42"/>
                  </a:cubicBezTo>
                  <a:cubicBezTo>
                    <a:pt x="19" y="42"/>
                    <a:pt x="24" y="37"/>
                    <a:pt x="24" y="30"/>
                  </a:cubicBezTo>
                  <a:cubicBezTo>
                    <a:pt x="24" y="29"/>
                    <a:pt x="24" y="28"/>
                    <a:pt x="23" y="27"/>
                  </a:cubicBezTo>
                  <a:lnTo>
                    <a:pt x="42" y="8"/>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13" name="Group 12">
            <a:extLst>
              <a:ext uri="{FF2B5EF4-FFF2-40B4-BE49-F238E27FC236}">
                <a16:creationId xmlns:a16="http://schemas.microsoft.com/office/drawing/2014/main" id="{407DFAFF-8C2E-43EA-B69F-AA08267529E2}"/>
              </a:ext>
            </a:extLst>
          </p:cNvPr>
          <p:cNvGrpSpPr/>
          <p:nvPr/>
        </p:nvGrpSpPr>
        <p:grpSpPr>
          <a:xfrm>
            <a:off x="9061876" y="1925562"/>
            <a:ext cx="483423" cy="483423"/>
            <a:chOff x="9162827" y="1753765"/>
            <a:chExt cx="483423" cy="483423"/>
          </a:xfrm>
        </p:grpSpPr>
        <p:sp>
          <p:nvSpPr>
            <p:cNvPr id="108" name="Freeform 1054">
              <a:extLst>
                <a:ext uri="{FF2B5EF4-FFF2-40B4-BE49-F238E27FC236}">
                  <a16:creationId xmlns:a16="http://schemas.microsoft.com/office/drawing/2014/main" id="{938A88EC-C9FF-4067-B8D0-ABD1D11F104D}"/>
                </a:ext>
              </a:extLst>
            </p:cNvPr>
            <p:cNvSpPr>
              <a:spLocks noEditPoints="1"/>
            </p:cNvSpPr>
            <p:nvPr/>
          </p:nvSpPr>
          <p:spPr bwMode="auto">
            <a:xfrm>
              <a:off x="9162827" y="1753765"/>
              <a:ext cx="483423" cy="483423"/>
            </a:xfrm>
            <a:custGeom>
              <a:avLst/>
              <a:gdLst>
                <a:gd name="T0" fmla="*/ 73 w 80"/>
                <a:gd name="T1" fmla="*/ 46 h 80"/>
                <a:gd name="T2" fmla="*/ 73 w 80"/>
                <a:gd name="T3" fmla="*/ 33 h 80"/>
                <a:gd name="T4" fmla="*/ 80 w 80"/>
                <a:gd name="T5" fmla="*/ 28 h 80"/>
                <a:gd name="T6" fmla="*/ 77 w 80"/>
                <a:gd name="T7" fmla="*/ 20 h 80"/>
                <a:gd name="T8" fmla="*/ 68 w 80"/>
                <a:gd name="T9" fmla="*/ 21 h 80"/>
                <a:gd name="T10" fmla="*/ 59 w 80"/>
                <a:gd name="T11" fmla="*/ 12 h 80"/>
                <a:gd name="T12" fmla="*/ 60 w 80"/>
                <a:gd name="T13" fmla="*/ 3 h 80"/>
                <a:gd name="T14" fmla="*/ 52 w 80"/>
                <a:gd name="T15" fmla="*/ 0 h 80"/>
                <a:gd name="T16" fmla="*/ 47 w 80"/>
                <a:gd name="T17" fmla="*/ 7 h 80"/>
                <a:gd name="T18" fmla="*/ 33 w 80"/>
                <a:gd name="T19" fmla="*/ 7 h 80"/>
                <a:gd name="T20" fmla="*/ 28 w 80"/>
                <a:gd name="T21" fmla="*/ 0 h 80"/>
                <a:gd name="T22" fmla="*/ 20 w 80"/>
                <a:gd name="T23" fmla="*/ 3 h 80"/>
                <a:gd name="T24" fmla="*/ 22 w 80"/>
                <a:gd name="T25" fmla="*/ 12 h 80"/>
                <a:gd name="T26" fmla="*/ 12 w 80"/>
                <a:gd name="T27" fmla="*/ 21 h 80"/>
                <a:gd name="T28" fmla="*/ 3 w 80"/>
                <a:gd name="T29" fmla="*/ 20 h 80"/>
                <a:gd name="T30" fmla="*/ 0 w 80"/>
                <a:gd name="T31" fmla="*/ 28 h 80"/>
                <a:gd name="T32" fmla="*/ 7 w 80"/>
                <a:gd name="T33" fmla="*/ 33 h 80"/>
                <a:gd name="T34" fmla="*/ 7 w 80"/>
                <a:gd name="T35" fmla="*/ 47 h 80"/>
                <a:gd name="T36" fmla="*/ 0 w 80"/>
                <a:gd name="T37" fmla="*/ 52 h 80"/>
                <a:gd name="T38" fmla="*/ 3 w 80"/>
                <a:gd name="T39" fmla="*/ 60 h 80"/>
                <a:gd name="T40" fmla="*/ 12 w 80"/>
                <a:gd name="T41" fmla="*/ 58 h 80"/>
                <a:gd name="T42" fmla="*/ 22 w 80"/>
                <a:gd name="T43" fmla="*/ 68 h 80"/>
                <a:gd name="T44" fmla="*/ 20 w 80"/>
                <a:gd name="T45" fmla="*/ 77 h 80"/>
                <a:gd name="T46" fmla="*/ 28 w 80"/>
                <a:gd name="T47" fmla="*/ 80 h 80"/>
                <a:gd name="T48" fmla="*/ 34 w 80"/>
                <a:gd name="T49" fmla="*/ 73 h 80"/>
                <a:gd name="T50" fmla="*/ 47 w 80"/>
                <a:gd name="T51" fmla="*/ 73 h 80"/>
                <a:gd name="T52" fmla="*/ 52 w 80"/>
                <a:gd name="T53" fmla="*/ 80 h 80"/>
                <a:gd name="T54" fmla="*/ 60 w 80"/>
                <a:gd name="T55" fmla="*/ 77 h 80"/>
                <a:gd name="T56" fmla="*/ 59 w 80"/>
                <a:gd name="T57" fmla="*/ 68 h 80"/>
                <a:gd name="T58" fmla="*/ 68 w 80"/>
                <a:gd name="T59" fmla="*/ 58 h 80"/>
                <a:gd name="T60" fmla="*/ 77 w 80"/>
                <a:gd name="T61" fmla="*/ 60 h 80"/>
                <a:gd name="T62" fmla="*/ 80 w 80"/>
                <a:gd name="T63" fmla="*/ 52 h 80"/>
                <a:gd name="T64" fmla="*/ 73 w 80"/>
                <a:gd name="T65" fmla="*/ 46 h 80"/>
                <a:gd name="T66" fmla="*/ 32 w 80"/>
                <a:gd name="T67" fmla="*/ 59 h 80"/>
                <a:gd name="T68" fmla="*/ 21 w 80"/>
                <a:gd name="T69" fmla="*/ 32 h 80"/>
                <a:gd name="T70" fmla="*/ 48 w 80"/>
                <a:gd name="T71" fmla="*/ 21 h 80"/>
                <a:gd name="T72" fmla="*/ 59 w 80"/>
                <a:gd name="T73" fmla="*/ 48 h 80"/>
                <a:gd name="T74" fmla="*/ 32 w 80"/>
                <a:gd name="T75" fmla="*/ 59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0" h="80">
                  <a:moveTo>
                    <a:pt x="73" y="46"/>
                  </a:moveTo>
                  <a:cubicBezTo>
                    <a:pt x="74" y="42"/>
                    <a:pt x="74" y="37"/>
                    <a:pt x="73" y="33"/>
                  </a:cubicBezTo>
                  <a:cubicBezTo>
                    <a:pt x="80" y="28"/>
                    <a:pt x="80" y="28"/>
                    <a:pt x="80" y="28"/>
                  </a:cubicBezTo>
                  <a:cubicBezTo>
                    <a:pt x="77" y="20"/>
                    <a:pt x="77" y="20"/>
                    <a:pt x="77" y="20"/>
                  </a:cubicBezTo>
                  <a:cubicBezTo>
                    <a:pt x="68" y="21"/>
                    <a:pt x="68" y="21"/>
                    <a:pt x="68" y="21"/>
                  </a:cubicBezTo>
                  <a:cubicBezTo>
                    <a:pt x="66" y="18"/>
                    <a:pt x="62" y="14"/>
                    <a:pt x="59" y="12"/>
                  </a:cubicBezTo>
                  <a:cubicBezTo>
                    <a:pt x="60" y="3"/>
                    <a:pt x="60" y="3"/>
                    <a:pt x="60" y="3"/>
                  </a:cubicBezTo>
                  <a:cubicBezTo>
                    <a:pt x="52" y="0"/>
                    <a:pt x="52" y="0"/>
                    <a:pt x="52" y="0"/>
                  </a:cubicBezTo>
                  <a:cubicBezTo>
                    <a:pt x="47" y="7"/>
                    <a:pt x="47" y="7"/>
                    <a:pt x="47" y="7"/>
                  </a:cubicBezTo>
                  <a:cubicBezTo>
                    <a:pt x="42" y="6"/>
                    <a:pt x="38" y="6"/>
                    <a:pt x="33" y="7"/>
                  </a:cubicBezTo>
                  <a:cubicBezTo>
                    <a:pt x="28" y="0"/>
                    <a:pt x="28" y="0"/>
                    <a:pt x="28" y="0"/>
                  </a:cubicBezTo>
                  <a:cubicBezTo>
                    <a:pt x="20" y="3"/>
                    <a:pt x="20" y="3"/>
                    <a:pt x="20" y="3"/>
                  </a:cubicBezTo>
                  <a:cubicBezTo>
                    <a:pt x="22" y="12"/>
                    <a:pt x="22" y="12"/>
                    <a:pt x="22" y="12"/>
                  </a:cubicBezTo>
                  <a:cubicBezTo>
                    <a:pt x="18" y="14"/>
                    <a:pt x="15" y="18"/>
                    <a:pt x="12" y="21"/>
                  </a:cubicBezTo>
                  <a:cubicBezTo>
                    <a:pt x="3" y="20"/>
                    <a:pt x="3" y="20"/>
                    <a:pt x="3" y="20"/>
                  </a:cubicBezTo>
                  <a:cubicBezTo>
                    <a:pt x="0" y="28"/>
                    <a:pt x="0" y="28"/>
                    <a:pt x="0" y="28"/>
                  </a:cubicBezTo>
                  <a:cubicBezTo>
                    <a:pt x="7" y="33"/>
                    <a:pt x="7" y="33"/>
                    <a:pt x="7" y="33"/>
                  </a:cubicBezTo>
                  <a:cubicBezTo>
                    <a:pt x="7" y="38"/>
                    <a:pt x="7" y="42"/>
                    <a:pt x="7" y="47"/>
                  </a:cubicBezTo>
                  <a:cubicBezTo>
                    <a:pt x="0" y="52"/>
                    <a:pt x="0" y="52"/>
                    <a:pt x="0" y="52"/>
                  </a:cubicBezTo>
                  <a:cubicBezTo>
                    <a:pt x="3" y="60"/>
                    <a:pt x="3" y="60"/>
                    <a:pt x="3" y="60"/>
                  </a:cubicBezTo>
                  <a:cubicBezTo>
                    <a:pt x="12" y="58"/>
                    <a:pt x="12" y="58"/>
                    <a:pt x="12" y="58"/>
                  </a:cubicBezTo>
                  <a:cubicBezTo>
                    <a:pt x="15" y="62"/>
                    <a:pt x="18" y="65"/>
                    <a:pt x="22" y="68"/>
                  </a:cubicBezTo>
                  <a:cubicBezTo>
                    <a:pt x="20" y="77"/>
                    <a:pt x="20" y="77"/>
                    <a:pt x="20" y="77"/>
                  </a:cubicBezTo>
                  <a:cubicBezTo>
                    <a:pt x="28" y="80"/>
                    <a:pt x="28" y="80"/>
                    <a:pt x="28" y="80"/>
                  </a:cubicBezTo>
                  <a:cubicBezTo>
                    <a:pt x="34" y="73"/>
                    <a:pt x="34" y="73"/>
                    <a:pt x="34" y="73"/>
                  </a:cubicBezTo>
                  <a:cubicBezTo>
                    <a:pt x="38" y="73"/>
                    <a:pt x="43" y="73"/>
                    <a:pt x="47" y="73"/>
                  </a:cubicBezTo>
                  <a:cubicBezTo>
                    <a:pt x="52" y="80"/>
                    <a:pt x="52" y="80"/>
                    <a:pt x="52" y="80"/>
                  </a:cubicBezTo>
                  <a:cubicBezTo>
                    <a:pt x="60" y="77"/>
                    <a:pt x="60" y="77"/>
                    <a:pt x="60" y="77"/>
                  </a:cubicBezTo>
                  <a:cubicBezTo>
                    <a:pt x="59" y="68"/>
                    <a:pt x="59" y="68"/>
                    <a:pt x="59" y="68"/>
                  </a:cubicBezTo>
                  <a:cubicBezTo>
                    <a:pt x="62" y="65"/>
                    <a:pt x="66" y="62"/>
                    <a:pt x="68" y="58"/>
                  </a:cubicBezTo>
                  <a:cubicBezTo>
                    <a:pt x="77" y="60"/>
                    <a:pt x="77" y="60"/>
                    <a:pt x="77" y="60"/>
                  </a:cubicBezTo>
                  <a:cubicBezTo>
                    <a:pt x="80" y="52"/>
                    <a:pt x="80" y="52"/>
                    <a:pt x="80" y="52"/>
                  </a:cubicBezTo>
                  <a:lnTo>
                    <a:pt x="73" y="46"/>
                  </a:lnTo>
                  <a:close/>
                  <a:moveTo>
                    <a:pt x="32" y="59"/>
                  </a:moveTo>
                  <a:cubicBezTo>
                    <a:pt x="22" y="55"/>
                    <a:pt x="16" y="43"/>
                    <a:pt x="21" y="32"/>
                  </a:cubicBezTo>
                  <a:cubicBezTo>
                    <a:pt x="25" y="21"/>
                    <a:pt x="37" y="16"/>
                    <a:pt x="48" y="21"/>
                  </a:cubicBezTo>
                  <a:cubicBezTo>
                    <a:pt x="59" y="25"/>
                    <a:pt x="64" y="37"/>
                    <a:pt x="59" y="48"/>
                  </a:cubicBezTo>
                  <a:cubicBezTo>
                    <a:pt x="55" y="58"/>
                    <a:pt x="43" y="64"/>
                    <a:pt x="32" y="59"/>
                  </a:cubicBezTo>
                  <a:close/>
                </a:path>
              </a:pathLst>
            </a:cu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09" name="Freeform 5">
              <a:extLst>
                <a:ext uri="{FF2B5EF4-FFF2-40B4-BE49-F238E27FC236}">
                  <a16:creationId xmlns:a16="http://schemas.microsoft.com/office/drawing/2014/main" id="{B92A4DD1-665D-40FA-8817-73F7A6F5EB74}"/>
                </a:ext>
              </a:extLst>
            </p:cNvPr>
            <p:cNvSpPr>
              <a:spLocks noEditPoints="1"/>
            </p:cNvSpPr>
            <p:nvPr/>
          </p:nvSpPr>
          <p:spPr bwMode="auto">
            <a:xfrm>
              <a:off x="9363230" y="1954168"/>
              <a:ext cx="82616" cy="82616"/>
            </a:xfrm>
            <a:custGeom>
              <a:avLst/>
              <a:gdLst>
                <a:gd name="T0" fmla="*/ 118 w 400"/>
                <a:gd name="T1" fmla="*/ 104 h 400"/>
                <a:gd name="T2" fmla="*/ 118 w 400"/>
                <a:gd name="T3" fmla="*/ 104 h 400"/>
                <a:gd name="T4" fmla="*/ 112 w 400"/>
                <a:gd name="T5" fmla="*/ 112 h 400"/>
                <a:gd name="T6" fmla="*/ 104 w 400"/>
                <a:gd name="T7" fmla="*/ 118 h 400"/>
                <a:gd name="T8" fmla="*/ 93 w 400"/>
                <a:gd name="T9" fmla="*/ 120 h 400"/>
                <a:gd name="T10" fmla="*/ 83 w 400"/>
                <a:gd name="T11" fmla="*/ 118 h 400"/>
                <a:gd name="T12" fmla="*/ 74 w 400"/>
                <a:gd name="T13" fmla="*/ 112 h 400"/>
                <a:gd name="T14" fmla="*/ 69 w 400"/>
                <a:gd name="T15" fmla="*/ 104 h 400"/>
                <a:gd name="T16" fmla="*/ 67 w 400"/>
                <a:gd name="T17" fmla="*/ 93 h 400"/>
                <a:gd name="T18" fmla="*/ 69 w 400"/>
                <a:gd name="T19" fmla="*/ 83 h 400"/>
                <a:gd name="T20" fmla="*/ 74 w 400"/>
                <a:gd name="T21" fmla="*/ 75 h 400"/>
                <a:gd name="T22" fmla="*/ 83 w 400"/>
                <a:gd name="T23" fmla="*/ 69 h 400"/>
                <a:gd name="T24" fmla="*/ 93 w 400"/>
                <a:gd name="T25" fmla="*/ 67 h 400"/>
                <a:gd name="T26" fmla="*/ 104 w 400"/>
                <a:gd name="T27" fmla="*/ 69 h 400"/>
                <a:gd name="T28" fmla="*/ 112 w 400"/>
                <a:gd name="T29" fmla="*/ 75 h 400"/>
                <a:gd name="T30" fmla="*/ 118 w 400"/>
                <a:gd name="T31" fmla="*/ 83 h 400"/>
                <a:gd name="T32" fmla="*/ 120 w 400"/>
                <a:gd name="T33" fmla="*/ 93 h 400"/>
                <a:gd name="T34" fmla="*/ 118 w 400"/>
                <a:gd name="T35" fmla="*/ 104 h 400"/>
                <a:gd name="T36" fmla="*/ 258 w 400"/>
                <a:gd name="T37" fmla="*/ 179 h 400"/>
                <a:gd name="T38" fmla="*/ 258 w 400"/>
                <a:gd name="T39" fmla="*/ 179 h 400"/>
                <a:gd name="T40" fmla="*/ 263 w 400"/>
                <a:gd name="T41" fmla="*/ 161 h 400"/>
                <a:gd name="T42" fmla="*/ 267 w 400"/>
                <a:gd name="T43" fmla="*/ 133 h 400"/>
                <a:gd name="T44" fmla="*/ 256 w 400"/>
                <a:gd name="T45" fmla="*/ 82 h 400"/>
                <a:gd name="T46" fmla="*/ 227 w 400"/>
                <a:gd name="T47" fmla="*/ 39 h 400"/>
                <a:gd name="T48" fmla="*/ 185 w 400"/>
                <a:gd name="T49" fmla="*/ 11 h 400"/>
                <a:gd name="T50" fmla="*/ 133 w 400"/>
                <a:gd name="T51" fmla="*/ 0 h 400"/>
                <a:gd name="T52" fmla="*/ 81 w 400"/>
                <a:gd name="T53" fmla="*/ 11 h 400"/>
                <a:gd name="T54" fmla="*/ 39 w 400"/>
                <a:gd name="T55" fmla="*/ 39 h 400"/>
                <a:gd name="T56" fmla="*/ 10 w 400"/>
                <a:gd name="T57" fmla="*/ 82 h 400"/>
                <a:gd name="T58" fmla="*/ 0 w 400"/>
                <a:gd name="T59" fmla="*/ 133 h 400"/>
                <a:gd name="T60" fmla="*/ 10 w 400"/>
                <a:gd name="T61" fmla="*/ 185 h 400"/>
                <a:gd name="T62" fmla="*/ 39 w 400"/>
                <a:gd name="T63" fmla="*/ 228 h 400"/>
                <a:gd name="T64" fmla="*/ 81 w 400"/>
                <a:gd name="T65" fmla="*/ 256 h 400"/>
                <a:gd name="T66" fmla="*/ 133 w 400"/>
                <a:gd name="T67" fmla="*/ 267 h 400"/>
                <a:gd name="T68" fmla="*/ 177 w 400"/>
                <a:gd name="T69" fmla="*/ 259 h 400"/>
                <a:gd name="T70" fmla="*/ 213 w 400"/>
                <a:gd name="T71" fmla="*/ 240 h 400"/>
                <a:gd name="T72" fmla="*/ 213 w 400"/>
                <a:gd name="T73" fmla="*/ 240 h 400"/>
                <a:gd name="T74" fmla="*/ 213 w 400"/>
                <a:gd name="T75" fmla="*/ 293 h 400"/>
                <a:gd name="T76" fmla="*/ 267 w 400"/>
                <a:gd name="T77" fmla="*/ 293 h 400"/>
                <a:gd name="T78" fmla="*/ 267 w 400"/>
                <a:gd name="T79" fmla="*/ 347 h 400"/>
                <a:gd name="T80" fmla="*/ 320 w 400"/>
                <a:gd name="T81" fmla="*/ 347 h 400"/>
                <a:gd name="T82" fmla="*/ 320 w 400"/>
                <a:gd name="T83" fmla="*/ 400 h 400"/>
                <a:gd name="T84" fmla="*/ 400 w 400"/>
                <a:gd name="T85" fmla="*/ 400 h 400"/>
                <a:gd name="T86" fmla="*/ 400 w 400"/>
                <a:gd name="T87" fmla="*/ 320 h 400"/>
                <a:gd name="T88" fmla="*/ 258 w 400"/>
                <a:gd name="T89" fmla="*/ 179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00" h="400">
                  <a:moveTo>
                    <a:pt x="118" y="104"/>
                  </a:moveTo>
                  <a:lnTo>
                    <a:pt x="118" y="104"/>
                  </a:lnTo>
                  <a:cubicBezTo>
                    <a:pt x="116" y="107"/>
                    <a:pt x="114" y="110"/>
                    <a:pt x="112" y="112"/>
                  </a:cubicBezTo>
                  <a:cubicBezTo>
                    <a:pt x="110" y="115"/>
                    <a:pt x="107" y="117"/>
                    <a:pt x="104" y="118"/>
                  </a:cubicBezTo>
                  <a:cubicBezTo>
                    <a:pt x="100" y="119"/>
                    <a:pt x="97" y="120"/>
                    <a:pt x="93" y="120"/>
                  </a:cubicBezTo>
                  <a:cubicBezTo>
                    <a:pt x="89" y="120"/>
                    <a:pt x="86" y="119"/>
                    <a:pt x="83" y="118"/>
                  </a:cubicBezTo>
                  <a:cubicBezTo>
                    <a:pt x="80" y="117"/>
                    <a:pt x="77" y="115"/>
                    <a:pt x="74" y="112"/>
                  </a:cubicBezTo>
                  <a:cubicBezTo>
                    <a:pt x="72" y="110"/>
                    <a:pt x="70" y="107"/>
                    <a:pt x="69" y="104"/>
                  </a:cubicBezTo>
                  <a:cubicBezTo>
                    <a:pt x="67" y="101"/>
                    <a:pt x="67" y="97"/>
                    <a:pt x="67" y="93"/>
                  </a:cubicBezTo>
                  <a:cubicBezTo>
                    <a:pt x="67" y="90"/>
                    <a:pt x="67" y="86"/>
                    <a:pt x="69" y="83"/>
                  </a:cubicBezTo>
                  <a:cubicBezTo>
                    <a:pt x="70" y="80"/>
                    <a:pt x="72" y="77"/>
                    <a:pt x="74" y="75"/>
                  </a:cubicBezTo>
                  <a:cubicBezTo>
                    <a:pt x="77" y="72"/>
                    <a:pt x="80" y="70"/>
                    <a:pt x="83" y="69"/>
                  </a:cubicBezTo>
                  <a:cubicBezTo>
                    <a:pt x="86" y="68"/>
                    <a:pt x="89" y="67"/>
                    <a:pt x="93" y="67"/>
                  </a:cubicBezTo>
                  <a:cubicBezTo>
                    <a:pt x="97" y="67"/>
                    <a:pt x="100" y="68"/>
                    <a:pt x="104" y="69"/>
                  </a:cubicBezTo>
                  <a:cubicBezTo>
                    <a:pt x="107" y="70"/>
                    <a:pt x="110" y="72"/>
                    <a:pt x="112" y="75"/>
                  </a:cubicBezTo>
                  <a:cubicBezTo>
                    <a:pt x="114" y="77"/>
                    <a:pt x="116" y="80"/>
                    <a:pt x="118" y="83"/>
                  </a:cubicBezTo>
                  <a:cubicBezTo>
                    <a:pt x="119" y="86"/>
                    <a:pt x="120" y="90"/>
                    <a:pt x="120" y="93"/>
                  </a:cubicBezTo>
                  <a:cubicBezTo>
                    <a:pt x="120" y="97"/>
                    <a:pt x="119" y="101"/>
                    <a:pt x="118" y="104"/>
                  </a:cubicBezTo>
                  <a:close/>
                  <a:moveTo>
                    <a:pt x="258" y="179"/>
                  </a:moveTo>
                  <a:lnTo>
                    <a:pt x="258" y="179"/>
                  </a:lnTo>
                  <a:cubicBezTo>
                    <a:pt x="260" y="173"/>
                    <a:pt x="262" y="167"/>
                    <a:pt x="263" y="161"/>
                  </a:cubicBezTo>
                  <a:cubicBezTo>
                    <a:pt x="265" y="152"/>
                    <a:pt x="267" y="143"/>
                    <a:pt x="267" y="133"/>
                  </a:cubicBezTo>
                  <a:cubicBezTo>
                    <a:pt x="267" y="115"/>
                    <a:pt x="263" y="98"/>
                    <a:pt x="256" y="82"/>
                  </a:cubicBezTo>
                  <a:cubicBezTo>
                    <a:pt x="249" y="65"/>
                    <a:pt x="239" y="51"/>
                    <a:pt x="227" y="39"/>
                  </a:cubicBezTo>
                  <a:cubicBezTo>
                    <a:pt x="215" y="27"/>
                    <a:pt x="201" y="18"/>
                    <a:pt x="185" y="11"/>
                  </a:cubicBezTo>
                  <a:cubicBezTo>
                    <a:pt x="169" y="4"/>
                    <a:pt x="151" y="0"/>
                    <a:pt x="133" y="0"/>
                  </a:cubicBezTo>
                  <a:cubicBezTo>
                    <a:pt x="115" y="0"/>
                    <a:pt x="97" y="4"/>
                    <a:pt x="81" y="11"/>
                  </a:cubicBezTo>
                  <a:cubicBezTo>
                    <a:pt x="65" y="18"/>
                    <a:pt x="51" y="27"/>
                    <a:pt x="39" y="39"/>
                  </a:cubicBezTo>
                  <a:cubicBezTo>
                    <a:pt x="27" y="51"/>
                    <a:pt x="17" y="65"/>
                    <a:pt x="10" y="82"/>
                  </a:cubicBezTo>
                  <a:cubicBezTo>
                    <a:pt x="3" y="98"/>
                    <a:pt x="0" y="115"/>
                    <a:pt x="0" y="133"/>
                  </a:cubicBezTo>
                  <a:cubicBezTo>
                    <a:pt x="0" y="152"/>
                    <a:pt x="3" y="169"/>
                    <a:pt x="10" y="185"/>
                  </a:cubicBezTo>
                  <a:cubicBezTo>
                    <a:pt x="17" y="202"/>
                    <a:pt x="27" y="216"/>
                    <a:pt x="39" y="228"/>
                  </a:cubicBezTo>
                  <a:cubicBezTo>
                    <a:pt x="51" y="240"/>
                    <a:pt x="65" y="249"/>
                    <a:pt x="81" y="256"/>
                  </a:cubicBezTo>
                  <a:cubicBezTo>
                    <a:pt x="97" y="263"/>
                    <a:pt x="115" y="267"/>
                    <a:pt x="133" y="267"/>
                  </a:cubicBezTo>
                  <a:cubicBezTo>
                    <a:pt x="148" y="267"/>
                    <a:pt x="163" y="264"/>
                    <a:pt x="177" y="259"/>
                  </a:cubicBezTo>
                  <a:cubicBezTo>
                    <a:pt x="190" y="255"/>
                    <a:pt x="202" y="248"/>
                    <a:pt x="213" y="240"/>
                  </a:cubicBezTo>
                  <a:lnTo>
                    <a:pt x="213" y="240"/>
                  </a:lnTo>
                  <a:lnTo>
                    <a:pt x="213" y="293"/>
                  </a:lnTo>
                  <a:lnTo>
                    <a:pt x="267" y="293"/>
                  </a:lnTo>
                  <a:lnTo>
                    <a:pt x="267" y="347"/>
                  </a:lnTo>
                  <a:lnTo>
                    <a:pt x="320" y="347"/>
                  </a:lnTo>
                  <a:lnTo>
                    <a:pt x="320" y="400"/>
                  </a:lnTo>
                  <a:lnTo>
                    <a:pt x="400" y="400"/>
                  </a:lnTo>
                  <a:lnTo>
                    <a:pt x="400" y="320"/>
                  </a:lnTo>
                  <a:lnTo>
                    <a:pt x="258" y="179"/>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sp>
        <p:nvSpPr>
          <p:cNvPr id="138" name="Arrow: Chevron 137">
            <a:extLst>
              <a:ext uri="{FF2B5EF4-FFF2-40B4-BE49-F238E27FC236}">
                <a16:creationId xmlns:a16="http://schemas.microsoft.com/office/drawing/2014/main" id="{FFFA4BEC-8E29-41DB-A460-306B8381E157}"/>
              </a:ext>
            </a:extLst>
          </p:cNvPr>
          <p:cNvSpPr/>
          <p:nvPr/>
        </p:nvSpPr>
        <p:spPr bwMode="auto">
          <a:xfrm>
            <a:off x="2580538" y="1947370"/>
            <a:ext cx="286363" cy="439807"/>
          </a:xfrm>
          <a:prstGeom prst="chevron">
            <a:avLst>
              <a:gd name="adj" fmla="val 62983"/>
            </a:avLst>
          </a:prstGeom>
          <a:solidFill>
            <a:schemeClr val="accent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39" name="Arrow: Chevron 138">
            <a:extLst>
              <a:ext uri="{FF2B5EF4-FFF2-40B4-BE49-F238E27FC236}">
                <a16:creationId xmlns:a16="http://schemas.microsoft.com/office/drawing/2014/main" id="{A064AA26-59D0-4600-942F-1F59BE7153EA}"/>
              </a:ext>
            </a:extLst>
          </p:cNvPr>
          <p:cNvSpPr/>
          <p:nvPr/>
        </p:nvSpPr>
        <p:spPr bwMode="auto">
          <a:xfrm>
            <a:off x="5450142" y="1947370"/>
            <a:ext cx="286363" cy="439807"/>
          </a:xfrm>
          <a:prstGeom prst="chevron">
            <a:avLst>
              <a:gd name="adj" fmla="val 61541"/>
            </a:avLst>
          </a:prstGeom>
          <a:solidFill>
            <a:schemeClr val="accent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40" name="Arrow: Chevron 139">
            <a:extLst>
              <a:ext uri="{FF2B5EF4-FFF2-40B4-BE49-F238E27FC236}">
                <a16:creationId xmlns:a16="http://schemas.microsoft.com/office/drawing/2014/main" id="{3BFA48E6-F6E4-4E2C-8312-85776418D99C}"/>
              </a:ext>
            </a:extLst>
          </p:cNvPr>
          <p:cNvSpPr/>
          <p:nvPr/>
        </p:nvSpPr>
        <p:spPr bwMode="auto">
          <a:xfrm>
            <a:off x="8499446" y="1947370"/>
            <a:ext cx="286363" cy="439807"/>
          </a:xfrm>
          <a:prstGeom prst="chevron">
            <a:avLst>
              <a:gd name="adj" fmla="val 61541"/>
            </a:avLst>
          </a:prstGeom>
          <a:solidFill>
            <a:schemeClr val="accent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41" name="Arrow: Chevron 140">
            <a:extLst>
              <a:ext uri="{FF2B5EF4-FFF2-40B4-BE49-F238E27FC236}">
                <a16:creationId xmlns:a16="http://schemas.microsoft.com/office/drawing/2014/main" id="{3DB08F07-E3CD-4756-BD12-D8702DEB3889}"/>
              </a:ext>
            </a:extLst>
          </p:cNvPr>
          <p:cNvSpPr/>
          <p:nvPr/>
        </p:nvSpPr>
        <p:spPr bwMode="auto">
          <a:xfrm flipH="1">
            <a:off x="8077415" y="1947370"/>
            <a:ext cx="286363" cy="439807"/>
          </a:xfrm>
          <a:prstGeom prst="chevron">
            <a:avLst>
              <a:gd name="adj" fmla="val 61541"/>
            </a:avLst>
          </a:prstGeom>
          <a:solidFill>
            <a:schemeClr val="accent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79" name="Text Placeholder 5">
            <a:extLst>
              <a:ext uri="{FF2B5EF4-FFF2-40B4-BE49-F238E27FC236}">
                <a16:creationId xmlns:a16="http://schemas.microsoft.com/office/drawing/2014/main" id="{6AFF289A-524E-4C14-99DF-BB4EB1F0EED4}"/>
              </a:ext>
            </a:extLst>
          </p:cNvPr>
          <p:cNvSpPr txBox="1">
            <a:spLocks/>
          </p:cNvSpPr>
          <p:nvPr/>
        </p:nvSpPr>
        <p:spPr>
          <a:xfrm>
            <a:off x="289766" y="2696561"/>
            <a:ext cx="2715361" cy="3976859"/>
          </a:xfrm>
          <a:prstGeom prst="rect">
            <a:avLst/>
          </a:prstGeom>
        </p:spPr>
        <p:txBody>
          <a:bodyPr/>
          <a:lstStyle>
            <a:lvl1pPr marL="0" marR="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bold"/>
                <a:ea typeface="+mn-ea"/>
                <a:cs typeface="Segoe UI Semilight" panose="020B0402040204020203" pitchFamily="34" charset="0"/>
              </a:rPr>
              <a:t>Build an Inventory of apps, databases, &amp; VMs</a:t>
            </a:r>
          </a:p>
          <a:p>
            <a:pPr marL="0" marR="0" lvl="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bold"/>
                <a:ea typeface="+mn-ea"/>
                <a:cs typeface="Segoe UI Semilight" panose="020B0402040204020203" pitchFamily="34" charset="0"/>
              </a:rPr>
              <a:t>Update or create service catalog with the Business, and beware departmental apps, databases &amp; reports</a:t>
            </a:r>
          </a:p>
          <a:p>
            <a:pPr marL="0" marR="0" lvl="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bold"/>
                <a:ea typeface="+mn-ea"/>
                <a:cs typeface="Segoe UI Semilight" panose="020B0402040204020203" pitchFamily="34" charset="0"/>
              </a:rPr>
              <a:t>Look for good POC candidates</a:t>
            </a:r>
          </a:p>
          <a:p>
            <a:pPr marL="0" marR="0" lvl="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bold"/>
                <a:ea typeface="+mn-ea"/>
                <a:cs typeface="Segoe UI Semilight" panose="020B0402040204020203" pitchFamily="34" charset="0"/>
              </a:rPr>
              <a:t>Assign priority, complexity &amp; risk to all items which will be migrated to Azure</a:t>
            </a:r>
          </a:p>
          <a:p>
            <a:pPr marL="0" marR="0" lvl="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bold"/>
                <a:ea typeface="+mn-ea"/>
                <a:cs typeface="Segoe UI Semilight" panose="020B0402040204020203" pitchFamily="34" charset="0"/>
              </a:rPr>
              <a:t>Beware of higher security apps and those which integrate with firewalls</a:t>
            </a:r>
          </a:p>
          <a:p>
            <a:pPr marL="0" marR="0" lvl="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bold"/>
                <a:ea typeface="+mn-ea"/>
                <a:cs typeface="Segoe UI Semilight" panose="020B0402040204020203" pitchFamily="34" charset="0"/>
              </a:rPr>
              <a:t>“Redesign” every app for Azure!</a:t>
            </a:r>
          </a:p>
        </p:txBody>
      </p:sp>
      <p:sp>
        <p:nvSpPr>
          <p:cNvPr id="81" name="Text Placeholder 5">
            <a:extLst>
              <a:ext uri="{FF2B5EF4-FFF2-40B4-BE49-F238E27FC236}">
                <a16:creationId xmlns:a16="http://schemas.microsoft.com/office/drawing/2014/main" id="{5C924F94-401D-4FDE-9C99-1D2F64D8E27B}"/>
              </a:ext>
            </a:extLst>
          </p:cNvPr>
          <p:cNvSpPr txBox="1">
            <a:spLocks/>
          </p:cNvSpPr>
          <p:nvPr/>
        </p:nvSpPr>
        <p:spPr>
          <a:xfrm>
            <a:off x="3227874" y="2672541"/>
            <a:ext cx="2655690" cy="3596566"/>
          </a:xfrm>
          <a:prstGeom prst="rect">
            <a:avLst/>
          </a:prstGeom>
        </p:spPr>
        <p:txBody>
          <a:bodyPr/>
          <a:lstStyle>
            <a:lvl1pPr marL="0" marR="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bold"/>
                <a:ea typeface="+mn-ea"/>
                <a:cs typeface="Segoe UI Semilight" panose="020B0402040204020203" pitchFamily="34" charset="0"/>
              </a:rPr>
              <a:t>Choose the right tool for the job, and be flexible</a:t>
            </a:r>
          </a:p>
          <a:p>
            <a:pPr marL="0" marR="0" lvl="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bold"/>
                <a:ea typeface="+mn-ea"/>
                <a:cs typeface="Segoe UI Semilight" panose="020B0402040204020203" pitchFamily="34" charset="0"/>
              </a:rPr>
              <a:t>Select more powerful sizes of Azure resources during the migration and scale down (saves time during migrations)</a:t>
            </a:r>
          </a:p>
          <a:p>
            <a:pPr marL="0" marR="0" lvl="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bold"/>
                <a:ea typeface="+mn-ea"/>
                <a:cs typeface="Segoe UI Semilight" panose="020B0402040204020203" pitchFamily="34" charset="0"/>
              </a:rPr>
              <a:t>Involve the Business at every step, identify a contact for each group and demand testers and sign-off (no Monday madness)</a:t>
            </a:r>
          </a:p>
          <a:p>
            <a:pPr marL="0" marR="0" lvl="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bold"/>
                <a:ea typeface="+mn-ea"/>
                <a:cs typeface="Segoe UI Semilight" panose="020B0402040204020203" pitchFamily="34" charset="0"/>
              </a:rPr>
              <a:t>Perform non-disruptive testing and performance testing prior to cutovers</a:t>
            </a:r>
          </a:p>
          <a:p>
            <a:pPr marL="0" marR="0" lvl="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bold"/>
                <a:ea typeface="+mn-ea"/>
                <a:cs typeface="Segoe UI Semilight" panose="020B0402040204020203" pitchFamily="34" charset="0"/>
              </a:rPr>
              <a:t>Start with Easy, then move on to the hard</a:t>
            </a:r>
          </a:p>
          <a:p>
            <a:pPr marL="0" marR="0" lvl="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endPar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bold"/>
              <a:ea typeface="+mn-ea"/>
              <a:cs typeface="Segoe UI Semilight" panose="020B0402040204020203" pitchFamily="34" charset="0"/>
            </a:endParaRPr>
          </a:p>
          <a:p>
            <a:pPr marL="0" marR="0" lvl="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endPar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bold"/>
              <a:ea typeface="+mn-ea"/>
              <a:cs typeface="Segoe UI Semilight" panose="020B0402040204020203" pitchFamily="34" charset="0"/>
            </a:endParaRPr>
          </a:p>
        </p:txBody>
      </p:sp>
      <p:sp>
        <p:nvSpPr>
          <p:cNvPr id="82" name="Text Placeholder 5">
            <a:extLst>
              <a:ext uri="{FF2B5EF4-FFF2-40B4-BE49-F238E27FC236}">
                <a16:creationId xmlns:a16="http://schemas.microsoft.com/office/drawing/2014/main" id="{91749243-F1EE-467F-AEEB-E7BE03344AEE}"/>
              </a:ext>
            </a:extLst>
          </p:cNvPr>
          <p:cNvSpPr txBox="1">
            <a:spLocks/>
          </p:cNvSpPr>
          <p:nvPr/>
        </p:nvSpPr>
        <p:spPr>
          <a:xfrm>
            <a:off x="6106310" y="2651609"/>
            <a:ext cx="2585108" cy="3596566"/>
          </a:xfrm>
          <a:prstGeom prst="rect">
            <a:avLst/>
          </a:prstGeom>
        </p:spPr>
        <p:txBody>
          <a:bodyPr/>
          <a:lstStyle>
            <a:lvl1pPr marL="0" marR="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bold"/>
                <a:ea typeface="+mn-ea"/>
                <a:cs typeface="Segoe UI Semilight" panose="020B0402040204020203" pitchFamily="34" charset="0"/>
              </a:rPr>
              <a:t>Azure Cost Management is a critical tool</a:t>
            </a:r>
          </a:p>
          <a:p>
            <a:pPr marL="0" marR="0" lvl="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bold"/>
                <a:ea typeface="+mn-ea"/>
                <a:cs typeface="Segoe UI Semilight" panose="020B0402040204020203" pitchFamily="34" charset="0"/>
              </a:rPr>
              <a:t>Leverage Azure Hybrid Use Benefit for Windows and SQL along with Reserved Instances to save up to 80%  </a:t>
            </a:r>
          </a:p>
          <a:p>
            <a:pPr marL="0" marR="0" lvl="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bold"/>
                <a:ea typeface="+mn-ea"/>
                <a:cs typeface="Segoe UI Semilight" panose="020B0402040204020203" pitchFamily="34" charset="0"/>
              </a:rPr>
              <a:t>Scripts and Azure Automation should be used to shutdown VMs that aren’t needed 24x7</a:t>
            </a:r>
          </a:p>
          <a:p>
            <a:pPr marL="0" marR="0" lvl="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bold"/>
                <a:ea typeface="+mn-ea"/>
                <a:cs typeface="Segoe UI Semilight" panose="020B0402040204020203" pitchFamily="34" charset="0"/>
              </a:rPr>
              <a:t>Watch out for migration left overs like onetime backups sitting in Blob Storage or VHDs and Snapshots that aren’t being used</a:t>
            </a:r>
          </a:p>
          <a:p>
            <a:pPr marL="0" marR="0" lvl="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endPar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bold"/>
              <a:ea typeface="+mn-ea"/>
              <a:cs typeface="Segoe UI Semilight" panose="020B0402040204020203" pitchFamily="34" charset="0"/>
            </a:endParaRPr>
          </a:p>
          <a:p>
            <a:pPr marL="0" marR="0" lvl="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endPar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bold"/>
              <a:ea typeface="+mn-ea"/>
              <a:cs typeface="Segoe UI Semilight" panose="020B0402040204020203" pitchFamily="34" charset="0"/>
            </a:endParaRPr>
          </a:p>
        </p:txBody>
      </p:sp>
      <p:sp>
        <p:nvSpPr>
          <p:cNvPr id="83" name="Text Placeholder 5">
            <a:extLst>
              <a:ext uri="{FF2B5EF4-FFF2-40B4-BE49-F238E27FC236}">
                <a16:creationId xmlns:a16="http://schemas.microsoft.com/office/drawing/2014/main" id="{3313AACB-C827-4678-B7DE-E9B5BE2BD30E}"/>
              </a:ext>
            </a:extLst>
          </p:cNvPr>
          <p:cNvSpPr txBox="1">
            <a:spLocks/>
          </p:cNvSpPr>
          <p:nvPr/>
        </p:nvSpPr>
        <p:spPr>
          <a:xfrm>
            <a:off x="9133237" y="2666900"/>
            <a:ext cx="2825112" cy="3691852"/>
          </a:xfrm>
          <a:prstGeom prst="rect">
            <a:avLst/>
          </a:prstGeom>
        </p:spPr>
        <p:txBody>
          <a:bodyPr/>
          <a:lstStyle>
            <a:lvl1pPr marL="0" marR="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bold"/>
                <a:ea typeface="+mn-ea"/>
                <a:cs typeface="Segoe UI Semilight" panose="020B0402040204020203" pitchFamily="34" charset="0"/>
              </a:rPr>
              <a:t>Migration isn’t complete until it is fully operatized without monitoring, backup, failover and security configured</a:t>
            </a:r>
          </a:p>
          <a:p>
            <a:pPr marL="0" marR="0" lvl="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bold"/>
                <a:ea typeface="+mn-ea"/>
                <a:cs typeface="Segoe UI Semilight" panose="020B0402040204020203" pitchFamily="34" charset="0"/>
              </a:rPr>
              <a:t>Partner solutions can be extended to the cloud if you use a third party backup, it will most likely work with Azure</a:t>
            </a:r>
          </a:p>
          <a:p>
            <a:pPr marL="0" marR="0" lvl="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bold"/>
                <a:ea typeface="+mn-ea"/>
                <a:cs typeface="Segoe UI Semilight" panose="020B0402040204020203" pitchFamily="34" charset="0"/>
              </a:rPr>
              <a:t>Leverage Azure Automation or tools like Terraform, Chef &amp; Ansible</a:t>
            </a:r>
          </a:p>
          <a:p>
            <a:pPr marL="0" marR="0" lvl="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bold"/>
                <a:ea typeface="+mn-ea"/>
                <a:cs typeface="Segoe UI Semilight" panose="020B0402040204020203" pitchFamily="34" charset="0"/>
              </a:rPr>
              <a:t>Leverage Platform tools such as Azure Security Center, Log Analytics and Application Insights</a:t>
            </a:r>
          </a:p>
          <a:p>
            <a:pPr marL="0" marR="0" lvl="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endPar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bold"/>
              <a:ea typeface="+mn-ea"/>
              <a:cs typeface="Segoe UI Semilight" panose="020B0402040204020203" pitchFamily="34" charset="0"/>
            </a:endParaRPr>
          </a:p>
        </p:txBody>
      </p:sp>
      <p:grpSp>
        <p:nvGrpSpPr>
          <p:cNvPr id="35" name="Group 34">
            <a:extLst>
              <a:ext uri="{FF2B5EF4-FFF2-40B4-BE49-F238E27FC236}">
                <a16:creationId xmlns:a16="http://schemas.microsoft.com/office/drawing/2014/main" id="{F0059303-8FD2-415B-9D8F-A58083218EDF}"/>
              </a:ext>
            </a:extLst>
          </p:cNvPr>
          <p:cNvGrpSpPr/>
          <p:nvPr/>
        </p:nvGrpSpPr>
        <p:grpSpPr>
          <a:xfrm>
            <a:off x="10711403" y="0"/>
            <a:ext cx="1480597" cy="789805"/>
            <a:chOff x="10711403" y="0"/>
            <a:chExt cx="1480597" cy="789805"/>
          </a:xfrm>
        </p:grpSpPr>
        <p:sp>
          <p:nvSpPr>
            <p:cNvPr id="36" name="Rectangle 35">
              <a:extLst>
                <a:ext uri="{FF2B5EF4-FFF2-40B4-BE49-F238E27FC236}">
                  <a16:creationId xmlns:a16="http://schemas.microsoft.com/office/drawing/2014/main" id="{0366EE81-9C8E-40CA-9B45-50B2E170E3FB}"/>
                </a:ext>
              </a:extLst>
            </p:cNvPr>
            <p:cNvSpPr/>
            <p:nvPr/>
          </p:nvSpPr>
          <p:spPr bwMode="auto">
            <a:xfrm>
              <a:off x="10711404" y="0"/>
              <a:ext cx="1480596" cy="789805"/>
            </a:xfrm>
            <a:prstGeom prst="rect">
              <a:avLst/>
            </a:prstGeom>
            <a:solidFill>
              <a:schemeClr val="bg1"/>
            </a:solidFill>
            <a:ln w="12700" cap="flat" cmpd="sng" algn="ctr">
              <a:solidFill>
                <a:schemeClr val="accent5"/>
              </a:solidFill>
              <a:prstDash val="solid"/>
              <a:headEnd type="none"/>
              <a:tailEnd type="none"/>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37" name="Rectangle 36">
              <a:extLst>
                <a:ext uri="{FF2B5EF4-FFF2-40B4-BE49-F238E27FC236}">
                  <a16:creationId xmlns:a16="http://schemas.microsoft.com/office/drawing/2014/main" id="{A158A76A-8F4A-4BBC-A991-3E24C1EB8B94}"/>
                </a:ext>
              </a:extLst>
            </p:cNvPr>
            <p:cNvSpPr/>
            <p:nvPr/>
          </p:nvSpPr>
          <p:spPr bwMode="auto">
            <a:xfrm>
              <a:off x="10711403" y="552464"/>
              <a:ext cx="1480597" cy="18466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0">
                        <a:srgbClr val="1A1A1A"/>
                      </a:gs>
                      <a:gs pos="10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Best Practice</a:t>
              </a:r>
            </a:p>
          </p:txBody>
        </p:sp>
        <p:grpSp>
          <p:nvGrpSpPr>
            <p:cNvPr id="38" name="Group 37">
              <a:extLst>
                <a:ext uri="{FF2B5EF4-FFF2-40B4-BE49-F238E27FC236}">
                  <a16:creationId xmlns:a16="http://schemas.microsoft.com/office/drawing/2014/main" id="{5A590ABB-EC54-4DDE-AD4C-87C5E54E54C1}"/>
                </a:ext>
              </a:extLst>
            </p:cNvPr>
            <p:cNvGrpSpPr/>
            <p:nvPr/>
          </p:nvGrpSpPr>
          <p:grpSpPr>
            <a:xfrm>
              <a:off x="11285328" y="109000"/>
              <a:ext cx="332747" cy="429728"/>
              <a:chOff x="5884685" y="1936488"/>
              <a:chExt cx="508059" cy="656136"/>
            </a:xfrm>
          </p:grpSpPr>
          <p:grpSp>
            <p:nvGrpSpPr>
              <p:cNvPr id="39" name="Group 8">
                <a:extLst>
                  <a:ext uri="{FF2B5EF4-FFF2-40B4-BE49-F238E27FC236}">
                    <a16:creationId xmlns:a16="http://schemas.microsoft.com/office/drawing/2014/main" id="{8F38D1ED-FBAA-474E-B708-B328BD637B28}"/>
                  </a:ext>
                </a:extLst>
              </p:cNvPr>
              <p:cNvGrpSpPr>
                <a:grpSpLocks noChangeAspect="1"/>
              </p:cNvGrpSpPr>
              <p:nvPr/>
            </p:nvGrpSpPr>
            <p:grpSpPr bwMode="auto">
              <a:xfrm>
                <a:off x="5884685" y="1936488"/>
                <a:ext cx="508059" cy="656136"/>
                <a:chOff x="6185" y="254"/>
                <a:chExt cx="199" cy="257"/>
              </a:xfrm>
            </p:grpSpPr>
            <p:sp>
              <p:nvSpPr>
                <p:cNvPr id="41" name="Freeform 9">
                  <a:extLst>
                    <a:ext uri="{FF2B5EF4-FFF2-40B4-BE49-F238E27FC236}">
                      <a16:creationId xmlns:a16="http://schemas.microsoft.com/office/drawing/2014/main" id="{9EAB74AC-1236-4603-9648-BBAA68E20B2F}"/>
                    </a:ext>
                  </a:extLst>
                </p:cNvPr>
                <p:cNvSpPr>
                  <a:spLocks/>
                </p:cNvSpPr>
                <p:nvPr/>
              </p:nvSpPr>
              <p:spPr bwMode="auto">
                <a:xfrm>
                  <a:off x="6217" y="254"/>
                  <a:ext cx="99" cy="50"/>
                </a:xfrm>
                <a:custGeom>
                  <a:avLst/>
                  <a:gdLst>
                    <a:gd name="T0" fmla="*/ 0 w 160"/>
                    <a:gd name="T1" fmla="*/ 80 h 80"/>
                    <a:gd name="T2" fmla="*/ 0 w 160"/>
                    <a:gd name="T3" fmla="*/ 80 h 80"/>
                    <a:gd name="T4" fmla="*/ 160 w 160"/>
                    <a:gd name="T5" fmla="*/ 80 h 80"/>
                    <a:gd name="T6" fmla="*/ 160 w 160"/>
                    <a:gd name="T7" fmla="*/ 53 h 80"/>
                    <a:gd name="T8" fmla="*/ 107 w 160"/>
                    <a:gd name="T9" fmla="*/ 53 h 80"/>
                    <a:gd name="T10" fmla="*/ 107 w 160"/>
                    <a:gd name="T11" fmla="*/ 42 h 80"/>
                    <a:gd name="T12" fmla="*/ 107 w 160"/>
                    <a:gd name="T13" fmla="*/ 30 h 80"/>
                    <a:gd name="T14" fmla="*/ 105 w 160"/>
                    <a:gd name="T15" fmla="*/ 18 h 80"/>
                    <a:gd name="T16" fmla="*/ 101 w 160"/>
                    <a:gd name="T17" fmla="*/ 9 h 80"/>
                    <a:gd name="T18" fmla="*/ 93 w 160"/>
                    <a:gd name="T19" fmla="*/ 2 h 80"/>
                    <a:gd name="T20" fmla="*/ 80 w 160"/>
                    <a:gd name="T21" fmla="*/ 0 h 80"/>
                    <a:gd name="T22" fmla="*/ 63 w 160"/>
                    <a:gd name="T23" fmla="*/ 5 h 80"/>
                    <a:gd name="T24" fmla="*/ 55 w 160"/>
                    <a:gd name="T25" fmla="*/ 18 h 80"/>
                    <a:gd name="T26" fmla="*/ 53 w 160"/>
                    <a:gd name="T27" fmla="*/ 36 h 80"/>
                    <a:gd name="T28" fmla="*/ 53 w 160"/>
                    <a:gd name="T29" fmla="*/ 53 h 80"/>
                    <a:gd name="T30" fmla="*/ 0 w 160"/>
                    <a:gd name="T31" fmla="*/ 53 h 80"/>
                    <a:gd name="T32" fmla="*/ 0 w 160"/>
                    <a:gd name="T33" fmla="*/ 8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0" h="80">
                      <a:moveTo>
                        <a:pt x="0" y="80"/>
                      </a:moveTo>
                      <a:lnTo>
                        <a:pt x="0" y="80"/>
                      </a:lnTo>
                      <a:lnTo>
                        <a:pt x="160" y="80"/>
                      </a:lnTo>
                      <a:lnTo>
                        <a:pt x="160" y="53"/>
                      </a:lnTo>
                      <a:lnTo>
                        <a:pt x="107" y="53"/>
                      </a:lnTo>
                      <a:cubicBezTo>
                        <a:pt x="107" y="49"/>
                        <a:pt x="107" y="46"/>
                        <a:pt x="107" y="42"/>
                      </a:cubicBezTo>
                      <a:cubicBezTo>
                        <a:pt x="107" y="38"/>
                        <a:pt x="107" y="34"/>
                        <a:pt x="107" y="30"/>
                      </a:cubicBezTo>
                      <a:cubicBezTo>
                        <a:pt x="107" y="26"/>
                        <a:pt x="106" y="22"/>
                        <a:pt x="105" y="18"/>
                      </a:cubicBezTo>
                      <a:cubicBezTo>
                        <a:pt x="104" y="15"/>
                        <a:pt x="103" y="11"/>
                        <a:pt x="101" y="9"/>
                      </a:cubicBezTo>
                      <a:cubicBezTo>
                        <a:pt x="99" y="6"/>
                        <a:pt x="96" y="4"/>
                        <a:pt x="93" y="2"/>
                      </a:cubicBezTo>
                      <a:cubicBezTo>
                        <a:pt x="90" y="0"/>
                        <a:pt x="85" y="0"/>
                        <a:pt x="80" y="0"/>
                      </a:cubicBezTo>
                      <a:cubicBezTo>
                        <a:pt x="72" y="0"/>
                        <a:pt x="67" y="1"/>
                        <a:pt x="63" y="5"/>
                      </a:cubicBezTo>
                      <a:cubicBezTo>
                        <a:pt x="59" y="9"/>
                        <a:pt x="57" y="13"/>
                        <a:pt x="55" y="18"/>
                      </a:cubicBezTo>
                      <a:cubicBezTo>
                        <a:pt x="54" y="24"/>
                        <a:pt x="53" y="30"/>
                        <a:pt x="53" y="36"/>
                      </a:cubicBezTo>
                      <a:cubicBezTo>
                        <a:pt x="53" y="42"/>
                        <a:pt x="53" y="48"/>
                        <a:pt x="53" y="53"/>
                      </a:cubicBezTo>
                      <a:lnTo>
                        <a:pt x="0" y="53"/>
                      </a:lnTo>
                      <a:lnTo>
                        <a:pt x="0" y="80"/>
                      </a:ln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42" name="Freeform 10">
                  <a:extLst>
                    <a:ext uri="{FF2B5EF4-FFF2-40B4-BE49-F238E27FC236}">
                      <a16:creationId xmlns:a16="http://schemas.microsoft.com/office/drawing/2014/main" id="{F3A9E954-77DF-4856-A26E-42778E183E75}"/>
                    </a:ext>
                  </a:extLst>
                </p:cNvPr>
                <p:cNvSpPr>
                  <a:spLocks/>
                </p:cNvSpPr>
                <p:nvPr/>
              </p:nvSpPr>
              <p:spPr bwMode="auto">
                <a:xfrm>
                  <a:off x="6185" y="287"/>
                  <a:ext cx="165" cy="182"/>
                </a:xfrm>
                <a:custGeom>
                  <a:avLst/>
                  <a:gdLst>
                    <a:gd name="T0" fmla="*/ 0 w 266"/>
                    <a:gd name="T1" fmla="*/ 0 h 293"/>
                    <a:gd name="T2" fmla="*/ 0 w 266"/>
                    <a:gd name="T3" fmla="*/ 0 h 293"/>
                    <a:gd name="T4" fmla="*/ 0 w 266"/>
                    <a:gd name="T5" fmla="*/ 293 h 293"/>
                    <a:gd name="T6" fmla="*/ 133 w 266"/>
                    <a:gd name="T7" fmla="*/ 293 h 293"/>
                    <a:gd name="T8" fmla="*/ 133 w 266"/>
                    <a:gd name="T9" fmla="*/ 80 h 293"/>
                    <a:gd name="T10" fmla="*/ 266 w 266"/>
                    <a:gd name="T11" fmla="*/ 80 h 293"/>
                    <a:gd name="T12" fmla="*/ 266 w 266"/>
                    <a:gd name="T13" fmla="*/ 0 h 293"/>
                    <a:gd name="T14" fmla="*/ 240 w 266"/>
                    <a:gd name="T15" fmla="*/ 0 h 293"/>
                    <a:gd name="T16" fmla="*/ 240 w 266"/>
                    <a:gd name="T17" fmla="*/ 53 h 293"/>
                    <a:gd name="T18" fmla="*/ 26 w 266"/>
                    <a:gd name="T19" fmla="*/ 53 h 293"/>
                    <a:gd name="T20" fmla="*/ 26 w 266"/>
                    <a:gd name="T21" fmla="*/ 0 h 293"/>
                    <a:gd name="T22" fmla="*/ 0 w 266"/>
                    <a:gd name="T23" fmla="*/ 0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6" h="293">
                      <a:moveTo>
                        <a:pt x="0" y="0"/>
                      </a:moveTo>
                      <a:lnTo>
                        <a:pt x="0" y="0"/>
                      </a:lnTo>
                      <a:lnTo>
                        <a:pt x="0" y="293"/>
                      </a:lnTo>
                      <a:lnTo>
                        <a:pt x="133" y="293"/>
                      </a:lnTo>
                      <a:lnTo>
                        <a:pt x="133" y="80"/>
                      </a:lnTo>
                      <a:lnTo>
                        <a:pt x="266" y="80"/>
                      </a:lnTo>
                      <a:lnTo>
                        <a:pt x="266" y="0"/>
                      </a:lnTo>
                      <a:lnTo>
                        <a:pt x="240" y="0"/>
                      </a:lnTo>
                      <a:lnTo>
                        <a:pt x="240" y="53"/>
                      </a:lnTo>
                      <a:lnTo>
                        <a:pt x="26" y="53"/>
                      </a:lnTo>
                      <a:lnTo>
                        <a:pt x="26" y="0"/>
                      </a:lnTo>
                      <a:lnTo>
                        <a:pt x="0"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43" name="Freeform 11">
                  <a:extLst>
                    <a:ext uri="{FF2B5EF4-FFF2-40B4-BE49-F238E27FC236}">
                      <a16:creationId xmlns:a16="http://schemas.microsoft.com/office/drawing/2014/main" id="{F7DE1837-6465-4A53-8963-FBD09EBB3A1C}"/>
                    </a:ext>
                  </a:extLst>
                </p:cNvPr>
                <p:cNvSpPr>
                  <a:spLocks/>
                </p:cNvSpPr>
                <p:nvPr/>
              </p:nvSpPr>
              <p:spPr bwMode="auto">
                <a:xfrm>
                  <a:off x="6284" y="354"/>
                  <a:ext cx="100" cy="157"/>
                </a:xfrm>
                <a:custGeom>
                  <a:avLst/>
                  <a:gdLst>
                    <a:gd name="T0" fmla="*/ 160 w 160"/>
                    <a:gd name="T1" fmla="*/ 0 h 253"/>
                    <a:gd name="T2" fmla="*/ 160 w 160"/>
                    <a:gd name="T3" fmla="*/ 0 h 253"/>
                    <a:gd name="T4" fmla="*/ 0 w 160"/>
                    <a:gd name="T5" fmla="*/ 0 h 253"/>
                    <a:gd name="T6" fmla="*/ 0 w 160"/>
                    <a:gd name="T7" fmla="*/ 253 h 253"/>
                    <a:gd name="T8" fmla="*/ 160 w 160"/>
                    <a:gd name="T9" fmla="*/ 253 h 253"/>
                    <a:gd name="T10" fmla="*/ 160 w 160"/>
                    <a:gd name="T11" fmla="*/ 0 h 253"/>
                  </a:gdLst>
                  <a:ahLst/>
                  <a:cxnLst>
                    <a:cxn ang="0">
                      <a:pos x="T0" y="T1"/>
                    </a:cxn>
                    <a:cxn ang="0">
                      <a:pos x="T2" y="T3"/>
                    </a:cxn>
                    <a:cxn ang="0">
                      <a:pos x="T4" y="T5"/>
                    </a:cxn>
                    <a:cxn ang="0">
                      <a:pos x="T6" y="T7"/>
                    </a:cxn>
                    <a:cxn ang="0">
                      <a:pos x="T8" y="T9"/>
                    </a:cxn>
                    <a:cxn ang="0">
                      <a:pos x="T10" y="T11"/>
                    </a:cxn>
                  </a:cxnLst>
                  <a:rect l="0" t="0" r="r" b="b"/>
                  <a:pathLst>
                    <a:path w="160" h="253">
                      <a:moveTo>
                        <a:pt x="160" y="0"/>
                      </a:moveTo>
                      <a:lnTo>
                        <a:pt x="160" y="0"/>
                      </a:lnTo>
                      <a:lnTo>
                        <a:pt x="0" y="0"/>
                      </a:lnTo>
                      <a:lnTo>
                        <a:pt x="0" y="253"/>
                      </a:lnTo>
                      <a:lnTo>
                        <a:pt x="160" y="253"/>
                      </a:lnTo>
                      <a:lnTo>
                        <a:pt x="160" y="0"/>
                      </a:lnTo>
                      <a:close/>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sp>
            <p:nvSpPr>
              <p:cNvPr id="40" name="Freeform: Shape 39">
                <a:extLst>
                  <a:ext uri="{FF2B5EF4-FFF2-40B4-BE49-F238E27FC236}">
                    <a16:creationId xmlns:a16="http://schemas.microsoft.com/office/drawing/2014/main" id="{7345ACC9-2C39-405A-98D9-2CB194A5EFDC}"/>
                  </a:ext>
                </a:extLst>
              </p:cNvPr>
              <p:cNvSpPr/>
              <p:nvPr/>
            </p:nvSpPr>
            <p:spPr bwMode="auto">
              <a:xfrm flipH="1">
                <a:off x="6158124" y="2363860"/>
                <a:ext cx="192727" cy="210539"/>
              </a:xfrm>
              <a:custGeom>
                <a:avLst/>
                <a:gdLst>
                  <a:gd name="connsiteX0" fmla="*/ 260596 w 1402358"/>
                  <a:gd name="connsiteY0" fmla="*/ 0 h 1531963"/>
                  <a:gd name="connsiteX1" fmla="*/ 0 w 1402358"/>
                  <a:gd name="connsiteY1" fmla="*/ 0 h 1531963"/>
                  <a:gd name="connsiteX2" fmla="*/ 822588 w 1402358"/>
                  <a:gd name="connsiteY2" fmla="*/ 1531963 h 1531963"/>
                  <a:gd name="connsiteX3" fmla="*/ 822588 w 1402358"/>
                  <a:gd name="connsiteY3" fmla="*/ 1527769 h 1531963"/>
                  <a:gd name="connsiteX4" fmla="*/ 1402358 w 1402358"/>
                  <a:gd name="connsiteY4" fmla="*/ 598796 h 1531963"/>
                  <a:gd name="connsiteX5" fmla="*/ 1097876 w 1402358"/>
                  <a:gd name="connsiteY5" fmla="*/ 598796 h 1531963"/>
                  <a:gd name="connsiteX6" fmla="*/ 822470 w 1402358"/>
                  <a:gd name="connsiteY6" fmla="*/ 1040083 h 1531963"/>
                  <a:gd name="connsiteX7" fmla="*/ 822470 w 1402358"/>
                  <a:gd name="connsiteY7" fmla="*/ 1046417 h 1531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02358" h="1531963">
                    <a:moveTo>
                      <a:pt x="260596" y="0"/>
                    </a:moveTo>
                    <a:lnTo>
                      <a:pt x="0" y="0"/>
                    </a:lnTo>
                    <a:lnTo>
                      <a:pt x="822588" y="1531963"/>
                    </a:lnTo>
                    <a:lnTo>
                      <a:pt x="822588" y="1527769"/>
                    </a:lnTo>
                    <a:lnTo>
                      <a:pt x="1402358" y="598796"/>
                    </a:lnTo>
                    <a:lnTo>
                      <a:pt x="1097876" y="598796"/>
                    </a:lnTo>
                    <a:lnTo>
                      <a:pt x="822470" y="1040083"/>
                    </a:lnTo>
                    <a:lnTo>
                      <a:pt x="822470" y="1046417"/>
                    </a:lnTo>
                    <a:close/>
                  </a:path>
                </a:pathLst>
              </a:cu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Tree>
    <p:extLst>
      <p:ext uri="{BB962C8B-B14F-4D97-AF65-F5344CB8AC3E}">
        <p14:creationId xmlns:p14="http://schemas.microsoft.com/office/powerpoint/2010/main" val="236808151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449BB-1BF2-4BB0-846A-CF44317EF9D8}"/>
              </a:ext>
            </a:extLst>
          </p:cNvPr>
          <p:cNvSpPr>
            <a:spLocks noGrp="1"/>
          </p:cNvSpPr>
          <p:nvPr>
            <p:ph type="title"/>
          </p:nvPr>
        </p:nvSpPr>
        <p:spPr>
          <a:xfrm>
            <a:off x="336412" y="435826"/>
            <a:ext cx="11018520" cy="1292662"/>
          </a:xfrm>
        </p:spPr>
        <p:txBody>
          <a:bodyPr/>
          <a:lstStyle/>
          <a:p>
            <a:r>
              <a:rPr lang="en-US" spc="-100"/>
              <a:t>Azure migration center </a:t>
            </a:r>
            <a:br>
              <a:rPr lang="en-US" spc="-100"/>
            </a:br>
            <a:r>
              <a:rPr lang="en-US" sz="2400" spc="0">
                <a:solidFill>
                  <a:schemeClr val="accent3"/>
                </a:solidFill>
                <a:cs typeface="Segoe UI Semilight" panose="020B0402040204020203" pitchFamily="34" charset="0"/>
              </a:rPr>
              <a:t>All things migration</a:t>
            </a:r>
            <a:br>
              <a:rPr lang="en-US" sz="2400" spc="0">
                <a:solidFill>
                  <a:schemeClr val="accent3"/>
                </a:solidFill>
                <a:cs typeface="Segoe UI Semilight" panose="020B0402040204020203" pitchFamily="34" charset="0"/>
              </a:rPr>
            </a:br>
            <a:endParaRPr lang="en-US" sz="2400" spc="0">
              <a:solidFill>
                <a:schemeClr val="accent3"/>
              </a:solidFill>
              <a:cs typeface="Segoe UI Semilight" panose="020B0402040204020203" pitchFamily="34" charset="0"/>
            </a:endParaRPr>
          </a:p>
        </p:txBody>
      </p:sp>
      <p:sp>
        <p:nvSpPr>
          <p:cNvPr id="6" name="TextBox 5">
            <a:extLst>
              <a:ext uri="{FF2B5EF4-FFF2-40B4-BE49-F238E27FC236}">
                <a16:creationId xmlns:a16="http://schemas.microsoft.com/office/drawing/2014/main" id="{8ABC1669-768D-4987-9622-2CF7C7DD5680}"/>
              </a:ext>
            </a:extLst>
          </p:cNvPr>
          <p:cNvSpPr txBox="1"/>
          <p:nvPr/>
        </p:nvSpPr>
        <p:spPr>
          <a:xfrm>
            <a:off x="8035987" y="5538063"/>
            <a:ext cx="2858155" cy="572464"/>
          </a:xfrm>
          <a:prstGeom prst="rect">
            <a:avLst/>
          </a:prstGeom>
          <a:noFill/>
        </p:spPr>
        <p:txBody>
          <a:bodyPr wrap="non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0078D7"/>
                </a:solidFill>
                <a:effectLst/>
                <a:uLnTx/>
                <a:uFillTx/>
                <a:latin typeface="Segoe UI Semibold"/>
                <a:ea typeface="+mn-ea"/>
                <a:cs typeface="+mn-cs"/>
              </a:rPr>
              <a:t>Azure.com/Migration</a:t>
            </a:r>
          </a:p>
        </p:txBody>
      </p:sp>
      <p:pic>
        <p:nvPicPr>
          <p:cNvPr id="7" name="scrollAugust">
            <a:hlinkClick r:id="" action="ppaction://media"/>
            <a:extLst>
              <a:ext uri="{FF2B5EF4-FFF2-40B4-BE49-F238E27FC236}">
                <a16:creationId xmlns:a16="http://schemas.microsoft.com/office/drawing/2014/main" id="{A5A07F7D-3CE1-4359-B650-6D5A4D2203E5}"/>
              </a:ext>
            </a:extLst>
          </p:cNvPr>
          <p:cNvPicPr>
            <a:picLocks noChangeAspect="1"/>
          </p:cNvPicPr>
          <p:nvPr>
            <a:videoFile r:link="rId2"/>
            <p:extLst>
              <p:ext uri="{DAA4B4D4-6D71-4841-9C94-3DE7FCFB9230}">
                <p14:media xmlns:p14="http://schemas.microsoft.com/office/powerpoint/2010/main" r:embed="rId3">
                  <p14:trim st="1937" end="2161.3"/>
                </p14:media>
              </p:ext>
            </p:extLst>
          </p:nvPr>
        </p:nvPicPr>
        <p:blipFill>
          <a:blip r:embed="rId6"/>
          <a:stretch>
            <a:fillRect/>
          </a:stretch>
        </p:blipFill>
        <p:spPr>
          <a:xfrm>
            <a:off x="6387157" y="2148251"/>
            <a:ext cx="5579187" cy="3138293"/>
          </a:xfrm>
          <a:prstGeom prst="rect">
            <a:avLst/>
          </a:prstGeom>
          <a:effectLst>
            <a:outerShdw blurRad="50800" dist="38100" dir="2700000" algn="tl" rotWithShape="0">
              <a:prstClr val="black">
                <a:alpha val="40000"/>
              </a:prstClr>
            </a:outerShdw>
          </a:effectLst>
          <a:scene3d>
            <a:camera prst="perspectiveLeft"/>
            <a:lightRig rig="threePt" dir="t"/>
          </a:scene3d>
        </p:spPr>
      </p:pic>
      <p:sp>
        <p:nvSpPr>
          <p:cNvPr id="8" name="Title 1">
            <a:extLst>
              <a:ext uri="{FF2B5EF4-FFF2-40B4-BE49-F238E27FC236}">
                <a16:creationId xmlns:a16="http://schemas.microsoft.com/office/drawing/2014/main" id="{F3E2A3F2-E493-4876-81EA-0E5219F002FE}"/>
              </a:ext>
            </a:extLst>
          </p:cNvPr>
          <p:cNvSpPr txBox="1">
            <a:spLocks/>
          </p:cNvSpPr>
          <p:nvPr/>
        </p:nvSpPr>
        <p:spPr>
          <a:xfrm>
            <a:off x="225656" y="3914119"/>
            <a:ext cx="1644425" cy="581698"/>
          </a:xfrm>
          <a:prstGeom prst="rect">
            <a:avLst/>
          </a:prstGeom>
          <a:noFill/>
        </p:spPr>
        <p:txBody>
          <a:bodyPr vert="horz" wrap="square" lIns="0" tIns="0" rIns="0" bIns="0" rtlCol="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90000"/>
              </a:lnSpc>
              <a:spcBef>
                <a:spcPts val="0"/>
              </a:spcBef>
              <a:spcAft>
                <a:spcPts val="1200"/>
              </a:spcAft>
              <a:buClrTx/>
              <a:buSzPct val="90000"/>
              <a:buFontTx/>
              <a:buNone/>
              <a:tabLst/>
              <a:defRPr/>
            </a:pPr>
            <a:r>
              <a:rPr kumimoji="0" lang="en-US" sz="1400" b="0" i="0" u="none" strike="noStrike" kern="1200" cap="none" spc="0" normalizeH="0" baseline="0" noProof="0">
                <a:ln w="3175">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Migration journey and strategies</a:t>
            </a:r>
            <a:br>
              <a:rPr kumimoji="0" lang="en-US" sz="1400" b="0" i="0" u="none" strike="noStrike" kern="1200" cap="none" spc="0" normalizeH="0" baseline="0" noProof="0">
                <a:ln w="3175">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br>
            <a:r>
              <a:rPr kumimoji="0" lang="en-US" sz="1400" b="0" i="0" u="none" strike="noStrike" kern="1200" cap="none" spc="0" normalizeH="0" baseline="0" noProof="0">
                <a:ln w="3175">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 </a:t>
            </a:r>
          </a:p>
        </p:txBody>
      </p:sp>
      <p:sp>
        <p:nvSpPr>
          <p:cNvPr id="9" name="TextBox 8">
            <a:extLst>
              <a:ext uri="{FF2B5EF4-FFF2-40B4-BE49-F238E27FC236}">
                <a16:creationId xmlns:a16="http://schemas.microsoft.com/office/drawing/2014/main" id="{99ABE29D-BC4A-4DC5-850A-9F2FE859CC67}"/>
              </a:ext>
            </a:extLst>
          </p:cNvPr>
          <p:cNvSpPr txBox="1"/>
          <p:nvPr/>
        </p:nvSpPr>
        <p:spPr>
          <a:xfrm>
            <a:off x="376231" y="3133800"/>
            <a:ext cx="1527662" cy="387798"/>
          </a:xfrm>
          <a:prstGeom prst="rect">
            <a:avLst/>
          </a:prstGeom>
          <a:noFill/>
        </p:spPr>
        <p:txBody>
          <a:bodyPr wrap="none" lIns="0" tIns="0" rIns="0" bIns="0" rtlCol="0">
            <a:spAutoFit/>
          </a:bodyPr>
          <a:lstStyle/>
          <a:p>
            <a:pPr marL="0" marR="0" lvl="0" indent="0" algn="ctr" defTabSz="914192" rtl="0" eaLnBrk="1" fontAlgn="base" latinLnBrk="0" hangingPunct="1">
              <a:lnSpc>
                <a:spcPct val="90000"/>
              </a:lnSpc>
              <a:spcBef>
                <a:spcPts val="0"/>
              </a:spcBef>
              <a:spcAft>
                <a:spcPct val="0"/>
              </a:spcAft>
              <a:buClrTx/>
              <a:buSzTx/>
              <a:buFontTx/>
              <a:buNone/>
              <a:tabLst/>
              <a:defRPr/>
            </a:pPr>
            <a:r>
              <a:rPr kumimoji="0" lang="en-US" sz="2800" b="1" i="0" u="none" strike="noStrike" kern="1200" cap="none" spc="0" normalizeH="0" baseline="0" noProof="0">
                <a:ln w="3175">
                  <a:noFill/>
                </a:ln>
                <a:gradFill>
                  <a:gsLst>
                    <a:gs pos="0">
                      <a:srgbClr val="1A1A1A"/>
                    </a:gs>
                    <a:gs pos="100000">
                      <a:srgbClr val="1A1A1A"/>
                    </a:gs>
                  </a:gsLst>
                  <a:lin ang="5400000" scaled="1"/>
                </a:gradFill>
                <a:effectLst/>
                <a:uLnTx/>
                <a:uFillTx/>
                <a:latin typeface="Segoe UI Semibold"/>
                <a:ea typeface="+mn-ea"/>
                <a:cs typeface="Segoe UI Light" panose="020B0502040204020203" pitchFamily="34" charset="0"/>
              </a:rPr>
              <a:t>Guidance</a:t>
            </a:r>
            <a:endParaRPr kumimoji="0" lang="en-US" sz="2800" b="1" i="0" u="none" strike="noStrike" kern="1200" cap="none" spc="0" normalizeH="0" baseline="0" noProof="0">
              <a:ln w="3175">
                <a:noFill/>
              </a:ln>
              <a:gradFill>
                <a:gsLst>
                  <a:gs pos="0">
                    <a:srgbClr val="1A1A1A"/>
                  </a:gs>
                  <a:gs pos="100000">
                    <a:srgbClr val="1A1A1A"/>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10" name="Title 1">
            <a:extLst>
              <a:ext uri="{FF2B5EF4-FFF2-40B4-BE49-F238E27FC236}">
                <a16:creationId xmlns:a16="http://schemas.microsoft.com/office/drawing/2014/main" id="{74410082-9EEE-40C3-8333-59CDCBF14565}"/>
              </a:ext>
            </a:extLst>
          </p:cNvPr>
          <p:cNvSpPr txBox="1">
            <a:spLocks/>
          </p:cNvSpPr>
          <p:nvPr/>
        </p:nvSpPr>
        <p:spPr>
          <a:xfrm>
            <a:off x="4674776" y="3914119"/>
            <a:ext cx="1828801" cy="193899"/>
          </a:xfrm>
          <a:prstGeom prst="rect">
            <a:avLst/>
          </a:prstGeom>
          <a:noFill/>
        </p:spPr>
        <p:txBody>
          <a:bodyPr vert="horz" wrap="square" lIns="0" tIns="0" rIns="0" bIns="0" rtlCol="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90000"/>
              </a:lnSpc>
              <a:spcBef>
                <a:spcPts val="0"/>
              </a:spcBef>
              <a:spcAft>
                <a:spcPts val="1200"/>
              </a:spcAft>
              <a:buClrTx/>
              <a:buSzPct val="90000"/>
              <a:buFontTx/>
              <a:buNone/>
              <a:tabLst/>
              <a:defRPr/>
            </a:pPr>
            <a:r>
              <a:rPr kumimoji="0" lang="en-US" sz="1400" b="0" i="0" u="none" strike="noStrike" kern="1200" cap="none" spc="0" normalizeH="0" baseline="0" noProof="0">
                <a:ln w="3175">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Migration experts</a:t>
            </a:r>
          </a:p>
        </p:txBody>
      </p:sp>
      <p:sp>
        <p:nvSpPr>
          <p:cNvPr id="11" name="TextBox 10">
            <a:extLst>
              <a:ext uri="{FF2B5EF4-FFF2-40B4-BE49-F238E27FC236}">
                <a16:creationId xmlns:a16="http://schemas.microsoft.com/office/drawing/2014/main" id="{A8F1B76C-DF04-43E6-A339-6F1EF04EA37D}"/>
              </a:ext>
            </a:extLst>
          </p:cNvPr>
          <p:cNvSpPr txBox="1"/>
          <p:nvPr/>
        </p:nvSpPr>
        <p:spPr>
          <a:xfrm>
            <a:off x="4918214" y="3133800"/>
            <a:ext cx="1352037" cy="387798"/>
          </a:xfrm>
          <a:prstGeom prst="rect">
            <a:avLst/>
          </a:prstGeom>
          <a:noFill/>
        </p:spPr>
        <p:txBody>
          <a:bodyPr wrap="none" lIns="0" tIns="0" rIns="0" bIns="0" rtlCol="0">
            <a:spAutoFit/>
          </a:bodyPr>
          <a:lstStyle/>
          <a:p>
            <a:pPr marL="0" marR="0" lvl="0" indent="0" algn="ctr" defTabSz="914192" rtl="0" eaLnBrk="1" fontAlgn="base" latinLnBrk="0" hangingPunct="1">
              <a:lnSpc>
                <a:spcPct val="90000"/>
              </a:lnSpc>
              <a:spcBef>
                <a:spcPts val="0"/>
              </a:spcBef>
              <a:spcAft>
                <a:spcPct val="0"/>
              </a:spcAft>
              <a:buClrTx/>
              <a:buSzTx/>
              <a:buFontTx/>
              <a:buNone/>
              <a:tabLst/>
              <a:defRPr/>
            </a:pPr>
            <a:r>
              <a:rPr kumimoji="0" lang="en-US" sz="2800" b="0" i="0" u="none" strike="noStrike" kern="1200" cap="none" spc="0" normalizeH="0" baseline="0" noProof="0">
                <a:ln w="3175">
                  <a:noFill/>
                </a:ln>
                <a:gradFill>
                  <a:gsLst>
                    <a:gs pos="0">
                      <a:srgbClr val="1A1A1A"/>
                    </a:gs>
                    <a:gs pos="100000">
                      <a:srgbClr val="1A1A1A"/>
                    </a:gs>
                  </a:gsLst>
                  <a:lin ang="5400000" scaled="1"/>
                </a:gradFill>
                <a:effectLst/>
                <a:uLnTx/>
                <a:uFillTx/>
                <a:latin typeface="Segoe UI Semibold"/>
                <a:ea typeface="+mn-ea"/>
                <a:cs typeface="Segoe UI Light" panose="020B0502040204020203" pitchFamily="34" charset="0"/>
              </a:rPr>
              <a:t>Partners</a:t>
            </a:r>
            <a:endParaRPr kumimoji="0" lang="en-US" sz="2800" b="1" i="0" u="none" strike="noStrike" kern="1200" cap="none" spc="0" normalizeH="0" baseline="0" noProof="0">
              <a:ln w="3175">
                <a:noFill/>
              </a:ln>
              <a:gradFill>
                <a:gsLst>
                  <a:gs pos="0">
                    <a:srgbClr val="1A1A1A"/>
                  </a:gs>
                  <a:gs pos="100000">
                    <a:srgbClr val="1A1A1A"/>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12" name="Title 1">
            <a:extLst>
              <a:ext uri="{FF2B5EF4-FFF2-40B4-BE49-F238E27FC236}">
                <a16:creationId xmlns:a16="http://schemas.microsoft.com/office/drawing/2014/main" id="{34D98B5B-C2AE-45C2-B012-8F63E932B96D}"/>
              </a:ext>
            </a:extLst>
          </p:cNvPr>
          <p:cNvSpPr txBox="1">
            <a:spLocks/>
          </p:cNvSpPr>
          <p:nvPr/>
        </p:nvSpPr>
        <p:spPr>
          <a:xfrm>
            <a:off x="2435267" y="3914119"/>
            <a:ext cx="1828800" cy="193899"/>
          </a:xfrm>
          <a:prstGeom prst="rect">
            <a:avLst/>
          </a:prstGeom>
          <a:noFill/>
        </p:spPr>
        <p:txBody>
          <a:bodyPr vert="horz" wrap="square" lIns="0" tIns="0" rIns="0" bIns="0" rtlCol="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90000"/>
              </a:lnSpc>
              <a:spcBef>
                <a:spcPts val="0"/>
              </a:spcBef>
              <a:spcAft>
                <a:spcPts val="1200"/>
              </a:spcAft>
              <a:buClrTx/>
              <a:buSzPct val="90000"/>
              <a:buFontTx/>
              <a:buNone/>
              <a:tabLst/>
              <a:defRPr/>
            </a:pPr>
            <a:r>
              <a:rPr kumimoji="0" lang="en-US" sz="1400" b="0" i="0" u="none" strike="noStrike" kern="1200" cap="none" spc="0" normalizeH="0" baseline="0" noProof="0">
                <a:ln w="3175">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Right tools for the job</a:t>
            </a:r>
          </a:p>
        </p:txBody>
      </p:sp>
      <p:sp>
        <p:nvSpPr>
          <p:cNvPr id="13" name="TextBox 12">
            <a:extLst>
              <a:ext uri="{FF2B5EF4-FFF2-40B4-BE49-F238E27FC236}">
                <a16:creationId xmlns:a16="http://schemas.microsoft.com/office/drawing/2014/main" id="{C4671587-FACF-49B1-A113-2BF825189EBC}"/>
              </a:ext>
            </a:extLst>
          </p:cNvPr>
          <p:cNvSpPr txBox="1"/>
          <p:nvPr/>
        </p:nvSpPr>
        <p:spPr>
          <a:xfrm>
            <a:off x="2927885" y="3133800"/>
            <a:ext cx="843564" cy="387798"/>
          </a:xfrm>
          <a:prstGeom prst="rect">
            <a:avLst/>
          </a:prstGeom>
          <a:noFill/>
        </p:spPr>
        <p:txBody>
          <a:bodyPr wrap="none" lIns="0" tIns="0" rIns="0" bIns="0" rtlCol="0">
            <a:spAutoFit/>
          </a:bodyPr>
          <a:lstStyle/>
          <a:p>
            <a:pPr marL="0" marR="0" lvl="0" indent="0" algn="ctr" defTabSz="914192" rtl="0" eaLnBrk="1" fontAlgn="base" latinLnBrk="0" hangingPunct="1">
              <a:lnSpc>
                <a:spcPct val="90000"/>
              </a:lnSpc>
              <a:spcBef>
                <a:spcPts val="0"/>
              </a:spcBef>
              <a:spcAft>
                <a:spcPct val="0"/>
              </a:spcAft>
              <a:buClrTx/>
              <a:buSzTx/>
              <a:buFontTx/>
              <a:buNone/>
              <a:tabLst/>
              <a:defRPr/>
            </a:pPr>
            <a:r>
              <a:rPr kumimoji="0" lang="en-US" sz="2800" b="0" i="0" u="none" strike="noStrike" kern="1200" cap="none" spc="0" normalizeH="0" baseline="0" noProof="0">
                <a:ln w="3175">
                  <a:noFill/>
                </a:ln>
                <a:gradFill>
                  <a:gsLst>
                    <a:gs pos="0">
                      <a:srgbClr val="1A1A1A"/>
                    </a:gs>
                    <a:gs pos="100000">
                      <a:srgbClr val="1A1A1A"/>
                    </a:gs>
                  </a:gsLst>
                  <a:lin ang="5400000" scaled="1"/>
                </a:gradFill>
                <a:effectLst/>
                <a:uLnTx/>
                <a:uFillTx/>
                <a:latin typeface="Segoe UI Semibold"/>
                <a:ea typeface="+mn-ea"/>
                <a:cs typeface="Segoe UI Light" panose="020B0502040204020203" pitchFamily="34" charset="0"/>
              </a:rPr>
              <a:t>Tools</a:t>
            </a:r>
            <a:endParaRPr kumimoji="0" lang="en-US" sz="2800" b="1" i="0" u="none" strike="noStrike" kern="1200" cap="none" spc="0" normalizeH="0" baseline="0" noProof="0">
              <a:ln w="3175">
                <a:noFill/>
              </a:ln>
              <a:gradFill>
                <a:gsLst>
                  <a:gs pos="0">
                    <a:srgbClr val="1A1A1A"/>
                  </a:gs>
                  <a:gs pos="100000">
                    <a:srgbClr val="1A1A1A"/>
                  </a:gs>
                </a:gsLst>
                <a:lin ang="5400000" scaled="1"/>
              </a:gradFill>
              <a:effectLst/>
              <a:uLnTx/>
              <a:uFillTx/>
              <a:latin typeface="Segoe UI" panose="020B0502040204020203" pitchFamily="34" charset="0"/>
              <a:ea typeface="+mn-ea"/>
              <a:cs typeface="Segoe UI" panose="020B0502040204020203" pitchFamily="34" charset="0"/>
            </a:endParaRPr>
          </a:p>
        </p:txBody>
      </p:sp>
      <p:cxnSp>
        <p:nvCxnSpPr>
          <p:cNvPr id="14" name="Straight Connector 13">
            <a:extLst>
              <a:ext uri="{FF2B5EF4-FFF2-40B4-BE49-F238E27FC236}">
                <a16:creationId xmlns:a16="http://schemas.microsoft.com/office/drawing/2014/main" id="{BD64322C-0625-4891-A857-D3E3B316D1A9}"/>
              </a:ext>
            </a:extLst>
          </p:cNvPr>
          <p:cNvCxnSpPr/>
          <p:nvPr/>
        </p:nvCxnSpPr>
        <p:spPr>
          <a:xfrm>
            <a:off x="225655" y="3795881"/>
            <a:ext cx="1828800" cy="0"/>
          </a:xfrm>
          <a:prstGeom prst="line">
            <a:avLst/>
          </a:prstGeom>
          <a:noFill/>
          <a:ln w="19050" cap="flat" cmpd="sng" algn="ctr">
            <a:solidFill>
              <a:schemeClr val="accent3"/>
            </a:solidFill>
            <a:prstDash val="solid"/>
            <a:headEnd type="none"/>
            <a:tailEnd type="none"/>
          </a:ln>
          <a:effectLst/>
        </p:spPr>
      </p:cxnSp>
      <p:cxnSp>
        <p:nvCxnSpPr>
          <p:cNvPr id="15" name="Straight Connector 14">
            <a:extLst>
              <a:ext uri="{FF2B5EF4-FFF2-40B4-BE49-F238E27FC236}">
                <a16:creationId xmlns:a16="http://schemas.microsoft.com/office/drawing/2014/main" id="{EE9755A9-B331-4BD5-A6E1-16FAD097A325}"/>
              </a:ext>
            </a:extLst>
          </p:cNvPr>
          <p:cNvCxnSpPr/>
          <p:nvPr/>
        </p:nvCxnSpPr>
        <p:spPr>
          <a:xfrm>
            <a:off x="2435267" y="3795881"/>
            <a:ext cx="1828800" cy="0"/>
          </a:xfrm>
          <a:prstGeom prst="line">
            <a:avLst/>
          </a:prstGeom>
          <a:noFill/>
          <a:ln w="19050" cap="flat" cmpd="sng" algn="ctr">
            <a:solidFill>
              <a:schemeClr val="accent3"/>
            </a:solidFill>
            <a:prstDash val="solid"/>
            <a:headEnd type="none"/>
            <a:tailEnd type="none"/>
          </a:ln>
          <a:effectLst/>
        </p:spPr>
      </p:cxnSp>
      <p:cxnSp>
        <p:nvCxnSpPr>
          <p:cNvPr id="16" name="Straight Connector 15">
            <a:extLst>
              <a:ext uri="{FF2B5EF4-FFF2-40B4-BE49-F238E27FC236}">
                <a16:creationId xmlns:a16="http://schemas.microsoft.com/office/drawing/2014/main" id="{F6216454-D668-4E76-86BA-C7B04699532B}"/>
              </a:ext>
            </a:extLst>
          </p:cNvPr>
          <p:cNvCxnSpPr/>
          <p:nvPr/>
        </p:nvCxnSpPr>
        <p:spPr>
          <a:xfrm>
            <a:off x="4679831" y="3795881"/>
            <a:ext cx="1828800" cy="0"/>
          </a:xfrm>
          <a:prstGeom prst="line">
            <a:avLst/>
          </a:prstGeom>
          <a:noFill/>
          <a:ln w="19050" cap="flat" cmpd="sng" algn="ctr">
            <a:solidFill>
              <a:schemeClr val="accent3"/>
            </a:solidFill>
            <a:prstDash val="solid"/>
            <a:headEnd type="none"/>
            <a:tailEnd type="none"/>
          </a:ln>
          <a:effectLst/>
        </p:spPr>
      </p:cxnSp>
    </p:spTree>
    <p:extLst>
      <p:ext uri="{BB962C8B-B14F-4D97-AF65-F5344CB8AC3E}">
        <p14:creationId xmlns:p14="http://schemas.microsoft.com/office/powerpoint/2010/main" val="24702851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8144"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7"/>
                                        </p:tgtEl>
                                      </p:cBhvr>
                                    </p:cmd>
                                  </p:childTnLst>
                                </p:cTn>
                              </p:par>
                            </p:childTnLst>
                          </p:cTn>
                        </p:par>
                      </p:childTnLst>
                    </p:cTn>
                  </p:par>
                </p:childTnLst>
              </p:cTn>
              <p:nextCondLst>
                <p:cond evt="onClick" delay="0">
                  <p:tgtEl>
                    <p:spTgt spid="7"/>
                  </p:tgtEl>
                </p:cond>
              </p:nextCondLst>
            </p:seq>
            <p:video>
              <p:cMediaNode vol="80000">
                <p:cTn id="12" repeatCount="indefinite" fill="hold" display="0">
                  <p:stCondLst>
                    <p:cond delay="indefinite"/>
                  </p:stCondLst>
                </p:cTn>
                <p:tgtEl>
                  <p:spTgt spid="7"/>
                </p:tgtEl>
              </p:cMediaNode>
            </p:vide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5D5B8830-9D64-4220-9D7E-47F498688F20}"/>
              </a:ext>
            </a:extLst>
          </p:cNvPr>
          <p:cNvSpPr/>
          <p:nvPr/>
        </p:nvSpPr>
        <p:spPr bwMode="auto">
          <a:xfrm>
            <a:off x="6096000" y="0"/>
            <a:ext cx="6096000" cy="6858000"/>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5" name="Title 4">
            <a:extLst>
              <a:ext uri="{FF2B5EF4-FFF2-40B4-BE49-F238E27FC236}">
                <a16:creationId xmlns:a16="http://schemas.microsoft.com/office/drawing/2014/main" id="{7495BBA5-B62F-48F9-B239-7F2813E1977D}"/>
              </a:ext>
            </a:extLst>
          </p:cNvPr>
          <p:cNvSpPr>
            <a:spLocks noGrp="1"/>
          </p:cNvSpPr>
          <p:nvPr>
            <p:ph type="title"/>
          </p:nvPr>
        </p:nvSpPr>
        <p:spPr>
          <a:xfrm>
            <a:off x="269240" y="354826"/>
            <a:ext cx="4039713" cy="1661993"/>
          </a:xfrm>
        </p:spPr>
        <p:txBody>
          <a:bodyPr/>
          <a:lstStyle/>
          <a:p>
            <a:r>
              <a:rPr lang="en-US" dirty="0">
                <a:solidFill>
                  <a:schemeClr val="tx1"/>
                </a:solidFill>
              </a:rPr>
              <a:t>Keep up to date on your Azure skills as you migrate </a:t>
            </a:r>
          </a:p>
        </p:txBody>
      </p:sp>
      <p:sp>
        <p:nvSpPr>
          <p:cNvPr id="25" name="Rectangle 24">
            <a:extLst>
              <a:ext uri="{FF2B5EF4-FFF2-40B4-BE49-F238E27FC236}">
                <a16:creationId xmlns:a16="http://schemas.microsoft.com/office/drawing/2014/main" id="{2EF3020E-70A2-42EC-863D-9ABB1AC81F60}"/>
              </a:ext>
            </a:extLst>
          </p:cNvPr>
          <p:cNvSpPr/>
          <p:nvPr/>
        </p:nvSpPr>
        <p:spPr>
          <a:xfrm>
            <a:off x="705966" y="2712171"/>
            <a:ext cx="3490253" cy="514368"/>
          </a:xfrm>
          <a:prstGeom prst="rect">
            <a:avLst/>
          </a:prstGeom>
          <a:noFill/>
          <a:ln w="2857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ctr" defTabSz="536948"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Semibold"/>
                <a:ea typeface="+mn-ea"/>
                <a:cs typeface="Segoe UI" pitchFamily="34" charset="0"/>
              </a:rPr>
              <a:t>Microsoft.com/Learn</a:t>
            </a:r>
          </a:p>
        </p:txBody>
      </p:sp>
      <p:sp>
        <p:nvSpPr>
          <p:cNvPr id="33" name="arrow_15">
            <a:extLst>
              <a:ext uri="{FF2B5EF4-FFF2-40B4-BE49-F238E27FC236}">
                <a16:creationId xmlns:a16="http://schemas.microsoft.com/office/drawing/2014/main" id="{CF4427DA-3BE5-41F8-9579-D2A42D304750}"/>
              </a:ext>
            </a:extLst>
          </p:cNvPr>
          <p:cNvSpPr>
            <a:spLocks noChangeAspect="1" noEditPoints="1"/>
          </p:cNvSpPr>
          <p:nvPr/>
        </p:nvSpPr>
        <p:spPr bwMode="auto">
          <a:xfrm>
            <a:off x="338536" y="2747604"/>
            <a:ext cx="367430" cy="365760"/>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5875" cap="sq">
            <a:solidFill>
              <a:schemeClr val="accent3"/>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353535"/>
              </a:solidFill>
              <a:effectLst/>
              <a:uLnTx/>
              <a:uFillTx/>
              <a:latin typeface="Segoe UI"/>
              <a:ea typeface="+mn-ea"/>
              <a:cs typeface="+mn-cs"/>
            </a:endParaRPr>
          </a:p>
        </p:txBody>
      </p:sp>
      <p:sp>
        <p:nvSpPr>
          <p:cNvPr id="39" name="Title 1">
            <a:extLst>
              <a:ext uri="{FF2B5EF4-FFF2-40B4-BE49-F238E27FC236}">
                <a16:creationId xmlns:a16="http://schemas.microsoft.com/office/drawing/2014/main" id="{F79B5945-18F5-4DB7-9F08-92056DF51277}"/>
              </a:ext>
            </a:extLst>
          </p:cNvPr>
          <p:cNvSpPr txBox="1">
            <a:spLocks/>
          </p:cNvSpPr>
          <p:nvPr/>
        </p:nvSpPr>
        <p:spPr>
          <a:xfrm>
            <a:off x="1033587" y="3651908"/>
            <a:ext cx="4168890" cy="276999"/>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a:ln w="3175">
                  <a:noFill/>
                </a:ln>
                <a:solidFill>
                  <a:schemeClr val="bg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Semibold"/>
                <a:ea typeface="+mn-ea"/>
                <a:cs typeface="Segoe UI" pitchFamily="34" charset="0"/>
              </a:rPr>
              <a:t>Build skills quickly</a:t>
            </a:r>
          </a:p>
        </p:txBody>
      </p:sp>
      <p:sp>
        <p:nvSpPr>
          <p:cNvPr id="51" name="Title 1">
            <a:extLst>
              <a:ext uri="{FF2B5EF4-FFF2-40B4-BE49-F238E27FC236}">
                <a16:creationId xmlns:a16="http://schemas.microsoft.com/office/drawing/2014/main" id="{4E855849-5C84-4C82-8FD0-9551EA63C4B5}"/>
              </a:ext>
            </a:extLst>
          </p:cNvPr>
          <p:cNvSpPr txBox="1">
            <a:spLocks/>
          </p:cNvSpPr>
          <p:nvPr/>
        </p:nvSpPr>
        <p:spPr>
          <a:xfrm>
            <a:off x="874676" y="4298065"/>
            <a:ext cx="7076653" cy="433965"/>
          </a:xfrm>
          <a:prstGeom prst="rect">
            <a:avLst/>
          </a:prstGeom>
          <a:noFill/>
        </p:spPr>
        <p:txBody>
          <a:bodyPr vert="horz" wrap="square" lIns="146304" tIns="91440" rIns="146304" bIns="91440" rtlCol="0" anchor="t" anchorCtr="0">
            <a:spAutoFit/>
          </a:bodyPr>
          <a:lstStyle>
            <a:lvl1pPr algn="l" defTabSz="914367" rtl="0" eaLnBrk="1" latinLnBrk="0" hangingPunct="1">
              <a:lnSpc>
                <a:spcPct val="90000"/>
              </a:lnSpc>
              <a:spcBef>
                <a:spcPct val="0"/>
              </a:spcBef>
              <a:buNone/>
              <a:defRPr lang="en-US" sz="7058" b="0" kern="1200" cap="none" spc="-98" baseline="0">
                <a:ln w="3175">
                  <a:noFill/>
                </a:ln>
                <a:gradFill>
                  <a:gsLst>
                    <a:gs pos="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18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Semibold"/>
                <a:ea typeface="+mn-ea"/>
                <a:cs typeface="Segoe UI" pitchFamily="34" charset="0"/>
              </a:rPr>
              <a:t>Measure Azure skill proficiency </a:t>
            </a:r>
          </a:p>
        </p:txBody>
      </p:sp>
      <p:sp>
        <p:nvSpPr>
          <p:cNvPr id="52" name="Title 1">
            <a:extLst>
              <a:ext uri="{FF2B5EF4-FFF2-40B4-BE49-F238E27FC236}">
                <a16:creationId xmlns:a16="http://schemas.microsoft.com/office/drawing/2014/main" id="{A399DC8F-49A6-4882-A504-33884E419A51}"/>
              </a:ext>
            </a:extLst>
          </p:cNvPr>
          <p:cNvSpPr txBox="1">
            <a:spLocks/>
          </p:cNvSpPr>
          <p:nvPr/>
        </p:nvSpPr>
        <p:spPr>
          <a:xfrm>
            <a:off x="874677" y="4989906"/>
            <a:ext cx="4858386" cy="433965"/>
          </a:xfrm>
          <a:prstGeom prst="rect">
            <a:avLst/>
          </a:prstGeom>
          <a:noFill/>
        </p:spPr>
        <p:txBody>
          <a:bodyPr vert="horz" wrap="square" lIns="146304" tIns="91440" rIns="146304" bIns="91440" rtlCol="0" anchor="t" anchorCtr="0">
            <a:spAutoFit/>
          </a:bodyPr>
          <a:lstStyle>
            <a:lvl1pPr algn="l" defTabSz="914367" rtl="0" eaLnBrk="1" latinLnBrk="0" hangingPunct="1">
              <a:lnSpc>
                <a:spcPct val="90000"/>
              </a:lnSpc>
              <a:spcBef>
                <a:spcPct val="0"/>
              </a:spcBef>
              <a:buNone/>
              <a:defRPr lang="en-US" sz="7058" b="0" kern="1200" cap="none" spc="-98" baseline="0">
                <a:ln w="3175">
                  <a:noFill/>
                </a:ln>
                <a:gradFill>
                  <a:gsLst>
                    <a:gs pos="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18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Semibold"/>
                <a:ea typeface="+mn-ea"/>
                <a:cs typeface="Segoe UI" pitchFamily="34" charset="0"/>
              </a:rPr>
              <a:t>Role based certification &amp; training</a:t>
            </a:r>
          </a:p>
        </p:txBody>
      </p:sp>
      <p:pic>
        <p:nvPicPr>
          <p:cNvPr id="54" name="Picture Placeholder 22">
            <a:extLst>
              <a:ext uri="{FF2B5EF4-FFF2-40B4-BE49-F238E27FC236}">
                <a16:creationId xmlns:a16="http://schemas.microsoft.com/office/drawing/2014/main" id="{1BC23679-4249-4FDF-A3FC-D84D7A99DA21}"/>
              </a:ext>
            </a:extLst>
          </p:cNvPr>
          <p:cNvPicPr>
            <a:picLocks noChangeAspect="1"/>
          </p:cNvPicPr>
          <p:nvPr/>
        </p:nvPicPr>
        <p:blipFill>
          <a:blip r:embed="rId4"/>
          <a:srcRect l="3184" r="3184"/>
          <a:stretch>
            <a:fillRect/>
          </a:stretch>
        </p:blipFill>
        <p:spPr>
          <a:xfrm>
            <a:off x="6754280" y="1813340"/>
            <a:ext cx="4805542" cy="4379861"/>
          </a:xfrm>
          <a:prstGeom prst="rect">
            <a:avLst/>
          </a:prstGeom>
          <a:ln>
            <a:noFill/>
          </a:ln>
        </p:spPr>
      </p:pic>
      <p:sp>
        <p:nvSpPr>
          <p:cNvPr id="2" name="TextBox 1">
            <a:extLst>
              <a:ext uri="{FF2B5EF4-FFF2-40B4-BE49-F238E27FC236}">
                <a16:creationId xmlns:a16="http://schemas.microsoft.com/office/drawing/2014/main" id="{D5DECF2B-A707-42FA-8E41-6780C28C97F1}"/>
              </a:ext>
            </a:extLst>
          </p:cNvPr>
          <p:cNvSpPr txBox="1"/>
          <p:nvPr/>
        </p:nvSpPr>
        <p:spPr>
          <a:xfrm>
            <a:off x="6754280" y="217714"/>
            <a:ext cx="4805542" cy="1411047"/>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algn="ctr" defTabSz="932472" fontAlgn="base">
              <a:spcBef>
                <a:spcPct val="0"/>
              </a:spcBef>
              <a:spcAft>
                <a:spcPct val="0"/>
              </a:spcAft>
              <a:defRPr sz="1100">
                <a:gradFill>
                  <a:gsLst>
                    <a:gs pos="40075">
                      <a:srgbClr val="FFFFFF"/>
                    </a:gs>
                    <a:gs pos="30000">
                      <a:srgbClr val="FFFFFF"/>
                    </a:gs>
                  </a:gsLst>
                  <a:lin ang="5400000" scaled="0"/>
                </a:gra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Announcing</a:t>
            </a:r>
            <a:r>
              <a:rPr kumimoji="0" lang="en-US" sz="20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 free migration course </a:t>
            </a:r>
            <a:br>
              <a:rPr kumimoji="0" lang="en-US" sz="20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br>
            <a:r>
              <a:rPr kumimoji="0" lang="en-US" sz="20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hlinkClick r:id="rId5">
                  <a:extLst>
                    <a:ext uri="{A12FA001-AC4F-418D-AE19-62706E023703}">
                      <ahyp:hlinkClr xmlns:ahyp="http://schemas.microsoft.com/office/drawing/2018/hyperlinkcolor" val="tx"/>
                    </a:ext>
                  </a:extLst>
                </a:hlinkClick>
              </a:rPr>
              <a:t>Assessing and Planning Azure Migration</a:t>
            </a:r>
            <a:endParaRPr kumimoji="0" lang="en-US" sz="20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2087920813"/>
      </p:ext>
    </p:extLst>
  </p:cSld>
  <p:clrMapOvr>
    <a:overrideClrMapping bg1="lt1" tx1="dk1" bg2="lt2" tx2="dk2" accent1="accent1" accent2="accent2" accent3="accent3" accent4="accent4" accent5="accent5" accent6="accent6" hlink="hlink" folHlink="folHlink"/>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50C7AA-4848-443E-9C1C-3BF669C89536}"/>
              </a:ext>
            </a:extLst>
          </p:cNvPr>
          <p:cNvSpPr>
            <a:spLocks noGrp="1"/>
          </p:cNvSpPr>
          <p:nvPr>
            <p:ph type="title"/>
          </p:nvPr>
        </p:nvSpPr>
        <p:spPr>
          <a:xfrm>
            <a:off x="2264644" y="1674141"/>
            <a:ext cx="8213555" cy="609398"/>
          </a:xfrm>
        </p:spPr>
        <p:txBody>
          <a:bodyPr/>
          <a:lstStyle/>
          <a:p>
            <a:r>
              <a:rPr lang="en-GB" sz="4400" u="sng" dirty="0">
                <a:solidFill>
                  <a:srgbClr val="5B2C82"/>
                </a:solidFill>
              </a:rPr>
              <a:t>https://aka.ms/sarahfeedback</a:t>
            </a:r>
          </a:p>
        </p:txBody>
      </p:sp>
      <p:pic>
        <p:nvPicPr>
          <p:cNvPr id="8" name="Graphic 7">
            <a:extLst>
              <a:ext uri="{FF2B5EF4-FFF2-40B4-BE49-F238E27FC236}">
                <a16:creationId xmlns:a16="http://schemas.microsoft.com/office/drawing/2014/main" id="{61DCD6FF-4CE0-411D-8F2F-7BEA7284EBA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60613" y="2766887"/>
            <a:ext cx="10070773" cy="3615149"/>
          </a:xfrm>
          <a:prstGeom prst="rect">
            <a:avLst/>
          </a:prstGeom>
        </p:spPr>
      </p:pic>
      <p:sp>
        <p:nvSpPr>
          <p:cNvPr id="9" name="Rectangle 8">
            <a:extLst>
              <a:ext uri="{FF2B5EF4-FFF2-40B4-BE49-F238E27FC236}">
                <a16:creationId xmlns:a16="http://schemas.microsoft.com/office/drawing/2014/main" id="{09D2703E-B0F4-44E7-93DA-C451960C40AF}"/>
              </a:ext>
            </a:extLst>
          </p:cNvPr>
          <p:cNvSpPr/>
          <p:nvPr/>
        </p:nvSpPr>
        <p:spPr>
          <a:xfrm>
            <a:off x="3800666" y="3997369"/>
            <a:ext cx="4754122" cy="2123658"/>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srgbClr val="5B2C82"/>
                </a:solidFill>
                <a:effectLst/>
                <a:uLnTx/>
                <a:uFillTx/>
                <a:latin typeface="Segoe UI"/>
                <a:ea typeface="+mn-ea"/>
                <a:cs typeface="+mn-cs"/>
              </a:rPr>
              <a:t>Thank you | Q&amp;A</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400" b="1" i="0" u="none" strike="noStrike" kern="1200" cap="none" spc="0" normalizeH="0" baseline="0" noProof="0" dirty="0">
              <a:ln>
                <a:noFill/>
              </a:ln>
              <a:solidFill>
                <a:srgbClr val="5B2C82"/>
              </a:soli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srgbClr val="5B2C82"/>
                </a:solidFill>
                <a:effectLst/>
                <a:uLnTx/>
                <a:uFillTx/>
                <a:latin typeface="Segoe UI"/>
                <a:ea typeface="+mn-ea"/>
                <a:cs typeface="+mn-cs"/>
              </a:rPr>
              <a:t>@</a:t>
            </a:r>
            <a:r>
              <a:rPr kumimoji="0" lang="en-US" sz="4400" b="1" i="0" u="none" strike="noStrike" kern="1200" cap="none" spc="0" normalizeH="0" baseline="0" noProof="0" dirty="0" err="1">
                <a:ln>
                  <a:noFill/>
                </a:ln>
                <a:solidFill>
                  <a:srgbClr val="5B2C82"/>
                </a:solidFill>
                <a:effectLst/>
                <a:uLnTx/>
                <a:uFillTx/>
                <a:latin typeface="Segoe UI"/>
                <a:ea typeface="+mn-ea"/>
                <a:cs typeface="+mn-cs"/>
              </a:rPr>
              <a:t>TechieLass</a:t>
            </a:r>
            <a:endParaRPr kumimoji="0" lang="en-GB" sz="4400" b="1" i="0" u="none" strike="noStrike" kern="1200" cap="none" spc="0" normalizeH="0" baseline="0" noProof="0" dirty="0">
              <a:ln>
                <a:noFill/>
              </a:ln>
              <a:solidFill>
                <a:srgbClr val="5B2C82"/>
              </a:solidFill>
              <a:effectLst/>
              <a:uLnTx/>
              <a:uFillTx/>
              <a:latin typeface="Segoe UI"/>
              <a:ea typeface="+mn-ea"/>
              <a:cs typeface="+mn-cs"/>
            </a:endParaRPr>
          </a:p>
        </p:txBody>
      </p:sp>
    </p:spTree>
    <p:extLst>
      <p:ext uri="{BB962C8B-B14F-4D97-AF65-F5344CB8AC3E}">
        <p14:creationId xmlns:p14="http://schemas.microsoft.com/office/powerpoint/2010/main" val="36530836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par>
                                <p:cTn id="9" presetID="2" presetClass="exit" presetSubtype="4" fill="hold" nodeType="withEffect">
                                  <p:stCondLst>
                                    <p:cond delay="0"/>
                                  </p:stCondLst>
                                  <p:childTnLst>
                                    <p:anim calcmode="lin" valueType="num">
                                      <p:cBhvr additive="base">
                                        <p:cTn id="10" dur="500"/>
                                        <p:tgtEl>
                                          <p:spTgt spid="8"/>
                                        </p:tgtEl>
                                        <p:attrNameLst>
                                          <p:attrName>ppt_x</p:attrName>
                                        </p:attrNameLst>
                                      </p:cBhvr>
                                      <p:tavLst>
                                        <p:tav tm="0">
                                          <p:val>
                                            <p:strVal val="ppt_x"/>
                                          </p:val>
                                        </p:tav>
                                        <p:tav tm="100000">
                                          <p:val>
                                            <p:strVal val="ppt_x"/>
                                          </p:val>
                                        </p:tav>
                                      </p:tavLst>
                                    </p:anim>
                                    <p:anim calcmode="lin" valueType="num">
                                      <p:cBhvr additive="base">
                                        <p:cTn id="11" dur="500"/>
                                        <p:tgtEl>
                                          <p:spTgt spid="8"/>
                                        </p:tgtEl>
                                        <p:attrNameLst>
                                          <p:attrName>ppt_y</p:attrName>
                                        </p:attrNameLst>
                                      </p:cBhvr>
                                      <p:tavLst>
                                        <p:tav tm="0">
                                          <p:val>
                                            <p:strVal val="ppt_y"/>
                                          </p:val>
                                        </p:tav>
                                        <p:tav tm="100000">
                                          <p:val>
                                            <p:strVal val="1+ppt_h/2"/>
                                          </p:val>
                                        </p:tav>
                                      </p:tavLst>
                                    </p:anim>
                                    <p:set>
                                      <p:cBhvr>
                                        <p:cTn id="12"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11233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6176C9AF-8D7A-4667-8DD6-0CE1E6F208FC}"/>
              </a:ext>
            </a:extLst>
          </p:cNvPr>
          <p:cNvSpPr/>
          <p:nvPr/>
        </p:nvSpPr>
        <p:spPr bwMode="auto">
          <a:xfrm>
            <a:off x="2068476" y="1977926"/>
            <a:ext cx="8011886" cy="4185242"/>
          </a:xfrm>
          <a:custGeom>
            <a:avLst/>
            <a:gdLst>
              <a:gd name="connsiteX0" fmla="*/ 6096000 w 12192000"/>
              <a:gd name="connsiteY0" fmla="*/ 0 h 6368847"/>
              <a:gd name="connsiteX1" fmla="*/ 12192000 w 12192000"/>
              <a:gd name="connsiteY1" fmla="*/ 6096000 h 6368847"/>
              <a:gd name="connsiteX2" fmla="*/ 12185101 w 12192000"/>
              <a:gd name="connsiteY2" fmla="*/ 6368847 h 6368847"/>
              <a:gd name="connsiteX3" fmla="*/ 6899 w 12192000"/>
              <a:gd name="connsiteY3" fmla="*/ 6368847 h 6368847"/>
              <a:gd name="connsiteX4" fmla="*/ 0 w 12192000"/>
              <a:gd name="connsiteY4" fmla="*/ 6096000 h 6368847"/>
              <a:gd name="connsiteX5" fmla="*/ 6096000 w 12192000"/>
              <a:gd name="connsiteY5" fmla="*/ 0 h 6368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6368847">
                <a:moveTo>
                  <a:pt x="6096000" y="0"/>
                </a:moveTo>
                <a:cubicBezTo>
                  <a:pt x="9462728" y="0"/>
                  <a:pt x="12192000" y="2729272"/>
                  <a:pt x="12192000" y="6096000"/>
                </a:cubicBezTo>
                <a:lnTo>
                  <a:pt x="12185101" y="6368847"/>
                </a:lnTo>
                <a:lnTo>
                  <a:pt x="6899" y="6368847"/>
                </a:lnTo>
                <a:lnTo>
                  <a:pt x="0" y="6096000"/>
                </a:lnTo>
                <a:cubicBezTo>
                  <a:pt x="0" y="2729272"/>
                  <a:pt x="2729272" y="0"/>
                  <a:pt x="6096000" y="0"/>
                </a:cubicBezTo>
                <a:close/>
              </a:path>
            </a:pathLst>
          </a:custGeom>
          <a:solidFill>
            <a:schemeClr val="bg1">
              <a:lumMod val="85000"/>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8" name="Straight Connector 17">
            <a:extLst>
              <a:ext uri="{FF2B5EF4-FFF2-40B4-BE49-F238E27FC236}">
                <a16:creationId xmlns:a16="http://schemas.microsoft.com/office/drawing/2014/main" id="{596476A6-C6D6-4DA6-82B8-1ED1A33C6794}"/>
              </a:ext>
            </a:extLst>
          </p:cNvPr>
          <p:cNvCxnSpPr>
            <a:cxnSpLocks/>
          </p:cNvCxnSpPr>
          <p:nvPr/>
        </p:nvCxnSpPr>
        <p:spPr>
          <a:xfrm>
            <a:off x="423863" y="3717622"/>
            <a:ext cx="5672137" cy="2447925"/>
          </a:xfrm>
          <a:prstGeom prst="line">
            <a:avLst/>
          </a:prstGeom>
          <a:ln w="19050">
            <a:solidFill>
              <a:schemeClr val="bg2">
                <a:lumMod val="90000"/>
              </a:schemeClr>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090D6DDE-98B3-4D63-A518-BB605747D197}"/>
              </a:ext>
            </a:extLst>
          </p:cNvPr>
          <p:cNvCxnSpPr>
            <a:cxnSpLocks/>
          </p:cNvCxnSpPr>
          <p:nvPr/>
        </p:nvCxnSpPr>
        <p:spPr>
          <a:xfrm>
            <a:off x="1760354" y="1649624"/>
            <a:ext cx="4335646" cy="4515923"/>
          </a:xfrm>
          <a:prstGeom prst="line">
            <a:avLst/>
          </a:prstGeom>
          <a:ln w="19050">
            <a:solidFill>
              <a:schemeClr val="bg2">
                <a:lumMod val="90000"/>
              </a:schemeClr>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A9EF76E7-6169-4174-8339-8BB6CC0222D7}"/>
              </a:ext>
            </a:extLst>
          </p:cNvPr>
          <p:cNvCxnSpPr>
            <a:cxnSpLocks/>
          </p:cNvCxnSpPr>
          <p:nvPr/>
        </p:nvCxnSpPr>
        <p:spPr>
          <a:xfrm flipH="1">
            <a:off x="6108852" y="3698572"/>
            <a:ext cx="5692623" cy="2466975"/>
          </a:xfrm>
          <a:prstGeom prst="line">
            <a:avLst/>
          </a:prstGeom>
          <a:ln w="19050">
            <a:solidFill>
              <a:schemeClr val="bg2">
                <a:lumMod val="90000"/>
              </a:schemeClr>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545D3F8D-15B1-4B1C-9F76-061153381C07}"/>
              </a:ext>
            </a:extLst>
          </p:cNvPr>
          <p:cNvCxnSpPr>
            <a:cxnSpLocks/>
          </p:cNvCxnSpPr>
          <p:nvPr/>
        </p:nvCxnSpPr>
        <p:spPr>
          <a:xfrm flipH="1">
            <a:off x="6096001" y="-185138"/>
            <a:ext cx="2296896" cy="5924550"/>
          </a:xfrm>
          <a:prstGeom prst="line">
            <a:avLst/>
          </a:prstGeom>
          <a:ln w="19050">
            <a:solidFill>
              <a:schemeClr val="bg2">
                <a:lumMod val="90000"/>
              </a:schemeClr>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519F3460-EA3F-4A4B-B37F-D14612FD5856}"/>
              </a:ext>
            </a:extLst>
          </p:cNvPr>
          <p:cNvCxnSpPr>
            <a:cxnSpLocks/>
          </p:cNvCxnSpPr>
          <p:nvPr/>
        </p:nvCxnSpPr>
        <p:spPr>
          <a:xfrm flipH="1">
            <a:off x="6100897" y="1"/>
            <a:ext cx="23678" cy="5682806"/>
          </a:xfrm>
          <a:prstGeom prst="line">
            <a:avLst/>
          </a:prstGeom>
          <a:ln w="19050">
            <a:solidFill>
              <a:schemeClr val="bg1">
                <a:lumMod val="75000"/>
              </a:schemeClr>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CB9FB76B-7CE3-4880-B178-72266DA5FB36}"/>
              </a:ext>
            </a:extLst>
          </p:cNvPr>
          <p:cNvCxnSpPr>
            <a:cxnSpLocks/>
          </p:cNvCxnSpPr>
          <p:nvPr/>
        </p:nvCxnSpPr>
        <p:spPr>
          <a:xfrm>
            <a:off x="3745706" y="-144657"/>
            <a:ext cx="2350294" cy="5884069"/>
          </a:xfrm>
          <a:prstGeom prst="line">
            <a:avLst/>
          </a:prstGeom>
          <a:ln w="19050">
            <a:solidFill>
              <a:schemeClr val="bg2">
                <a:lumMod val="90000"/>
              </a:schemeClr>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FB39FAEA-8981-44AC-B3BC-9D69FA38DF4F}"/>
              </a:ext>
            </a:extLst>
          </p:cNvPr>
          <p:cNvCxnSpPr>
            <a:cxnSpLocks/>
          </p:cNvCxnSpPr>
          <p:nvPr/>
        </p:nvCxnSpPr>
        <p:spPr>
          <a:xfrm flipH="1">
            <a:off x="6096002" y="1631647"/>
            <a:ext cx="4381498" cy="4533900"/>
          </a:xfrm>
          <a:prstGeom prst="line">
            <a:avLst/>
          </a:prstGeom>
          <a:ln w="19050">
            <a:solidFill>
              <a:schemeClr val="bg2">
                <a:lumMod val="90000"/>
              </a:schemeClr>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9" name="Freeform: Shape 8">
            <a:extLst>
              <a:ext uri="{FF2B5EF4-FFF2-40B4-BE49-F238E27FC236}">
                <a16:creationId xmlns:a16="http://schemas.microsoft.com/office/drawing/2014/main" id="{BD0C9E1E-038C-425B-B18A-1FD88338A566}"/>
              </a:ext>
            </a:extLst>
          </p:cNvPr>
          <p:cNvSpPr/>
          <p:nvPr/>
        </p:nvSpPr>
        <p:spPr bwMode="auto">
          <a:xfrm>
            <a:off x="3676650" y="3601627"/>
            <a:ext cx="4838700" cy="2563920"/>
          </a:xfrm>
          <a:custGeom>
            <a:avLst/>
            <a:gdLst>
              <a:gd name="connsiteX0" fmla="*/ 6096000 w 12192000"/>
              <a:gd name="connsiteY0" fmla="*/ 0 h 6368847"/>
              <a:gd name="connsiteX1" fmla="*/ 12192000 w 12192000"/>
              <a:gd name="connsiteY1" fmla="*/ 6096000 h 6368847"/>
              <a:gd name="connsiteX2" fmla="*/ 12185101 w 12192000"/>
              <a:gd name="connsiteY2" fmla="*/ 6368847 h 6368847"/>
              <a:gd name="connsiteX3" fmla="*/ 6899 w 12192000"/>
              <a:gd name="connsiteY3" fmla="*/ 6368847 h 6368847"/>
              <a:gd name="connsiteX4" fmla="*/ 0 w 12192000"/>
              <a:gd name="connsiteY4" fmla="*/ 6096000 h 6368847"/>
              <a:gd name="connsiteX5" fmla="*/ 6096000 w 12192000"/>
              <a:gd name="connsiteY5" fmla="*/ 0 h 6368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6368847">
                <a:moveTo>
                  <a:pt x="6096000" y="0"/>
                </a:moveTo>
                <a:cubicBezTo>
                  <a:pt x="9462728" y="0"/>
                  <a:pt x="12192000" y="2729272"/>
                  <a:pt x="12192000" y="6096000"/>
                </a:cubicBezTo>
                <a:lnTo>
                  <a:pt x="12185101" y="6368847"/>
                </a:lnTo>
                <a:lnTo>
                  <a:pt x="6899" y="6368847"/>
                </a:lnTo>
                <a:lnTo>
                  <a:pt x="0" y="6096000"/>
                </a:lnTo>
                <a:cubicBezTo>
                  <a:pt x="0" y="2729272"/>
                  <a:pt x="2729272" y="0"/>
                  <a:pt x="6096000" y="0"/>
                </a:cubicBezTo>
                <a:close/>
              </a:path>
            </a:pathLst>
          </a:custGeom>
          <a:solidFill>
            <a:schemeClr val="bg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Title 1">
            <a:extLst>
              <a:ext uri="{FF2B5EF4-FFF2-40B4-BE49-F238E27FC236}">
                <a16:creationId xmlns:a16="http://schemas.microsoft.com/office/drawing/2014/main" id="{3AFDA5A7-0BD9-4000-A183-79007A420FBE}"/>
              </a:ext>
            </a:extLst>
          </p:cNvPr>
          <p:cNvSpPr txBox="1">
            <a:spLocks/>
          </p:cNvSpPr>
          <p:nvPr/>
        </p:nvSpPr>
        <p:spPr>
          <a:xfrm>
            <a:off x="4780879" y="4672355"/>
            <a:ext cx="2630242" cy="553998"/>
          </a:xfrm>
          <a:prstGeom prst="rect">
            <a:avLst/>
          </a:prstGeom>
        </p:spPr>
        <p:txBody>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2800" b="0" i="0" u="none" strike="noStrike" kern="1200" cap="none" spc="0" normalizeH="0" baseline="0" noProof="0" dirty="0">
                <a:ln w="3175">
                  <a:noFill/>
                </a:ln>
                <a:solidFill>
                  <a:srgbClr val="1A1A1A">
                    <a:lumMod val="90000"/>
                    <a:lumOff val="10000"/>
                  </a:srgbClr>
                </a:solidFill>
                <a:effectLst/>
                <a:uLnTx/>
                <a:uFillTx/>
                <a:latin typeface="Segoe UI Semibold" panose="020B0702040204020203" pitchFamily="34" charset="0"/>
                <a:ea typeface="+mn-ea"/>
                <a:cs typeface="Segoe UI Semibold" panose="020B0702040204020203" pitchFamily="34" charset="0"/>
              </a:rPr>
              <a:t>Migration drivers</a:t>
            </a:r>
          </a:p>
        </p:txBody>
      </p:sp>
      <p:grpSp>
        <p:nvGrpSpPr>
          <p:cNvPr id="6" name="Group 5">
            <a:extLst>
              <a:ext uri="{FF2B5EF4-FFF2-40B4-BE49-F238E27FC236}">
                <a16:creationId xmlns:a16="http://schemas.microsoft.com/office/drawing/2014/main" id="{578D786E-0DE8-48CB-871E-1B03D96770F1}"/>
              </a:ext>
            </a:extLst>
          </p:cNvPr>
          <p:cNvGrpSpPr/>
          <p:nvPr/>
        </p:nvGrpSpPr>
        <p:grpSpPr>
          <a:xfrm>
            <a:off x="6108464" y="845323"/>
            <a:ext cx="1845988" cy="2275943"/>
            <a:chOff x="6108464" y="845323"/>
            <a:chExt cx="1845988" cy="2275943"/>
          </a:xfrm>
        </p:grpSpPr>
        <p:sp>
          <p:nvSpPr>
            <p:cNvPr id="60" name="Rectangle 59">
              <a:extLst>
                <a:ext uri="{FF2B5EF4-FFF2-40B4-BE49-F238E27FC236}">
                  <a16:creationId xmlns:a16="http://schemas.microsoft.com/office/drawing/2014/main" id="{940910C1-F5BD-42F2-A6A7-0BE990ACA001}"/>
                </a:ext>
              </a:extLst>
            </p:cNvPr>
            <p:cNvSpPr/>
            <p:nvPr/>
          </p:nvSpPr>
          <p:spPr>
            <a:xfrm>
              <a:off x="6108464" y="845323"/>
              <a:ext cx="1845988" cy="338554"/>
            </a:xfrm>
            <a:prstGeom prst="rect">
              <a:avLst/>
            </a:prstGeom>
          </p:spPr>
          <p:txBody>
            <a:bodyPr wrap="square" lIns="18288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0">
                        <a:srgbClr val="1A1A1A"/>
                      </a:gs>
                      <a:gs pos="100000">
                        <a:srgbClr val="1A1A1A"/>
                      </a:gs>
                    </a:gsLst>
                    <a:lin ang="6000000" scaled="0"/>
                  </a:gradFill>
                  <a:effectLst/>
                  <a:uLnTx/>
                  <a:uFillTx/>
                  <a:latin typeface="Segoe UI Semibold"/>
                  <a:ea typeface="+mn-ea"/>
                  <a:cs typeface="+mn-cs"/>
                </a:rPr>
                <a:t>Security threats</a:t>
              </a:r>
            </a:p>
          </p:txBody>
        </p:sp>
        <p:grpSp>
          <p:nvGrpSpPr>
            <p:cNvPr id="53" name="Group 30">
              <a:extLst>
                <a:ext uri="{FF2B5EF4-FFF2-40B4-BE49-F238E27FC236}">
                  <a16:creationId xmlns:a16="http://schemas.microsoft.com/office/drawing/2014/main" id="{A8927084-311C-4925-B059-5A74F34D1EC1}"/>
                </a:ext>
              </a:extLst>
            </p:cNvPr>
            <p:cNvGrpSpPr>
              <a:grpSpLocks noChangeAspect="1"/>
            </p:cNvGrpSpPr>
            <p:nvPr/>
          </p:nvGrpSpPr>
          <p:grpSpPr bwMode="auto">
            <a:xfrm>
              <a:off x="6392440" y="2714866"/>
              <a:ext cx="406400" cy="406400"/>
              <a:chOff x="6738" y="804"/>
              <a:chExt cx="256" cy="256"/>
            </a:xfrm>
          </p:grpSpPr>
          <p:sp>
            <p:nvSpPr>
              <p:cNvPr id="54" name="AutoShape 29">
                <a:extLst>
                  <a:ext uri="{FF2B5EF4-FFF2-40B4-BE49-F238E27FC236}">
                    <a16:creationId xmlns:a16="http://schemas.microsoft.com/office/drawing/2014/main" id="{3593D270-9317-483F-863C-34EDF650312D}"/>
                  </a:ext>
                </a:extLst>
              </p:cNvPr>
              <p:cNvSpPr>
                <a:spLocks noChangeAspect="1" noChangeArrowheads="1" noTextEdit="1"/>
              </p:cNvSpPr>
              <p:nvPr/>
            </p:nvSpPr>
            <p:spPr bwMode="auto">
              <a:xfrm>
                <a:off x="6738" y="804"/>
                <a:ext cx="256"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55" name="Freeform 31">
                <a:extLst>
                  <a:ext uri="{FF2B5EF4-FFF2-40B4-BE49-F238E27FC236}">
                    <a16:creationId xmlns:a16="http://schemas.microsoft.com/office/drawing/2014/main" id="{744587A8-73DB-47F5-8058-C115F0517EA2}"/>
                  </a:ext>
                </a:extLst>
              </p:cNvPr>
              <p:cNvSpPr>
                <a:spLocks/>
              </p:cNvSpPr>
              <p:nvPr/>
            </p:nvSpPr>
            <p:spPr bwMode="auto">
              <a:xfrm>
                <a:off x="6754" y="810"/>
                <a:ext cx="232" cy="247"/>
              </a:xfrm>
              <a:custGeom>
                <a:avLst/>
                <a:gdLst>
                  <a:gd name="T0" fmla="*/ 180 w 373"/>
                  <a:gd name="T1" fmla="*/ 393 h 397"/>
                  <a:gd name="T2" fmla="*/ 180 w 373"/>
                  <a:gd name="T3" fmla="*/ 393 h 397"/>
                  <a:gd name="T4" fmla="*/ 137 w 373"/>
                  <a:gd name="T5" fmla="*/ 365 h 397"/>
                  <a:gd name="T6" fmla="*/ 95 w 373"/>
                  <a:gd name="T7" fmla="*/ 332 h 397"/>
                  <a:gd name="T8" fmla="*/ 58 w 373"/>
                  <a:gd name="T9" fmla="*/ 294 h 397"/>
                  <a:gd name="T10" fmla="*/ 28 w 373"/>
                  <a:gd name="T11" fmla="*/ 250 h 397"/>
                  <a:gd name="T12" fmla="*/ 8 w 373"/>
                  <a:gd name="T13" fmla="*/ 201 h 397"/>
                  <a:gd name="T14" fmla="*/ 0 w 373"/>
                  <a:gd name="T15" fmla="*/ 146 h 397"/>
                  <a:gd name="T16" fmla="*/ 0 w 373"/>
                  <a:gd name="T17" fmla="*/ 53 h 397"/>
                  <a:gd name="T18" fmla="*/ 13 w 373"/>
                  <a:gd name="T19" fmla="*/ 52 h 397"/>
                  <a:gd name="T20" fmla="*/ 69 w 373"/>
                  <a:gd name="T21" fmla="*/ 43 h 397"/>
                  <a:gd name="T22" fmla="*/ 120 w 373"/>
                  <a:gd name="T23" fmla="*/ 19 h 397"/>
                  <a:gd name="T24" fmla="*/ 152 w 373"/>
                  <a:gd name="T25" fmla="*/ 4 h 397"/>
                  <a:gd name="T26" fmla="*/ 187 w 373"/>
                  <a:gd name="T27" fmla="*/ 0 h 397"/>
                  <a:gd name="T28" fmla="*/ 222 w 373"/>
                  <a:gd name="T29" fmla="*/ 4 h 397"/>
                  <a:gd name="T30" fmla="*/ 253 w 373"/>
                  <a:gd name="T31" fmla="*/ 19 h 397"/>
                  <a:gd name="T32" fmla="*/ 304 w 373"/>
                  <a:gd name="T33" fmla="*/ 43 h 397"/>
                  <a:gd name="T34" fmla="*/ 361 w 373"/>
                  <a:gd name="T35" fmla="*/ 52 h 397"/>
                  <a:gd name="T36" fmla="*/ 373 w 373"/>
                  <a:gd name="T37" fmla="*/ 53 h 397"/>
                  <a:gd name="T38" fmla="*/ 373 w 373"/>
                  <a:gd name="T39" fmla="*/ 146 h 397"/>
                  <a:gd name="T40" fmla="*/ 366 w 373"/>
                  <a:gd name="T41" fmla="*/ 201 h 397"/>
                  <a:gd name="T42" fmla="*/ 346 w 373"/>
                  <a:gd name="T43" fmla="*/ 250 h 397"/>
                  <a:gd name="T44" fmla="*/ 316 w 373"/>
                  <a:gd name="T45" fmla="*/ 294 h 397"/>
                  <a:gd name="T46" fmla="*/ 278 w 373"/>
                  <a:gd name="T47" fmla="*/ 332 h 397"/>
                  <a:gd name="T48" fmla="*/ 237 w 373"/>
                  <a:gd name="T49" fmla="*/ 365 h 397"/>
                  <a:gd name="T50" fmla="*/ 194 w 373"/>
                  <a:gd name="T51" fmla="*/ 393 h 397"/>
                  <a:gd name="T52" fmla="*/ 187 w 373"/>
                  <a:gd name="T53" fmla="*/ 397 h 397"/>
                  <a:gd name="T54" fmla="*/ 180 w 373"/>
                  <a:gd name="T55" fmla="*/ 393 h 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73" h="397">
                    <a:moveTo>
                      <a:pt x="180" y="393"/>
                    </a:moveTo>
                    <a:lnTo>
                      <a:pt x="180" y="393"/>
                    </a:lnTo>
                    <a:cubicBezTo>
                      <a:pt x="166" y="385"/>
                      <a:pt x="151" y="375"/>
                      <a:pt x="137" y="365"/>
                    </a:cubicBezTo>
                    <a:cubicBezTo>
                      <a:pt x="122" y="355"/>
                      <a:pt x="108" y="344"/>
                      <a:pt x="95" y="332"/>
                    </a:cubicBezTo>
                    <a:cubicBezTo>
                      <a:pt x="82" y="320"/>
                      <a:pt x="70" y="307"/>
                      <a:pt x="58" y="294"/>
                    </a:cubicBezTo>
                    <a:cubicBezTo>
                      <a:pt x="46" y="280"/>
                      <a:pt x="36" y="265"/>
                      <a:pt x="28" y="250"/>
                    </a:cubicBezTo>
                    <a:cubicBezTo>
                      <a:pt x="19" y="234"/>
                      <a:pt x="13" y="218"/>
                      <a:pt x="8" y="201"/>
                    </a:cubicBezTo>
                    <a:cubicBezTo>
                      <a:pt x="3" y="183"/>
                      <a:pt x="0" y="165"/>
                      <a:pt x="0" y="146"/>
                    </a:cubicBezTo>
                    <a:lnTo>
                      <a:pt x="0" y="53"/>
                    </a:lnTo>
                    <a:lnTo>
                      <a:pt x="13" y="52"/>
                    </a:lnTo>
                    <a:cubicBezTo>
                      <a:pt x="32" y="51"/>
                      <a:pt x="51" y="48"/>
                      <a:pt x="69" y="43"/>
                    </a:cubicBezTo>
                    <a:cubicBezTo>
                      <a:pt x="87" y="38"/>
                      <a:pt x="104" y="30"/>
                      <a:pt x="120" y="19"/>
                    </a:cubicBezTo>
                    <a:cubicBezTo>
                      <a:pt x="131" y="13"/>
                      <a:pt x="141" y="8"/>
                      <a:pt x="152" y="4"/>
                    </a:cubicBezTo>
                    <a:cubicBezTo>
                      <a:pt x="163" y="1"/>
                      <a:pt x="174" y="0"/>
                      <a:pt x="187" y="0"/>
                    </a:cubicBezTo>
                    <a:cubicBezTo>
                      <a:pt x="199" y="0"/>
                      <a:pt x="211" y="1"/>
                      <a:pt x="222" y="4"/>
                    </a:cubicBezTo>
                    <a:cubicBezTo>
                      <a:pt x="232" y="8"/>
                      <a:pt x="243" y="13"/>
                      <a:pt x="253" y="19"/>
                    </a:cubicBezTo>
                    <a:cubicBezTo>
                      <a:pt x="270" y="30"/>
                      <a:pt x="287" y="38"/>
                      <a:pt x="304" y="43"/>
                    </a:cubicBezTo>
                    <a:cubicBezTo>
                      <a:pt x="322" y="48"/>
                      <a:pt x="341" y="51"/>
                      <a:pt x="361" y="52"/>
                    </a:cubicBezTo>
                    <a:lnTo>
                      <a:pt x="373" y="53"/>
                    </a:lnTo>
                    <a:lnTo>
                      <a:pt x="373" y="146"/>
                    </a:lnTo>
                    <a:cubicBezTo>
                      <a:pt x="373" y="165"/>
                      <a:pt x="371" y="183"/>
                      <a:pt x="366" y="201"/>
                    </a:cubicBezTo>
                    <a:cubicBezTo>
                      <a:pt x="361" y="218"/>
                      <a:pt x="354" y="234"/>
                      <a:pt x="346" y="250"/>
                    </a:cubicBezTo>
                    <a:cubicBezTo>
                      <a:pt x="337" y="265"/>
                      <a:pt x="327" y="280"/>
                      <a:pt x="316" y="294"/>
                    </a:cubicBezTo>
                    <a:cubicBezTo>
                      <a:pt x="304" y="307"/>
                      <a:pt x="292" y="320"/>
                      <a:pt x="278" y="332"/>
                    </a:cubicBezTo>
                    <a:cubicBezTo>
                      <a:pt x="265" y="344"/>
                      <a:pt x="251" y="355"/>
                      <a:pt x="237" y="365"/>
                    </a:cubicBezTo>
                    <a:cubicBezTo>
                      <a:pt x="223" y="375"/>
                      <a:pt x="208" y="385"/>
                      <a:pt x="194" y="393"/>
                    </a:cubicBezTo>
                    <a:lnTo>
                      <a:pt x="187" y="397"/>
                    </a:lnTo>
                    <a:lnTo>
                      <a:pt x="180" y="393"/>
                    </a:lnTo>
                    <a:close/>
                  </a:path>
                </a:pathLst>
              </a:custGeom>
              <a:solidFill>
                <a:schemeClr val="tx1">
                  <a:lumMod val="90000"/>
                  <a:lumOff val="1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64" name="Freeform 32">
                <a:extLst>
                  <a:ext uri="{FF2B5EF4-FFF2-40B4-BE49-F238E27FC236}">
                    <a16:creationId xmlns:a16="http://schemas.microsoft.com/office/drawing/2014/main" id="{69FF41C3-960D-4E2A-BD14-BEEC0FB98503}"/>
                  </a:ext>
                </a:extLst>
              </p:cNvPr>
              <p:cNvSpPr>
                <a:spLocks/>
              </p:cNvSpPr>
              <p:nvPr/>
            </p:nvSpPr>
            <p:spPr bwMode="auto">
              <a:xfrm>
                <a:off x="6862" y="984"/>
                <a:ext cx="16" cy="16"/>
              </a:xfrm>
              <a:custGeom>
                <a:avLst/>
                <a:gdLst>
                  <a:gd name="T0" fmla="*/ 0 w 27"/>
                  <a:gd name="T1" fmla="*/ 26 h 26"/>
                  <a:gd name="T2" fmla="*/ 0 w 27"/>
                  <a:gd name="T3" fmla="*/ 26 h 26"/>
                  <a:gd name="T4" fmla="*/ 0 w 27"/>
                  <a:gd name="T5" fmla="*/ 0 h 26"/>
                  <a:gd name="T6" fmla="*/ 27 w 27"/>
                  <a:gd name="T7" fmla="*/ 0 h 26"/>
                </a:gdLst>
                <a:ahLst/>
                <a:cxnLst>
                  <a:cxn ang="0">
                    <a:pos x="T0" y="T1"/>
                  </a:cxn>
                  <a:cxn ang="0">
                    <a:pos x="T2" y="T3"/>
                  </a:cxn>
                  <a:cxn ang="0">
                    <a:pos x="T4" y="T5"/>
                  </a:cxn>
                  <a:cxn ang="0">
                    <a:pos x="T6" y="T7"/>
                  </a:cxn>
                </a:cxnLst>
                <a:rect l="0" t="0" r="r" b="b"/>
                <a:pathLst>
                  <a:path w="27" h="26">
                    <a:moveTo>
                      <a:pt x="0" y="26"/>
                    </a:moveTo>
                    <a:lnTo>
                      <a:pt x="0" y="26"/>
                    </a:lnTo>
                    <a:lnTo>
                      <a:pt x="0" y="0"/>
                    </a:lnTo>
                    <a:lnTo>
                      <a:pt x="27" y="0"/>
                    </a:lnTo>
                  </a:path>
                </a:pathLst>
              </a:custGeom>
              <a:solidFill>
                <a:srgbClr val="0078D4"/>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65" name="Freeform 33">
                <a:extLst>
                  <a:ext uri="{FF2B5EF4-FFF2-40B4-BE49-F238E27FC236}">
                    <a16:creationId xmlns:a16="http://schemas.microsoft.com/office/drawing/2014/main" id="{2683A4DF-CC0C-40E6-A8C1-443BBFD56464}"/>
                  </a:ext>
                </a:extLst>
              </p:cNvPr>
              <p:cNvSpPr>
                <a:spLocks/>
              </p:cNvSpPr>
              <p:nvPr/>
            </p:nvSpPr>
            <p:spPr bwMode="auto">
              <a:xfrm>
                <a:off x="6862" y="851"/>
                <a:ext cx="16" cy="116"/>
              </a:xfrm>
              <a:custGeom>
                <a:avLst/>
                <a:gdLst>
                  <a:gd name="T0" fmla="*/ 27 w 27"/>
                  <a:gd name="T1" fmla="*/ 187 h 187"/>
                  <a:gd name="T2" fmla="*/ 27 w 27"/>
                  <a:gd name="T3" fmla="*/ 187 h 187"/>
                  <a:gd name="T4" fmla="*/ 0 w 27"/>
                  <a:gd name="T5" fmla="*/ 187 h 187"/>
                  <a:gd name="T6" fmla="*/ 0 w 27"/>
                  <a:gd name="T7" fmla="*/ 0 h 187"/>
                  <a:gd name="T8" fmla="*/ 27 w 27"/>
                  <a:gd name="T9" fmla="*/ 0 h 187"/>
                  <a:gd name="T10" fmla="*/ 27 w 27"/>
                  <a:gd name="T11" fmla="*/ 187 h 187"/>
                </a:gdLst>
                <a:ahLst/>
                <a:cxnLst>
                  <a:cxn ang="0">
                    <a:pos x="T0" y="T1"/>
                  </a:cxn>
                  <a:cxn ang="0">
                    <a:pos x="T2" y="T3"/>
                  </a:cxn>
                  <a:cxn ang="0">
                    <a:pos x="T4" y="T5"/>
                  </a:cxn>
                  <a:cxn ang="0">
                    <a:pos x="T6" y="T7"/>
                  </a:cxn>
                  <a:cxn ang="0">
                    <a:pos x="T8" y="T9"/>
                  </a:cxn>
                  <a:cxn ang="0">
                    <a:pos x="T10" y="T11"/>
                  </a:cxn>
                </a:cxnLst>
                <a:rect l="0" t="0" r="r" b="b"/>
                <a:pathLst>
                  <a:path w="27" h="187">
                    <a:moveTo>
                      <a:pt x="27" y="187"/>
                    </a:moveTo>
                    <a:lnTo>
                      <a:pt x="27" y="187"/>
                    </a:lnTo>
                    <a:lnTo>
                      <a:pt x="0" y="187"/>
                    </a:lnTo>
                    <a:lnTo>
                      <a:pt x="0" y="0"/>
                    </a:lnTo>
                    <a:lnTo>
                      <a:pt x="27" y="0"/>
                    </a:lnTo>
                    <a:lnTo>
                      <a:pt x="27" y="187"/>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66" name="Freeform 34">
                <a:extLst>
                  <a:ext uri="{FF2B5EF4-FFF2-40B4-BE49-F238E27FC236}">
                    <a16:creationId xmlns:a16="http://schemas.microsoft.com/office/drawing/2014/main" id="{BB84D110-916F-47A9-80DD-E6AFDAE0DE51}"/>
                  </a:ext>
                </a:extLst>
              </p:cNvPr>
              <p:cNvSpPr>
                <a:spLocks/>
              </p:cNvSpPr>
              <p:nvPr/>
            </p:nvSpPr>
            <p:spPr bwMode="auto">
              <a:xfrm>
                <a:off x="6862" y="984"/>
                <a:ext cx="16" cy="16"/>
              </a:xfrm>
              <a:custGeom>
                <a:avLst/>
                <a:gdLst>
                  <a:gd name="T0" fmla="*/ 27 w 27"/>
                  <a:gd name="T1" fmla="*/ 0 h 26"/>
                  <a:gd name="T2" fmla="*/ 27 w 27"/>
                  <a:gd name="T3" fmla="*/ 0 h 26"/>
                  <a:gd name="T4" fmla="*/ 27 w 27"/>
                  <a:gd name="T5" fmla="*/ 26 h 26"/>
                  <a:gd name="T6" fmla="*/ 0 w 27"/>
                  <a:gd name="T7" fmla="*/ 26 h 26"/>
                </a:gdLst>
                <a:ahLst/>
                <a:cxnLst>
                  <a:cxn ang="0">
                    <a:pos x="T0" y="T1"/>
                  </a:cxn>
                  <a:cxn ang="0">
                    <a:pos x="T2" y="T3"/>
                  </a:cxn>
                  <a:cxn ang="0">
                    <a:pos x="T4" y="T5"/>
                  </a:cxn>
                  <a:cxn ang="0">
                    <a:pos x="T6" y="T7"/>
                  </a:cxn>
                </a:cxnLst>
                <a:rect l="0" t="0" r="r" b="b"/>
                <a:pathLst>
                  <a:path w="27" h="26">
                    <a:moveTo>
                      <a:pt x="27" y="0"/>
                    </a:moveTo>
                    <a:lnTo>
                      <a:pt x="27" y="0"/>
                    </a:lnTo>
                    <a:lnTo>
                      <a:pt x="27" y="26"/>
                    </a:lnTo>
                    <a:lnTo>
                      <a:pt x="0" y="26"/>
                    </a:ln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grpSp>
        <p:nvGrpSpPr>
          <p:cNvPr id="12" name="Group 11">
            <a:extLst>
              <a:ext uri="{FF2B5EF4-FFF2-40B4-BE49-F238E27FC236}">
                <a16:creationId xmlns:a16="http://schemas.microsoft.com/office/drawing/2014/main" id="{0768EC22-8BF1-4954-BC57-EB1C668EA990}"/>
              </a:ext>
            </a:extLst>
          </p:cNvPr>
          <p:cNvGrpSpPr/>
          <p:nvPr/>
        </p:nvGrpSpPr>
        <p:grpSpPr>
          <a:xfrm>
            <a:off x="9077264" y="4604838"/>
            <a:ext cx="3036225" cy="959859"/>
            <a:chOff x="9077264" y="4604838"/>
            <a:chExt cx="3036225" cy="959859"/>
          </a:xfrm>
        </p:grpSpPr>
        <p:sp>
          <p:nvSpPr>
            <p:cNvPr id="63" name="Rectangle 62">
              <a:extLst>
                <a:ext uri="{FF2B5EF4-FFF2-40B4-BE49-F238E27FC236}">
                  <a16:creationId xmlns:a16="http://schemas.microsoft.com/office/drawing/2014/main" id="{C8C04D0B-5E89-4EF3-BDB5-D2328BA5131E}"/>
                </a:ext>
              </a:extLst>
            </p:cNvPr>
            <p:cNvSpPr/>
            <p:nvPr/>
          </p:nvSpPr>
          <p:spPr>
            <a:xfrm>
              <a:off x="9985065" y="4604838"/>
              <a:ext cx="2128424" cy="584775"/>
            </a:xfrm>
            <a:prstGeom prst="rect">
              <a:avLst/>
            </a:prstGeom>
          </p:spPr>
          <p:txBody>
            <a:bodyPr wrap="square" lIns="182880">
              <a:spAutoFit/>
            </a:bodyPr>
            <a:lstStyle/>
            <a:p>
              <a:pPr marL="0" marR="0" lvl="0" indent="0" algn="ctr" defTabSz="914367" rtl="0" eaLnBrk="1" fontAlgn="auto" latinLnBrk="0" hangingPunct="1">
                <a:lnSpc>
                  <a:spcPct val="100000"/>
                </a:lnSpc>
                <a:spcBef>
                  <a:spcPts val="0"/>
                </a:spcBef>
                <a:spcAft>
                  <a:spcPts val="800"/>
                </a:spcAft>
                <a:buClrTx/>
                <a:buSzTx/>
                <a:buFontTx/>
                <a:buNone/>
                <a:tabLst/>
                <a:defRPr/>
              </a:pPr>
              <a:r>
                <a:rPr kumimoji="0" lang="en-US" sz="1600" b="0" i="0" u="none" strike="noStrike" kern="1200" cap="none" spc="0" normalizeH="0" baseline="0" noProof="0">
                  <a:ln>
                    <a:noFill/>
                  </a:ln>
                  <a:gradFill>
                    <a:gsLst>
                      <a:gs pos="0">
                        <a:srgbClr val="1A1A1A"/>
                      </a:gs>
                      <a:gs pos="100000">
                        <a:srgbClr val="1A1A1A"/>
                      </a:gs>
                    </a:gsLst>
                    <a:lin ang="6000000" scaled="0"/>
                  </a:gradFill>
                  <a:effectLst/>
                  <a:uLnTx/>
                  <a:uFillTx/>
                  <a:latin typeface="Segoe UI Semibold"/>
                  <a:ea typeface="+mn-ea"/>
                  <a:cs typeface="+mn-cs"/>
                </a:rPr>
                <a:t>Software end </a:t>
              </a:r>
              <a:br>
                <a:rPr kumimoji="0" lang="en-US" sz="1600" b="0" i="0" u="none" strike="noStrike" kern="1200" cap="none" spc="0" normalizeH="0" baseline="0" noProof="0">
                  <a:ln>
                    <a:noFill/>
                  </a:ln>
                  <a:gradFill>
                    <a:gsLst>
                      <a:gs pos="0">
                        <a:srgbClr val="1A1A1A"/>
                      </a:gs>
                      <a:gs pos="100000">
                        <a:srgbClr val="1A1A1A"/>
                      </a:gs>
                    </a:gsLst>
                    <a:lin ang="6000000" scaled="0"/>
                  </a:gradFill>
                  <a:effectLst/>
                  <a:uLnTx/>
                  <a:uFillTx/>
                  <a:latin typeface="Segoe UI Semibold"/>
                  <a:ea typeface="+mn-ea"/>
                  <a:cs typeface="+mn-cs"/>
                </a:rPr>
              </a:br>
              <a:r>
                <a:rPr kumimoji="0" lang="en-US" sz="1600" b="0" i="0" u="none" strike="noStrike" kern="1200" cap="none" spc="0" normalizeH="0" baseline="0" noProof="0">
                  <a:ln>
                    <a:noFill/>
                  </a:ln>
                  <a:gradFill>
                    <a:gsLst>
                      <a:gs pos="0">
                        <a:srgbClr val="1A1A1A"/>
                      </a:gs>
                      <a:gs pos="100000">
                        <a:srgbClr val="1A1A1A"/>
                      </a:gs>
                    </a:gsLst>
                    <a:lin ang="6000000" scaled="0"/>
                  </a:gradFill>
                  <a:effectLst/>
                  <a:uLnTx/>
                  <a:uFillTx/>
                  <a:latin typeface="Segoe UI Semibold"/>
                  <a:ea typeface="+mn-ea"/>
                  <a:cs typeface="+mn-cs"/>
                </a:rPr>
                <a:t>of support</a:t>
              </a:r>
              <a:endParaRPr kumimoji="0" lang="en-US" sz="1400" b="0" i="0" u="none" strike="noStrike" kern="1200" cap="none" spc="0" normalizeH="0" baseline="0" noProof="0">
                <a:ln>
                  <a:noFill/>
                </a:ln>
                <a:gradFill>
                  <a:gsLst>
                    <a:gs pos="0">
                      <a:srgbClr val="1A1A1A"/>
                    </a:gs>
                    <a:gs pos="100000">
                      <a:srgbClr val="1A1A1A"/>
                    </a:gs>
                  </a:gsLst>
                  <a:lin ang="6000000" scaled="0"/>
                </a:gradFill>
                <a:effectLst/>
                <a:uLnTx/>
                <a:uFillTx/>
                <a:latin typeface="Segoe UI"/>
                <a:ea typeface="+mn-ea"/>
                <a:cs typeface="+mn-cs"/>
              </a:endParaRPr>
            </a:p>
          </p:txBody>
        </p:sp>
        <p:grpSp>
          <p:nvGrpSpPr>
            <p:cNvPr id="67" name="Group 67">
              <a:extLst>
                <a:ext uri="{FF2B5EF4-FFF2-40B4-BE49-F238E27FC236}">
                  <a16:creationId xmlns:a16="http://schemas.microsoft.com/office/drawing/2014/main" id="{B39803E0-CF86-4554-956E-25647F021EA0}"/>
                </a:ext>
              </a:extLst>
            </p:cNvPr>
            <p:cNvGrpSpPr>
              <a:grpSpLocks noChangeAspect="1"/>
            </p:cNvGrpSpPr>
            <p:nvPr/>
          </p:nvGrpSpPr>
          <p:grpSpPr bwMode="auto">
            <a:xfrm>
              <a:off x="9077264" y="5069397"/>
              <a:ext cx="495300" cy="495300"/>
              <a:chOff x="2856" y="293"/>
              <a:chExt cx="312" cy="312"/>
            </a:xfrm>
          </p:grpSpPr>
          <p:sp>
            <p:nvSpPr>
              <p:cNvPr id="68" name="AutoShape 66">
                <a:extLst>
                  <a:ext uri="{FF2B5EF4-FFF2-40B4-BE49-F238E27FC236}">
                    <a16:creationId xmlns:a16="http://schemas.microsoft.com/office/drawing/2014/main" id="{C3CD9C54-7658-414D-A6DA-98A9DA1C37E5}"/>
                  </a:ext>
                </a:extLst>
              </p:cNvPr>
              <p:cNvSpPr>
                <a:spLocks noChangeAspect="1" noChangeArrowheads="1" noTextEdit="1"/>
              </p:cNvSpPr>
              <p:nvPr/>
            </p:nvSpPr>
            <p:spPr bwMode="auto">
              <a:xfrm>
                <a:off x="2856" y="293"/>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69" name="Freeform 68">
                <a:extLst>
                  <a:ext uri="{FF2B5EF4-FFF2-40B4-BE49-F238E27FC236}">
                    <a16:creationId xmlns:a16="http://schemas.microsoft.com/office/drawing/2014/main" id="{65B5415C-55F9-40FD-9D82-D7832F989B51}"/>
                  </a:ext>
                </a:extLst>
              </p:cNvPr>
              <p:cNvSpPr>
                <a:spLocks/>
              </p:cNvSpPr>
              <p:nvPr/>
            </p:nvSpPr>
            <p:spPr bwMode="auto">
              <a:xfrm>
                <a:off x="2997" y="390"/>
                <a:ext cx="91" cy="60"/>
              </a:xfrm>
              <a:custGeom>
                <a:avLst/>
                <a:gdLst>
                  <a:gd name="T0" fmla="*/ 20 w 120"/>
                  <a:gd name="T1" fmla="*/ 80 h 80"/>
                  <a:gd name="T2" fmla="*/ 20 w 120"/>
                  <a:gd name="T3" fmla="*/ 80 h 80"/>
                  <a:gd name="T4" fmla="*/ 47 w 120"/>
                  <a:gd name="T5" fmla="*/ 80 h 80"/>
                  <a:gd name="T6" fmla="*/ 54 w 120"/>
                  <a:gd name="T7" fmla="*/ 79 h 80"/>
                  <a:gd name="T8" fmla="*/ 61 w 120"/>
                  <a:gd name="T9" fmla="*/ 74 h 80"/>
                  <a:gd name="T10" fmla="*/ 65 w 120"/>
                  <a:gd name="T11" fmla="*/ 68 h 80"/>
                  <a:gd name="T12" fmla="*/ 67 w 120"/>
                  <a:gd name="T13" fmla="*/ 60 h 80"/>
                  <a:gd name="T14" fmla="*/ 70 w 120"/>
                  <a:gd name="T15" fmla="*/ 59 h 80"/>
                  <a:gd name="T16" fmla="*/ 100 w 120"/>
                  <a:gd name="T17" fmla="*/ 39 h 80"/>
                  <a:gd name="T18" fmla="*/ 120 w 120"/>
                  <a:gd name="T19" fmla="*/ 9 h 80"/>
                  <a:gd name="T20" fmla="*/ 120 w 120"/>
                  <a:gd name="T21" fmla="*/ 7 h 80"/>
                  <a:gd name="T22" fmla="*/ 118 w 120"/>
                  <a:gd name="T23" fmla="*/ 2 h 80"/>
                  <a:gd name="T24" fmla="*/ 113 w 120"/>
                  <a:gd name="T25" fmla="*/ 0 h 80"/>
                  <a:gd name="T26" fmla="*/ 107 w 120"/>
                  <a:gd name="T27" fmla="*/ 4 h 80"/>
                  <a:gd name="T28" fmla="*/ 90 w 120"/>
                  <a:gd name="T29" fmla="*/ 30 h 80"/>
                  <a:gd name="T30" fmla="*/ 64 w 120"/>
                  <a:gd name="T31" fmla="*/ 47 h 80"/>
                  <a:gd name="T32" fmla="*/ 62 w 120"/>
                  <a:gd name="T33" fmla="*/ 48 h 80"/>
                  <a:gd name="T34" fmla="*/ 55 w 120"/>
                  <a:gd name="T35" fmla="*/ 42 h 80"/>
                  <a:gd name="T36" fmla="*/ 47 w 120"/>
                  <a:gd name="T37" fmla="*/ 40 h 80"/>
                  <a:gd name="T38" fmla="*/ 20 w 120"/>
                  <a:gd name="T39" fmla="*/ 40 h 80"/>
                  <a:gd name="T40" fmla="*/ 6 w 120"/>
                  <a:gd name="T41" fmla="*/ 46 h 80"/>
                  <a:gd name="T42" fmla="*/ 0 w 120"/>
                  <a:gd name="T43" fmla="*/ 60 h 80"/>
                  <a:gd name="T44" fmla="*/ 6 w 120"/>
                  <a:gd name="T45" fmla="*/ 74 h 80"/>
                  <a:gd name="T46" fmla="*/ 20 w 120"/>
                  <a:gd name="T47" fmla="*/ 8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0" h="80">
                    <a:moveTo>
                      <a:pt x="20" y="80"/>
                    </a:moveTo>
                    <a:lnTo>
                      <a:pt x="20" y="80"/>
                    </a:lnTo>
                    <a:lnTo>
                      <a:pt x="47" y="80"/>
                    </a:lnTo>
                    <a:cubicBezTo>
                      <a:pt x="49" y="80"/>
                      <a:pt x="52" y="80"/>
                      <a:pt x="54" y="79"/>
                    </a:cubicBezTo>
                    <a:cubicBezTo>
                      <a:pt x="57" y="78"/>
                      <a:pt x="59" y="76"/>
                      <a:pt x="61" y="74"/>
                    </a:cubicBezTo>
                    <a:cubicBezTo>
                      <a:pt x="63" y="73"/>
                      <a:pt x="64" y="70"/>
                      <a:pt x="65" y="68"/>
                    </a:cubicBezTo>
                    <a:cubicBezTo>
                      <a:pt x="66" y="66"/>
                      <a:pt x="67" y="63"/>
                      <a:pt x="67" y="60"/>
                    </a:cubicBezTo>
                    <a:cubicBezTo>
                      <a:pt x="68" y="60"/>
                      <a:pt x="68" y="60"/>
                      <a:pt x="70" y="59"/>
                    </a:cubicBezTo>
                    <a:cubicBezTo>
                      <a:pt x="81" y="54"/>
                      <a:pt x="91" y="48"/>
                      <a:pt x="100" y="39"/>
                    </a:cubicBezTo>
                    <a:cubicBezTo>
                      <a:pt x="108" y="31"/>
                      <a:pt x="115" y="21"/>
                      <a:pt x="120" y="9"/>
                    </a:cubicBezTo>
                    <a:cubicBezTo>
                      <a:pt x="120" y="9"/>
                      <a:pt x="120" y="8"/>
                      <a:pt x="120" y="7"/>
                    </a:cubicBezTo>
                    <a:cubicBezTo>
                      <a:pt x="120" y="5"/>
                      <a:pt x="120" y="3"/>
                      <a:pt x="118" y="2"/>
                    </a:cubicBezTo>
                    <a:cubicBezTo>
                      <a:pt x="117" y="1"/>
                      <a:pt x="115" y="0"/>
                      <a:pt x="113" y="0"/>
                    </a:cubicBezTo>
                    <a:cubicBezTo>
                      <a:pt x="111" y="0"/>
                      <a:pt x="109" y="2"/>
                      <a:pt x="107" y="4"/>
                    </a:cubicBezTo>
                    <a:cubicBezTo>
                      <a:pt x="103" y="14"/>
                      <a:pt x="97" y="22"/>
                      <a:pt x="90" y="30"/>
                    </a:cubicBezTo>
                    <a:cubicBezTo>
                      <a:pt x="83" y="38"/>
                      <a:pt x="74" y="44"/>
                      <a:pt x="64" y="47"/>
                    </a:cubicBezTo>
                    <a:lnTo>
                      <a:pt x="62" y="48"/>
                    </a:lnTo>
                    <a:cubicBezTo>
                      <a:pt x="61" y="46"/>
                      <a:pt x="58" y="44"/>
                      <a:pt x="55" y="42"/>
                    </a:cubicBezTo>
                    <a:cubicBezTo>
                      <a:pt x="53" y="41"/>
                      <a:pt x="50" y="40"/>
                      <a:pt x="47" y="40"/>
                    </a:cubicBezTo>
                    <a:lnTo>
                      <a:pt x="20" y="40"/>
                    </a:lnTo>
                    <a:cubicBezTo>
                      <a:pt x="15" y="40"/>
                      <a:pt x="10" y="42"/>
                      <a:pt x="6" y="46"/>
                    </a:cubicBezTo>
                    <a:cubicBezTo>
                      <a:pt x="2" y="50"/>
                      <a:pt x="0" y="55"/>
                      <a:pt x="0" y="60"/>
                    </a:cubicBezTo>
                    <a:cubicBezTo>
                      <a:pt x="0" y="66"/>
                      <a:pt x="2" y="70"/>
                      <a:pt x="6" y="74"/>
                    </a:cubicBezTo>
                    <a:cubicBezTo>
                      <a:pt x="10" y="78"/>
                      <a:pt x="15" y="80"/>
                      <a:pt x="20" y="80"/>
                    </a:cubicBezTo>
                    <a:close/>
                  </a:path>
                </a:pathLst>
              </a:custGeom>
              <a:solidFill>
                <a:schemeClr val="tx1">
                  <a:lumMod val="90000"/>
                  <a:lumOff val="10000"/>
                </a:schemeClr>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70" name="Freeform 69">
                <a:extLst>
                  <a:ext uri="{FF2B5EF4-FFF2-40B4-BE49-F238E27FC236}">
                    <a16:creationId xmlns:a16="http://schemas.microsoft.com/office/drawing/2014/main" id="{83D95408-11CC-490B-B565-8F82809BC02F}"/>
                  </a:ext>
                </a:extLst>
              </p:cNvPr>
              <p:cNvSpPr>
                <a:spLocks/>
              </p:cNvSpPr>
              <p:nvPr/>
            </p:nvSpPr>
            <p:spPr bwMode="auto">
              <a:xfrm>
                <a:off x="2927" y="290"/>
                <a:ext cx="201" cy="191"/>
              </a:xfrm>
              <a:custGeom>
                <a:avLst/>
                <a:gdLst>
                  <a:gd name="T0" fmla="*/ 33 w 265"/>
                  <a:gd name="T1" fmla="*/ 214 h 252"/>
                  <a:gd name="T2" fmla="*/ 33 w 265"/>
                  <a:gd name="T3" fmla="*/ 214 h 252"/>
                  <a:gd name="T4" fmla="*/ 71 w 265"/>
                  <a:gd name="T5" fmla="*/ 242 h 252"/>
                  <a:gd name="T6" fmla="*/ 119 w 265"/>
                  <a:gd name="T7" fmla="*/ 252 h 252"/>
                  <a:gd name="T8" fmla="*/ 156 w 265"/>
                  <a:gd name="T9" fmla="*/ 246 h 252"/>
                  <a:gd name="T10" fmla="*/ 187 w 265"/>
                  <a:gd name="T11" fmla="*/ 230 h 252"/>
                  <a:gd name="T12" fmla="*/ 212 w 265"/>
                  <a:gd name="T13" fmla="*/ 205 h 252"/>
                  <a:gd name="T14" fmla="*/ 230 w 265"/>
                  <a:gd name="T15" fmla="*/ 172 h 252"/>
                  <a:gd name="T16" fmla="*/ 252 w 265"/>
                  <a:gd name="T17" fmla="*/ 172 h 252"/>
                  <a:gd name="T18" fmla="*/ 262 w 265"/>
                  <a:gd name="T19" fmla="*/ 168 h 252"/>
                  <a:gd name="T20" fmla="*/ 265 w 265"/>
                  <a:gd name="T21" fmla="*/ 159 h 252"/>
                  <a:gd name="T22" fmla="*/ 265 w 265"/>
                  <a:gd name="T23" fmla="*/ 92 h 252"/>
                  <a:gd name="T24" fmla="*/ 262 w 265"/>
                  <a:gd name="T25" fmla="*/ 83 h 252"/>
                  <a:gd name="T26" fmla="*/ 252 w 265"/>
                  <a:gd name="T27" fmla="*/ 79 h 252"/>
                  <a:gd name="T28" fmla="*/ 230 w 265"/>
                  <a:gd name="T29" fmla="*/ 79 h 252"/>
                  <a:gd name="T30" fmla="*/ 212 w 265"/>
                  <a:gd name="T31" fmla="*/ 46 h 252"/>
                  <a:gd name="T32" fmla="*/ 187 w 265"/>
                  <a:gd name="T33" fmla="*/ 21 h 252"/>
                  <a:gd name="T34" fmla="*/ 156 w 265"/>
                  <a:gd name="T35" fmla="*/ 5 h 252"/>
                  <a:gd name="T36" fmla="*/ 119 w 265"/>
                  <a:gd name="T37" fmla="*/ 0 h 252"/>
                  <a:gd name="T38" fmla="*/ 71 w 265"/>
                  <a:gd name="T39" fmla="*/ 9 h 252"/>
                  <a:gd name="T40" fmla="*/ 33 w 265"/>
                  <a:gd name="T41" fmla="*/ 37 h 252"/>
                  <a:gd name="T42" fmla="*/ 9 w 265"/>
                  <a:gd name="T43" fmla="*/ 77 h 252"/>
                  <a:gd name="T44" fmla="*/ 0 w 265"/>
                  <a:gd name="T45" fmla="*/ 126 h 252"/>
                  <a:gd name="T46" fmla="*/ 9 w 265"/>
                  <a:gd name="T47" fmla="*/ 174 h 252"/>
                  <a:gd name="T48" fmla="*/ 33 w 265"/>
                  <a:gd name="T49" fmla="*/ 214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5" h="252">
                    <a:moveTo>
                      <a:pt x="33" y="214"/>
                    </a:moveTo>
                    <a:lnTo>
                      <a:pt x="33" y="214"/>
                    </a:lnTo>
                    <a:cubicBezTo>
                      <a:pt x="43" y="226"/>
                      <a:pt x="56" y="235"/>
                      <a:pt x="71" y="242"/>
                    </a:cubicBezTo>
                    <a:cubicBezTo>
                      <a:pt x="85" y="249"/>
                      <a:pt x="101" y="252"/>
                      <a:pt x="119" y="252"/>
                    </a:cubicBezTo>
                    <a:cubicBezTo>
                      <a:pt x="132" y="252"/>
                      <a:pt x="144" y="250"/>
                      <a:pt x="156" y="246"/>
                    </a:cubicBezTo>
                    <a:cubicBezTo>
                      <a:pt x="167" y="243"/>
                      <a:pt x="178" y="237"/>
                      <a:pt x="187" y="230"/>
                    </a:cubicBezTo>
                    <a:cubicBezTo>
                      <a:pt x="197" y="223"/>
                      <a:pt x="205" y="215"/>
                      <a:pt x="212" y="205"/>
                    </a:cubicBezTo>
                    <a:cubicBezTo>
                      <a:pt x="220" y="195"/>
                      <a:pt x="225" y="184"/>
                      <a:pt x="230" y="172"/>
                    </a:cubicBezTo>
                    <a:lnTo>
                      <a:pt x="252" y="172"/>
                    </a:lnTo>
                    <a:cubicBezTo>
                      <a:pt x="256" y="172"/>
                      <a:pt x="259" y="171"/>
                      <a:pt x="262" y="168"/>
                    </a:cubicBezTo>
                    <a:cubicBezTo>
                      <a:pt x="264" y="166"/>
                      <a:pt x="265" y="162"/>
                      <a:pt x="265" y="159"/>
                    </a:cubicBezTo>
                    <a:lnTo>
                      <a:pt x="265" y="92"/>
                    </a:lnTo>
                    <a:cubicBezTo>
                      <a:pt x="265" y="89"/>
                      <a:pt x="264" y="85"/>
                      <a:pt x="262" y="83"/>
                    </a:cubicBezTo>
                    <a:cubicBezTo>
                      <a:pt x="259" y="80"/>
                      <a:pt x="256" y="79"/>
                      <a:pt x="252" y="79"/>
                    </a:cubicBezTo>
                    <a:lnTo>
                      <a:pt x="230" y="79"/>
                    </a:lnTo>
                    <a:cubicBezTo>
                      <a:pt x="225" y="67"/>
                      <a:pt x="220" y="56"/>
                      <a:pt x="212" y="46"/>
                    </a:cubicBezTo>
                    <a:cubicBezTo>
                      <a:pt x="205" y="36"/>
                      <a:pt x="197" y="28"/>
                      <a:pt x="187" y="21"/>
                    </a:cubicBezTo>
                    <a:cubicBezTo>
                      <a:pt x="178" y="14"/>
                      <a:pt x="167" y="8"/>
                      <a:pt x="156" y="5"/>
                    </a:cubicBezTo>
                    <a:cubicBezTo>
                      <a:pt x="144" y="2"/>
                      <a:pt x="132" y="0"/>
                      <a:pt x="119" y="0"/>
                    </a:cubicBezTo>
                    <a:cubicBezTo>
                      <a:pt x="101" y="0"/>
                      <a:pt x="85" y="3"/>
                      <a:pt x="71" y="9"/>
                    </a:cubicBezTo>
                    <a:cubicBezTo>
                      <a:pt x="56" y="16"/>
                      <a:pt x="43" y="25"/>
                      <a:pt x="33" y="37"/>
                    </a:cubicBezTo>
                    <a:cubicBezTo>
                      <a:pt x="23" y="48"/>
                      <a:pt x="14" y="62"/>
                      <a:pt x="9" y="77"/>
                    </a:cubicBezTo>
                    <a:cubicBezTo>
                      <a:pt x="3" y="92"/>
                      <a:pt x="0" y="108"/>
                      <a:pt x="0" y="126"/>
                    </a:cubicBezTo>
                    <a:cubicBezTo>
                      <a:pt x="0" y="143"/>
                      <a:pt x="3" y="159"/>
                      <a:pt x="9" y="174"/>
                    </a:cubicBezTo>
                    <a:cubicBezTo>
                      <a:pt x="14" y="189"/>
                      <a:pt x="23" y="203"/>
                      <a:pt x="33" y="214"/>
                    </a:cubicBezTo>
                    <a:close/>
                  </a:path>
                </a:pathLst>
              </a:custGeom>
              <a:solidFill>
                <a:schemeClr val="tx1">
                  <a:lumMod val="90000"/>
                  <a:lumOff val="10000"/>
                </a:schemeClr>
              </a:solidFill>
              <a:ln w="15875"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71" name="Freeform 70">
                <a:extLst>
                  <a:ext uri="{FF2B5EF4-FFF2-40B4-BE49-F238E27FC236}">
                    <a16:creationId xmlns:a16="http://schemas.microsoft.com/office/drawing/2014/main" id="{D33AD3E1-0EC6-4EC9-9542-316B59A8E363}"/>
                  </a:ext>
                </a:extLst>
              </p:cNvPr>
              <p:cNvSpPr>
                <a:spLocks/>
              </p:cNvSpPr>
              <p:nvPr/>
            </p:nvSpPr>
            <p:spPr bwMode="auto">
              <a:xfrm>
                <a:off x="2879" y="501"/>
                <a:ext cx="276" cy="111"/>
              </a:xfrm>
              <a:custGeom>
                <a:avLst/>
                <a:gdLst>
                  <a:gd name="T0" fmla="*/ 343 w 365"/>
                  <a:gd name="T1" fmla="*/ 82 h 146"/>
                  <a:gd name="T2" fmla="*/ 343 w 365"/>
                  <a:gd name="T3" fmla="*/ 82 h 146"/>
                  <a:gd name="T4" fmla="*/ 304 w 365"/>
                  <a:gd name="T5" fmla="*/ 36 h 146"/>
                  <a:gd name="T6" fmla="*/ 250 w 365"/>
                  <a:gd name="T7" fmla="*/ 9 h 146"/>
                  <a:gd name="T8" fmla="*/ 183 w 365"/>
                  <a:gd name="T9" fmla="*/ 0 h 146"/>
                  <a:gd name="T10" fmla="*/ 116 w 365"/>
                  <a:gd name="T11" fmla="*/ 9 h 146"/>
                  <a:gd name="T12" fmla="*/ 62 w 365"/>
                  <a:gd name="T13" fmla="*/ 36 h 146"/>
                  <a:gd name="T14" fmla="*/ 22 w 365"/>
                  <a:gd name="T15" fmla="*/ 82 h 146"/>
                  <a:gd name="T16" fmla="*/ 0 w 365"/>
                  <a:gd name="T17" fmla="*/ 146 h 146"/>
                  <a:gd name="T18" fmla="*/ 365 w 365"/>
                  <a:gd name="T19" fmla="*/ 146 h 146"/>
                  <a:gd name="T20" fmla="*/ 343 w 365"/>
                  <a:gd name="T21" fmla="*/ 82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5" h="146">
                    <a:moveTo>
                      <a:pt x="343" y="82"/>
                    </a:moveTo>
                    <a:lnTo>
                      <a:pt x="343" y="82"/>
                    </a:lnTo>
                    <a:cubicBezTo>
                      <a:pt x="333" y="64"/>
                      <a:pt x="320" y="49"/>
                      <a:pt x="304" y="36"/>
                    </a:cubicBezTo>
                    <a:cubicBezTo>
                      <a:pt x="288" y="24"/>
                      <a:pt x="270" y="15"/>
                      <a:pt x="250" y="9"/>
                    </a:cubicBezTo>
                    <a:cubicBezTo>
                      <a:pt x="229" y="3"/>
                      <a:pt x="207" y="0"/>
                      <a:pt x="183" y="0"/>
                    </a:cubicBezTo>
                    <a:cubicBezTo>
                      <a:pt x="159" y="0"/>
                      <a:pt x="136" y="3"/>
                      <a:pt x="116" y="9"/>
                    </a:cubicBezTo>
                    <a:cubicBezTo>
                      <a:pt x="96" y="15"/>
                      <a:pt x="77" y="24"/>
                      <a:pt x="62" y="36"/>
                    </a:cubicBezTo>
                    <a:cubicBezTo>
                      <a:pt x="46" y="49"/>
                      <a:pt x="33" y="64"/>
                      <a:pt x="22" y="82"/>
                    </a:cubicBezTo>
                    <a:cubicBezTo>
                      <a:pt x="12" y="101"/>
                      <a:pt x="5" y="122"/>
                      <a:pt x="0" y="146"/>
                    </a:cubicBezTo>
                    <a:lnTo>
                      <a:pt x="365" y="146"/>
                    </a:lnTo>
                    <a:cubicBezTo>
                      <a:pt x="361" y="122"/>
                      <a:pt x="354" y="101"/>
                      <a:pt x="343" y="82"/>
                    </a:cubicBezTo>
                    <a:close/>
                  </a:path>
                </a:pathLst>
              </a:custGeom>
              <a:solidFill>
                <a:schemeClr val="tx1">
                  <a:lumMod val="90000"/>
                  <a:lumOff val="10000"/>
                </a:schemeClr>
              </a:solidFill>
              <a:ln w="15875"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72" name="Freeform 71">
                <a:extLst>
                  <a:ext uri="{FF2B5EF4-FFF2-40B4-BE49-F238E27FC236}">
                    <a16:creationId xmlns:a16="http://schemas.microsoft.com/office/drawing/2014/main" id="{EAC2359D-3D41-4040-991E-E5573AB97765}"/>
                  </a:ext>
                </a:extLst>
              </p:cNvPr>
              <p:cNvSpPr>
                <a:spLocks/>
              </p:cNvSpPr>
              <p:nvPr/>
            </p:nvSpPr>
            <p:spPr bwMode="auto">
              <a:xfrm>
                <a:off x="2997" y="390"/>
                <a:ext cx="91" cy="60"/>
              </a:xfrm>
              <a:custGeom>
                <a:avLst/>
                <a:gdLst>
                  <a:gd name="T0" fmla="*/ 6 w 120"/>
                  <a:gd name="T1" fmla="*/ 46 h 80"/>
                  <a:gd name="T2" fmla="*/ 6 w 120"/>
                  <a:gd name="T3" fmla="*/ 46 h 80"/>
                  <a:gd name="T4" fmla="*/ 20 w 120"/>
                  <a:gd name="T5" fmla="*/ 40 h 80"/>
                  <a:gd name="T6" fmla="*/ 47 w 120"/>
                  <a:gd name="T7" fmla="*/ 40 h 80"/>
                  <a:gd name="T8" fmla="*/ 55 w 120"/>
                  <a:gd name="T9" fmla="*/ 42 h 80"/>
                  <a:gd name="T10" fmla="*/ 62 w 120"/>
                  <a:gd name="T11" fmla="*/ 48 h 80"/>
                  <a:gd name="T12" fmla="*/ 64 w 120"/>
                  <a:gd name="T13" fmla="*/ 47 h 80"/>
                  <a:gd name="T14" fmla="*/ 90 w 120"/>
                  <a:gd name="T15" fmla="*/ 30 h 80"/>
                  <a:gd name="T16" fmla="*/ 107 w 120"/>
                  <a:gd name="T17" fmla="*/ 4 h 80"/>
                  <a:gd name="T18" fmla="*/ 114 w 120"/>
                  <a:gd name="T19" fmla="*/ 0 h 80"/>
                  <a:gd name="T20" fmla="*/ 118 w 120"/>
                  <a:gd name="T21" fmla="*/ 2 h 80"/>
                  <a:gd name="T22" fmla="*/ 120 w 120"/>
                  <a:gd name="T23" fmla="*/ 7 h 80"/>
                  <a:gd name="T24" fmla="*/ 120 w 120"/>
                  <a:gd name="T25" fmla="*/ 9 h 80"/>
                  <a:gd name="T26" fmla="*/ 100 w 120"/>
                  <a:gd name="T27" fmla="*/ 39 h 80"/>
                  <a:gd name="T28" fmla="*/ 70 w 120"/>
                  <a:gd name="T29" fmla="*/ 59 h 80"/>
                  <a:gd name="T30" fmla="*/ 67 w 120"/>
                  <a:gd name="T31" fmla="*/ 60 h 80"/>
                  <a:gd name="T32" fmla="*/ 65 w 120"/>
                  <a:gd name="T33" fmla="*/ 68 h 80"/>
                  <a:gd name="T34" fmla="*/ 61 w 120"/>
                  <a:gd name="T35" fmla="*/ 74 h 80"/>
                  <a:gd name="T36" fmla="*/ 54 w 120"/>
                  <a:gd name="T37" fmla="*/ 79 h 80"/>
                  <a:gd name="T38" fmla="*/ 47 w 120"/>
                  <a:gd name="T39" fmla="*/ 80 h 80"/>
                  <a:gd name="T40" fmla="*/ 20 w 120"/>
                  <a:gd name="T41" fmla="*/ 80 h 80"/>
                  <a:gd name="T42" fmla="*/ 6 w 120"/>
                  <a:gd name="T43" fmla="*/ 74 h 80"/>
                  <a:gd name="T44" fmla="*/ 0 w 120"/>
                  <a:gd name="T45" fmla="*/ 60 h 80"/>
                  <a:gd name="T46" fmla="*/ 6 w 120"/>
                  <a:gd name="T47" fmla="*/ 46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0" h="80">
                    <a:moveTo>
                      <a:pt x="6" y="46"/>
                    </a:moveTo>
                    <a:lnTo>
                      <a:pt x="6" y="46"/>
                    </a:lnTo>
                    <a:cubicBezTo>
                      <a:pt x="10" y="42"/>
                      <a:pt x="15" y="40"/>
                      <a:pt x="20" y="40"/>
                    </a:cubicBezTo>
                    <a:lnTo>
                      <a:pt x="47" y="40"/>
                    </a:lnTo>
                    <a:cubicBezTo>
                      <a:pt x="50" y="40"/>
                      <a:pt x="53" y="41"/>
                      <a:pt x="55" y="42"/>
                    </a:cubicBezTo>
                    <a:cubicBezTo>
                      <a:pt x="58" y="44"/>
                      <a:pt x="61" y="46"/>
                      <a:pt x="62" y="48"/>
                    </a:cubicBezTo>
                    <a:lnTo>
                      <a:pt x="64" y="47"/>
                    </a:lnTo>
                    <a:cubicBezTo>
                      <a:pt x="74" y="44"/>
                      <a:pt x="83" y="38"/>
                      <a:pt x="90" y="30"/>
                    </a:cubicBezTo>
                    <a:cubicBezTo>
                      <a:pt x="97" y="22"/>
                      <a:pt x="103" y="14"/>
                      <a:pt x="107" y="4"/>
                    </a:cubicBezTo>
                    <a:cubicBezTo>
                      <a:pt x="109" y="2"/>
                      <a:pt x="111" y="0"/>
                      <a:pt x="114" y="0"/>
                    </a:cubicBezTo>
                    <a:cubicBezTo>
                      <a:pt x="115" y="0"/>
                      <a:pt x="117" y="1"/>
                      <a:pt x="118" y="2"/>
                    </a:cubicBezTo>
                    <a:cubicBezTo>
                      <a:pt x="120" y="3"/>
                      <a:pt x="120" y="5"/>
                      <a:pt x="120" y="7"/>
                    </a:cubicBezTo>
                    <a:cubicBezTo>
                      <a:pt x="120" y="8"/>
                      <a:pt x="120" y="8"/>
                      <a:pt x="120" y="9"/>
                    </a:cubicBezTo>
                    <a:cubicBezTo>
                      <a:pt x="115" y="21"/>
                      <a:pt x="108" y="31"/>
                      <a:pt x="100" y="39"/>
                    </a:cubicBezTo>
                    <a:cubicBezTo>
                      <a:pt x="91" y="48"/>
                      <a:pt x="81" y="54"/>
                      <a:pt x="70" y="59"/>
                    </a:cubicBezTo>
                    <a:cubicBezTo>
                      <a:pt x="68" y="60"/>
                      <a:pt x="68" y="60"/>
                      <a:pt x="67" y="60"/>
                    </a:cubicBezTo>
                    <a:cubicBezTo>
                      <a:pt x="67" y="63"/>
                      <a:pt x="66" y="66"/>
                      <a:pt x="65" y="68"/>
                    </a:cubicBezTo>
                    <a:cubicBezTo>
                      <a:pt x="64" y="70"/>
                      <a:pt x="63" y="73"/>
                      <a:pt x="61" y="74"/>
                    </a:cubicBezTo>
                    <a:cubicBezTo>
                      <a:pt x="59" y="76"/>
                      <a:pt x="57" y="78"/>
                      <a:pt x="54" y="79"/>
                    </a:cubicBezTo>
                    <a:cubicBezTo>
                      <a:pt x="52" y="80"/>
                      <a:pt x="49" y="80"/>
                      <a:pt x="47" y="80"/>
                    </a:cubicBezTo>
                    <a:lnTo>
                      <a:pt x="20" y="80"/>
                    </a:lnTo>
                    <a:cubicBezTo>
                      <a:pt x="15" y="80"/>
                      <a:pt x="10" y="78"/>
                      <a:pt x="6" y="74"/>
                    </a:cubicBezTo>
                    <a:cubicBezTo>
                      <a:pt x="2" y="70"/>
                      <a:pt x="0" y="66"/>
                      <a:pt x="0" y="60"/>
                    </a:cubicBezTo>
                    <a:cubicBezTo>
                      <a:pt x="0" y="55"/>
                      <a:pt x="2" y="50"/>
                      <a:pt x="6" y="46"/>
                    </a:cubicBezTo>
                    <a:close/>
                  </a:path>
                </a:pathLst>
              </a:custGeom>
              <a:solidFill>
                <a:schemeClr val="accent3"/>
              </a:solidFill>
              <a:ln w="15875"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grpSp>
      <p:grpSp>
        <p:nvGrpSpPr>
          <p:cNvPr id="7" name="Group 6">
            <a:extLst>
              <a:ext uri="{FF2B5EF4-FFF2-40B4-BE49-F238E27FC236}">
                <a16:creationId xmlns:a16="http://schemas.microsoft.com/office/drawing/2014/main" id="{FE0A2B00-F76D-4E9B-9DE5-9819C082BAE5}"/>
              </a:ext>
            </a:extLst>
          </p:cNvPr>
          <p:cNvGrpSpPr/>
          <p:nvPr/>
        </p:nvGrpSpPr>
        <p:grpSpPr>
          <a:xfrm>
            <a:off x="7684989" y="1364833"/>
            <a:ext cx="2344999" cy="2182543"/>
            <a:chOff x="7684989" y="1364833"/>
            <a:chExt cx="2344999" cy="2182543"/>
          </a:xfrm>
        </p:grpSpPr>
        <p:sp>
          <p:nvSpPr>
            <p:cNvPr id="61" name="Rectangle 60">
              <a:extLst>
                <a:ext uri="{FF2B5EF4-FFF2-40B4-BE49-F238E27FC236}">
                  <a16:creationId xmlns:a16="http://schemas.microsoft.com/office/drawing/2014/main" id="{90D59949-0CE9-437E-BB91-475AD7222046}"/>
                </a:ext>
              </a:extLst>
            </p:cNvPr>
            <p:cNvSpPr/>
            <p:nvPr/>
          </p:nvSpPr>
          <p:spPr>
            <a:xfrm>
              <a:off x="7727454" y="1364833"/>
              <a:ext cx="2302534" cy="553998"/>
            </a:xfrm>
            <a:prstGeom prst="rect">
              <a:avLst/>
            </a:prstGeom>
          </p:spPr>
          <p:txBody>
            <a:bodyPr wrap="square" lIns="18288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0">
                        <a:srgbClr val="1A1A1A"/>
                      </a:gs>
                      <a:gs pos="100000">
                        <a:srgbClr val="1A1A1A"/>
                      </a:gs>
                    </a:gsLst>
                    <a:lin ang="6000000" scaled="0"/>
                  </a:gradFill>
                  <a:effectLst/>
                  <a:uLnTx/>
                  <a:uFillTx/>
                  <a:latin typeface="Segoe UI Semibold"/>
                  <a:ea typeface="+mn-ea"/>
                  <a:cs typeface="+mn-cs"/>
                </a:rPr>
                <a:t>Compliance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0">
                        <a:srgbClr val="1A1A1A"/>
                      </a:gs>
                      <a:gs pos="100000">
                        <a:srgbClr val="1A1A1A"/>
                      </a:gs>
                    </a:gsLst>
                    <a:lin ang="6000000" scaled="0"/>
                  </a:gradFill>
                  <a:effectLst/>
                  <a:uLnTx/>
                  <a:uFillTx/>
                  <a:latin typeface="Segoe UI"/>
                  <a:ea typeface="+mn-ea"/>
                  <a:cs typeface="+mn-cs"/>
                </a:rPr>
                <a:t> </a:t>
              </a:r>
            </a:p>
          </p:txBody>
        </p:sp>
        <p:grpSp>
          <p:nvGrpSpPr>
            <p:cNvPr id="73" name="Group 22">
              <a:extLst>
                <a:ext uri="{FF2B5EF4-FFF2-40B4-BE49-F238E27FC236}">
                  <a16:creationId xmlns:a16="http://schemas.microsoft.com/office/drawing/2014/main" id="{FEBD25B5-772F-4EDB-9B53-7561F8F9835A}"/>
                </a:ext>
              </a:extLst>
            </p:cNvPr>
            <p:cNvGrpSpPr>
              <a:grpSpLocks noChangeAspect="1"/>
            </p:cNvGrpSpPr>
            <p:nvPr/>
          </p:nvGrpSpPr>
          <p:grpSpPr bwMode="auto">
            <a:xfrm>
              <a:off x="7684989" y="3140976"/>
              <a:ext cx="406400" cy="406400"/>
              <a:chOff x="3274" y="805"/>
              <a:chExt cx="256" cy="256"/>
            </a:xfrm>
          </p:grpSpPr>
          <p:sp>
            <p:nvSpPr>
              <p:cNvPr id="74" name="AutoShape 21">
                <a:extLst>
                  <a:ext uri="{FF2B5EF4-FFF2-40B4-BE49-F238E27FC236}">
                    <a16:creationId xmlns:a16="http://schemas.microsoft.com/office/drawing/2014/main" id="{12785416-45B0-4882-BE2B-BF70E78E1218}"/>
                  </a:ext>
                </a:extLst>
              </p:cNvPr>
              <p:cNvSpPr>
                <a:spLocks noChangeAspect="1" noChangeArrowheads="1" noTextEdit="1"/>
              </p:cNvSpPr>
              <p:nvPr/>
            </p:nvSpPr>
            <p:spPr bwMode="auto">
              <a:xfrm>
                <a:off x="3274" y="805"/>
                <a:ext cx="256" cy="25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75" name="Freeform 23">
                <a:extLst>
                  <a:ext uri="{FF2B5EF4-FFF2-40B4-BE49-F238E27FC236}">
                    <a16:creationId xmlns:a16="http://schemas.microsoft.com/office/drawing/2014/main" id="{6A7A97D7-83AD-438D-B763-FA56D277B12C}"/>
                  </a:ext>
                </a:extLst>
              </p:cNvPr>
              <p:cNvSpPr>
                <a:spLocks/>
              </p:cNvSpPr>
              <p:nvPr/>
            </p:nvSpPr>
            <p:spPr bwMode="auto">
              <a:xfrm>
                <a:off x="3291" y="846"/>
                <a:ext cx="141" cy="42"/>
              </a:xfrm>
              <a:custGeom>
                <a:avLst/>
                <a:gdLst>
                  <a:gd name="T0" fmla="*/ 0 w 226"/>
                  <a:gd name="T1" fmla="*/ 67 h 67"/>
                  <a:gd name="T2" fmla="*/ 0 w 226"/>
                  <a:gd name="T3" fmla="*/ 67 h 67"/>
                  <a:gd name="T4" fmla="*/ 226 w 226"/>
                  <a:gd name="T5" fmla="*/ 67 h 67"/>
                  <a:gd name="T6" fmla="*/ 226 w 226"/>
                  <a:gd name="T7" fmla="*/ 0 h 67"/>
                  <a:gd name="T8" fmla="*/ 0 w 226"/>
                  <a:gd name="T9" fmla="*/ 0 h 67"/>
                  <a:gd name="T10" fmla="*/ 0 w 226"/>
                  <a:gd name="T11" fmla="*/ 67 h 67"/>
                </a:gdLst>
                <a:ahLst/>
                <a:cxnLst>
                  <a:cxn ang="0">
                    <a:pos x="T0" y="T1"/>
                  </a:cxn>
                  <a:cxn ang="0">
                    <a:pos x="T2" y="T3"/>
                  </a:cxn>
                  <a:cxn ang="0">
                    <a:pos x="T4" y="T5"/>
                  </a:cxn>
                  <a:cxn ang="0">
                    <a:pos x="T6" y="T7"/>
                  </a:cxn>
                  <a:cxn ang="0">
                    <a:pos x="T8" y="T9"/>
                  </a:cxn>
                  <a:cxn ang="0">
                    <a:pos x="T10" y="T11"/>
                  </a:cxn>
                </a:cxnLst>
                <a:rect l="0" t="0" r="r" b="b"/>
                <a:pathLst>
                  <a:path w="226" h="67">
                    <a:moveTo>
                      <a:pt x="0" y="67"/>
                    </a:moveTo>
                    <a:lnTo>
                      <a:pt x="0" y="67"/>
                    </a:lnTo>
                    <a:lnTo>
                      <a:pt x="226" y="67"/>
                    </a:lnTo>
                    <a:lnTo>
                      <a:pt x="226" y="0"/>
                    </a:lnTo>
                    <a:lnTo>
                      <a:pt x="0" y="0"/>
                    </a:lnTo>
                    <a:lnTo>
                      <a:pt x="0" y="67"/>
                    </a:lnTo>
                    <a:close/>
                  </a:path>
                </a:pathLst>
              </a:custGeom>
              <a:solidFill>
                <a:schemeClr val="tx1">
                  <a:lumMod val="90000"/>
                  <a:lumOff val="1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76" name="Freeform 24">
                <a:extLst>
                  <a:ext uri="{FF2B5EF4-FFF2-40B4-BE49-F238E27FC236}">
                    <a16:creationId xmlns:a16="http://schemas.microsoft.com/office/drawing/2014/main" id="{3314542B-531D-4BEB-AF8C-B0CF5767E183}"/>
                  </a:ext>
                </a:extLst>
              </p:cNvPr>
              <p:cNvSpPr>
                <a:spLocks/>
              </p:cNvSpPr>
              <p:nvPr/>
            </p:nvSpPr>
            <p:spPr bwMode="auto">
              <a:xfrm>
                <a:off x="3291" y="920"/>
                <a:ext cx="141" cy="41"/>
              </a:xfrm>
              <a:custGeom>
                <a:avLst/>
                <a:gdLst>
                  <a:gd name="T0" fmla="*/ 0 w 226"/>
                  <a:gd name="T1" fmla="*/ 67 h 67"/>
                  <a:gd name="T2" fmla="*/ 0 w 226"/>
                  <a:gd name="T3" fmla="*/ 67 h 67"/>
                  <a:gd name="T4" fmla="*/ 226 w 226"/>
                  <a:gd name="T5" fmla="*/ 67 h 67"/>
                  <a:gd name="T6" fmla="*/ 226 w 226"/>
                  <a:gd name="T7" fmla="*/ 0 h 67"/>
                  <a:gd name="T8" fmla="*/ 0 w 226"/>
                  <a:gd name="T9" fmla="*/ 0 h 67"/>
                  <a:gd name="T10" fmla="*/ 0 w 226"/>
                  <a:gd name="T11" fmla="*/ 67 h 67"/>
                </a:gdLst>
                <a:ahLst/>
                <a:cxnLst>
                  <a:cxn ang="0">
                    <a:pos x="T0" y="T1"/>
                  </a:cxn>
                  <a:cxn ang="0">
                    <a:pos x="T2" y="T3"/>
                  </a:cxn>
                  <a:cxn ang="0">
                    <a:pos x="T4" y="T5"/>
                  </a:cxn>
                  <a:cxn ang="0">
                    <a:pos x="T6" y="T7"/>
                  </a:cxn>
                  <a:cxn ang="0">
                    <a:pos x="T8" y="T9"/>
                  </a:cxn>
                  <a:cxn ang="0">
                    <a:pos x="T10" y="T11"/>
                  </a:cxn>
                </a:cxnLst>
                <a:rect l="0" t="0" r="r" b="b"/>
                <a:pathLst>
                  <a:path w="226" h="67">
                    <a:moveTo>
                      <a:pt x="0" y="67"/>
                    </a:moveTo>
                    <a:lnTo>
                      <a:pt x="0" y="67"/>
                    </a:lnTo>
                    <a:lnTo>
                      <a:pt x="226" y="67"/>
                    </a:lnTo>
                    <a:lnTo>
                      <a:pt x="226" y="0"/>
                    </a:lnTo>
                    <a:lnTo>
                      <a:pt x="0" y="0"/>
                    </a:lnTo>
                    <a:lnTo>
                      <a:pt x="0" y="67"/>
                    </a:lnTo>
                    <a:close/>
                  </a:path>
                </a:pathLst>
              </a:custGeom>
              <a:solidFill>
                <a:schemeClr val="tx1">
                  <a:lumMod val="90000"/>
                  <a:lumOff val="1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77" name="Freeform 25">
                <a:extLst>
                  <a:ext uri="{FF2B5EF4-FFF2-40B4-BE49-F238E27FC236}">
                    <a16:creationId xmlns:a16="http://schemas.microsoft.com/office/drawing/2014/main" id="{04ACA59F-477D-431B-A3DA-D0E106770CB8}"/>
                  </a:ext>
                </a:extLst>
              </p:cNvPr>
              <p:cNvSpPr>
                <a:spLocks/>
              </p:cNvSpPr>
              <p:nvPr/>
            </p:nvSpPr>
            <p:spPr bwMode="auto">
              <a:xfrm>
                <a:off x="3291" y="994"/>
                <a:ext cx="141" cy="41"/>
              </a:xfrm>
              <a:custGeom>
                <a:avLst/>
                <a:gdLst>
                  <a:gd name="T0" fmla="*/ 0 w 226"/>
                  <a:gd name="T1" fmla="*/ 67 h 67"/>
                  <a:gd name="T2" fmla="*/ 0 w 226"/>
                  <a:gd name="T3" fmla="*/ 67 h 67"/>
                  <a:gd name="T4" fmla="*/ 226 w 226"/>
                  <a:gd name="T5" fmla="*/ 67 h 67"/>
                  <a:gd name="T6" fmla="*/ 226 w 226"/>
                  <a:gd name="T7" fmla="*/ 0 h 67"/>
                  <a:gd name="T8" fmla="*/ 0 w 226"/>
                  <a:gd name="T9" fmla="*/ 0 h 67"/>
                  <a:gd name="T10" fmla="*/ 0 w 226"/>
                  <a:gd name="T11" fmla="*/ 67 h 67"/>
                </a:gdLst>
                <a:ahLst/>
                <a:cxnLst>
                  <a:cxn ang="0">
                    <a:pos x="T0" y="T1"/>
                  </a:cxn>
                  <a:cxn ang="0">
                    <a:pos x="T2" y="T3"/>
                  </a:cxn>
                  <a:cxn ang="0">
                    <a:pos x="T4" y="T5"/>
                  </a:cxn>
                  <a:cxn ang="0">
                    <a:pos x="T6" y="T7"/>
                  </a:cxn>
                  <a:cxn ang="0">
                    <a:pos x="T8" y="T9"/>
                  </a:cxn>
                  <a:cxn ang="0">
                    <a:pos x="T10" y="T11"/>
                  </a:cxn>
                </a:cxnLst>
                <a:rect l="0" t="0" r="r" b="b"/>
                <a:pathLst>
                  <a:path w="226" h="67">
                    <a:moveTo>
                      <a:pt x="0" y="67"/>
                    </a:moveTo>
                    <a:lnTo>
                      <a:pt x="0" y="67"/>
                    </a:lnTo>
                    <a:lnTo>
                      <a:pt x="226" y="67"/>
                    </a:lnTo>
                    <a:lnTo>
                      <a:pt x="226" y="0"/>
                    </a:lnTo>
                    <a:lnTo>
                      <a:pt x="0" y="0"/>
                    </a:lnTo>
                    <a:lnTo>
                      <a:pt x="0" y="67"/>
                    </a:lnTo>
                    <a:close/>
                  </a:path>
                </a:pathLst>
              </a:custGeom>
              <a:solidFill>
                <a:schemeClr val="tx1">
                  <a:lumMod val="90000"/>
                  <a:lumOff val="1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78" name="Freeform 26">
                <a:extLst>
                  <a:ext uri="{FF2B5EF4-FFF2-40B4-BE49-F238E27FC236}">
                    <a16:creationId xmlns:a16="http://schemas.microsoft.com/office/drawing/2014/main" id="{D33D9F22-F286-49DA-B4B5-3C4F79FDB286}"/>
                  </a:ext>
                </a:extLst>
              </p:cNvPr>
              <p:cNvSpPr>
                <a:spLocks/>
              </p:cNvSpPr>
              <p:nvPr/>
            </p:nvSpPr>
            <p:spPr bwMode="auto">
              <a:xfrm>
                <a:off x="3452" y="907"/>
                <a:ext cx="68" cy="54"/>
              </a:xfrm>
              <a:custGeom>
                <a:avLst/>
                <a:gdLst>
                  <a:gd name="T0" fmla="*/ 96 w 110"/>
                  <a:gd name="T1" fmla="*/ 0 h 88"/>
                  <a:gd name="T2" fmla="*/ 96 w 110"/>
                  <a:gd name="T3" fmla="*/ 0 h 88"/>
                  <a:gd name="T4" fmla="*/ 37 w 110"/>
                  <a:gd name="T5" fmla="*/ 60 h 88"/>
                  <a:gd name="T6" fmla="*/ 14 w 110"/>
                  <a:gd name="T7" fmla="*/ 37 h 88"/>
                  <a:gd name="T8" fmla="*/ 0 w 110"/>
                  <a:gd name="T9" fmla="*/ 51 h 88"/>
                  <a:gd name="T10" fmla="*/ 37 w 110"/>
                  <a:gd name="T11" fmla="*/ 88 h 88"/>
                  <a:gd name="T12" fmla="*/ 110 w 110"/>
                  <a:gd name="T13" fmla="*/ 14 h 88"/>
                  <a:gd name="T14" fmla="*/ 96 w 110"/>
                  <a:gd name="T15" fmla="*/ 0 h 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0" h="88">
                    <a:moveTo>
                      <a:pt x="96" y="0"/>
                    </a:moveTo>
                    <a:lnTo>
                      <a:pt x="96" y="0"/>
                    </a:lnTo>
                    <a:lnTo>
                      <a:pt x="37" y="60"/>
                    </a:lnTo>
                    <a:lnTo>
                      <a:pt x="14" y="37"/>
                    </a:lnTo>
                    <a:lnTo>
                      <a:pt x="0" y="51"/>
                    </a:lnTo>
                    <a:lnTo>
                      <a:pt x="37" y="88"/>
                    </a:lnTo>
                    <a:lnTo>
                      <a:pt x="110" y="14"/>
                    </a:lnTo>
                    <a:lnTo>
                      <a:pt x="96"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95" name="Freeform 27">
                <a:extLst>
                  <a:ext uri="{FF2B5EF4-FFF2-40B4-BE49-F238E27FC236}">
                    <a16:creationId xmlns:a16="http://schemas.microsoft.com/office/drawing/2014/main" id="{3D619B40-7D39-49B0-BA79-F1191A132611}"/>
                  </a:ext>
                </a:extLst>
              </p:cNvPr>
              <p:cNvSpPr>
                <a:spLocks/>
              </p:cNvSpPr>
              <p:nvPr/>
            </p:nvSpPr>
            <p:spPr bwMode="auto">
              <a:xfrm>
                <a:off x="3452" y="981"/>
                <a:ext cx="68" cy="54"/>
              </a:xfrm>
              <a:custGeom>
                <a:avLst/>
                <a:gdLst>
                  <a:gd name="T0" fmla="*/ 14 w 110"/>
                  <a:gd name="T1" fmla="*/ 37 h 88"/>
                  <a:gd name="T2" fmla="*/ 14 w 110"/>
                  <a:gd name="T3" fmla="*/ 37 h 88"/>
                  <a:gd name="T4" fmla="*/ 0 w 110"/>
                  <a:gd name="T5" fmla="*/ 51 h 88"/>
                  <a:gd name="T6" fmla="*/ 37 w 110"/>
                  <a:gd name="T7" fmla="*/ 88 h 88"/>
                  <a:gd name="T8" fmla="*/ 110 w 110"/>
                  <a:gd name="T9" fmla="*/ 14 h 88"/>
                  <a:gd name="T10" fmla="*/ 96 w 110"/>
                  <a:gd name="T11" fmla="*/ 0 h 88"/>
                  <a:gd name="T12" fmla="*/ 37 w 110"/>
                  <a:gd name="T13" fmla="*/ 59 h 88"/>
                  <a:gd name="T14" fmla="*/ 14 w 110"/>
                  <a:gd name="T15" fmla="*/ 37 h 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0" h="88">
                    <a:moveTo>
                      <a:pt x="14" y="37"/>
                    </a:moveTo>
                    <a:lnTo>
                      <a:pt x="14" y="37"/>
                    </a:lnTo>
                    <a:lnTo>
                      <a:pt x="0" y="51"/>
                    </a:lnTo>
                    <a:lnTo>
                      <a:pt x="37" y="88"/>
                    </a:lnTo>
                    <a:lnTo>
                      <a:pt x="110" y="14"/>
                    </a:lnTo>
                    <a:lnTo>
                      <a:pt x="96" y="0"/>
                    </a:lnTo>
                    <a:lnTo>
                      <a:pt x="37" y="59"/>
                    </a:lnTo>
                    <a:lnTo>
                      <a:pt x="14" y="37"/>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96" name="Freeform 28">
                <a:extLst>
                  <a:ext uri="{FF2B5EF4-FFF2-40B4-BE49-F238E27FC236}">
                    <a16:creationId xmlns:a16="http://schemas.microsoft.com/office/drawing/2014/main" id="{7420A909-5C8D-4950-861C-34763A502606}"/>
                  </a:ext>
                </a:extLst>
              </p:cNvPr>
              <p:cNvSpPr>
                <a:spLocks/>
              </p:cNvSpPr>
              <p:nvPr/>
            </p:nvSpPr>
            <p:spPr bwMode="auto">
              <a:xfrm>
                <a:off x="3452" y="834"/>
                <a:ext cx="68" cy="54"/>
              </a:xfrm>
              <a:custGeom>
                <a:avLst/>
                <a:gdLst>
                  <a:gd name="T0" fmla="*/ 96 w 110"/>
                  <a:gd name="T1" fmla="*/ 0 h 87"/>
                  <a:gd name="T2" fmla="*/ 96 w 110"/>
                  <a:gd name="T3" fmla="*/ 0 h 87"/>
                  <a:gd name="T4" fmla="*/ 37 w 110"/>
                  <a:gd name="T5" fmla="*/ 59 h 87"/>
                  <a:gd name="T6" fmla="*/ 14 w 110"/>
                  <a:gd name="T7" fmla="*/ 36 h 87"/>
                  <a:gd name="T8" fmla="*/ 0 w 110"/>
                  <a:gd name="T9" fmla="*/ 50 h 87"/>
                  <a:gd name="T10" fmla="*/ 37 w 110"/>
                  <a:gd name="T11" fmla="*/ 87 h 87"/>
                  <a:gd name="T12" fmla="*/ 110 w 110"/>
                  <a:gd name="T13" fmla="*/ 14 h 87"/>
                  <a:gd name="T14" fmla="*/ 96 w 110"/>
                  <a:gd name="T15" fmla="*/ 0 h 8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0" h="87">
                    <a:moveTo>
                      <a:pt x="96" y="0"/>
                    </a:moveTo>
                    <a:lnTo>
                      <a:pt x="96" y="0"/>
                    </a:lnTo>
                    <a:lnTo>
                      <a:pt x="37" y="59"/>
                    </a:lnTo>
                    <a:lnTo>
                      <a:pt x="14" y="36"/>
                    </a:lnTo>
                    <a:lnTo>
                      <a:pt x="0" y="50"/>
                    </a:lnTo>
                    <a:lnTo>
                      <a:pt x="37" y="87"/>
                    </a:lnTo>
                    <a:lnTo>
                      <a:pt x="110" y="14"/>
                    </a:lnTo>
                    <a:lnTo>
                      <a:pt x="96"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grpSp>
        <p:nvGrpSpPr>
          <p:cNvPr id="8" name="Group 7">
            <a:extLst>
              <a:ext uri="{FF2B5EF4-FFF2-40B4-BE49-F238E27FC236}">
                <a16:creationId xmlns:a16="http://schemas.microsoft.com/office/drawing/2014/main" id="{5A74978C-79B7-4417-A75D-C496FDDF45D7}"/>
              </a:ext>
            </a:extLst>
          </p:cNvPr>
          <p:cNvGrpSpPr/>
          <p:nvPr/>
        </p:nvGrpSpPr>
        <p:grpSpPr>
          <a:xfrm>
            <a:off x="8441527" y="2916864"/>
            <a:ext cx="3299496" cy="1592847"/>
            <a:chOff x="8441527" y="2916864"/>
            <a:chExt cx="3299496" cy="1592847"/>
          </a:xfrm>
        </p:grpSpPr>
        <p:sp>
          <p:nvSpPr>
            <p:cNvPr id="62" name="Rectangle 61">
              <a:extLst>
                <a:ext uri="{FF2B5EF4-FFF2-40B4-BE49-F238E27FC236}">
                  <a16:creationId xmlns:a16="http://schemas.microsoft.com/office/drawing/2014/main" id="{0DC46382-D5C3-460C-83E9-818D28BB93E5}"/>
                </a:ext>
              </a:extLst>
            </p:cNvPr>
            <p:cNvSpPr/>
            <p:nvPr/>
          </p:nvSpPr>
          <p:spPr>
            <a:xfrm>
              <a:off x="9239677" y="2916864"/>
              <a:ext cx="2501346" cy="338554"/>
            </a:xfrm>
            <a:prstGeom prst="rect">
              <a:avLst/>
            </a:prstGeom>
          </p:spPr>
          <p:txBody>
            <a:bodyPr wrap="square" lIns="182880">
              <a:spAutoFit/>
            </a:bodyPr>
            <a:lstStyle/>
            <a:p>
              <a:pPr marL="0" marR="0" lvl="0" indent="0" algn="ctr" defTabSz="914367" rtl="0" eaLnBrk="1" fontAlgn="auto" latinLnBrk="0" hangingPunct="1">
                <a:lnSpc>
                  <a:spcPct val="100000"/>
                </a:lnSpc>
                <a:spcBef>
                  <a:spcPts val="0"/>
                </a:spcBef>
                <a:spcAft>
                  <a:spcPts val="800"/>
                </a:spcAft>
                <a:buClrTx/>
                <a:buSzTx/>
                <a:buFontTx/>
                <a:buNone/>
                <a:tabLst/>
                <a:defRPr/>
              </a:pPr>
              <a:r>
                <a:rPr kumimoji="0" lang="en-US" sz="1600" b="0" i="0" u="none" strike="noStrike" kern="1200" cap="none" spc="0" normalizeH="0" baseline="0" noProof="0">
                  <a:ln>
                    <a:noFill/>
                  </a:ln>
                  <a:gradFill>
                    <a:gsLst>
                      <a:gs pos="0">
                        <a:srgbClr val="1A1A1A"/>
                      </a:gs>
                      <a:gs pos="100000">
                        <a:srgbClr val="1A1A1A"/>
                      </a:gs>
                    </a:gsLst>
                    <a:lin ang="6000000" scaled="0"/>
                  </a:gradFill>
                  <a:effectLst/>
                  <a:uLnTx/>
                  <a:uFillTx/>
                  <a:latin typeface="Segoe UI Semibold"/>
                  <a:ea typeface="+mn-ea"/>
                  <a:cs typeface="+mn-cs"/>
                </a:rPr>
                <a:t>Application innovation</a:t>
              </a:r>
            </a:p>
          </p:txBody>
        </p:sp>
        <p:grpSp>
          <p:nvGrpSpPr>
            <p:cNvPr id="97" name="Group 96">
              <a:extLst>
                <a:ext uri="{FF2B5EF4-FFF2-40B4-BE49-F238E27FC236}">
                  <a16:creationId xmlns:a16="http://schemas.microsoft.com/office/drawing/2014/main" id="{04457938-B069-4F0D-BD77-EEFD24636701}"/>
                </a:ext>
              </a:extLst>
            </p:cNvPr>
            <p:cNvGrpSpPr/>
            <p:nvPr/>
          </p:nvGrpSpPr>
          <p:grpSpPr>
            <a:xfrm>
              <a:off x="8441527" y="4067686"/>
              <a:ext cx="536745" cy="442025"/>
              <a:chOff x="10082121" y="5760490"/>
              <a:chExt cx="536745" cy="442025"/>
            </a:xfrm>
          </p:grpSpPr>
          <p:sp>
            <p:nvSpPr>
              <p:cNvPr id="98" name="Freeform 1403">
                <a:extLst>
                  <a:ext uri="{FF2B5EF4-FFF2-40B4-BE49-F238E27FC236}">
                    <a16:creationId xmlns:a16="http://schemas.microsoft.com/office/drawing/2014/main" id="{B99526BE-588A-4360-9AF6-D32C2186AF5E}"/>
                  </a:ext>
                </a:extLst>
              </p:cNvPr>
              <p:cNvSpPr>
                <a:spLocks/>
              </p:cNvSpPr>
              <p:nvPr/>
            </p:nvSpPr>
            <p:spPr bwMode="auto">
              <a:xfrm>
                <a:off x="10518882" y="6044649"/>
                <a:ext cx="99984" cy="157866"/>
              </a:xfrm>
              <a:custGeom>
                <a:avLst/>
                <a:gdLst>
                  <a:gd name="T0" fmla="*/ 12 w 24"/>
                  <a:gd name="T1" fmla="*/ 0 h 38"/>
                  <a:gd name="T2" fmla="*/ 0 w 24"/>
                  <a:gd name="T3" fmla="*/ 30 h 38"/>
                  <a:gd name="T4" fmla="*/ 8 w 24"/>
                  <a:gd name="T5" fmla="*/ 38 h 38"/>
                  <a:gd name="T6" fmla="*/ 24 w 24"/>
                  <a:gd name="T7" fmla="*/ 0 h 38"/>
                  <a:gd name="T8" fmla="*/ 12 w 24"/>
                  <a:gd name="T9" fmla="*/ 0 h 38"/>
                </a:gdLst>
                <a:ahLst/>
                <a:cxnLst>
                  <a:cxn ang="0">
                    <a:pos x="T0" y="T1"/>
                  </a:cxn>
                  <a:cxn ang="0">
                    <a:pos x="T2" y="T3"/>
                  </a:cxn>
                  <a:cxn ang="0">
                    <a:pos x="T4" y="T5"/>
                  </a:cxn>
                  <a:cxn ang="0">
                    <a:pos x="T6" y="T7"/>
                  </a:cxn>
                  <a:cxn ang="0">
                    <a:pos x="T8" y="T9"/>
                  </a:cxn>
                </a:cxnLst>
                <a:rect l="0" t="0" r="r" b="b"/>
                <a:pathLst>
                  <a:path w="24" h="38">
                    <a:moveTo>
                      <a:pt x="12" y="0"/>
                    </a:moveTo>
                    <a:cubicBezTo>
                      <a:pt x="11" y="11"/>
                      <a:pt x="7" y="22"/>
                      <a:pt x="0" y="30"/>
                    </a:cubicBezTo>
                    <a:cubicBezTo>
                      <a:pt x="8" y="38"/>
                      <a:pt x="8" y="38"/>
                      <a:pt x="8" y="38"/>
                    </a:cubicBezTo>
                    <a:cubicBezTo>
                      <a:pt x="17" y="28"/>
                      <a:pt x="23" y="15"/>
                      <a:pt x="24" y="0"/>
                    </a:cubicBezTo>
                    <a:lnTo>
                      <a:pt x="12" y="0"/>
                    </a:lnTo>
                    <a:close/>
                  </a:path>
                </a:pathLst>
              </a:custGeom>
              <a:solidFill>
                <a:srgbClr val="7575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99" name="Freeform 1404">
                <a:extLst>
                  <a:ext uri="{FF2B5EF4-FFF2-40B4-BE49-F238E27FC236}">
                    <a16:creationId xmlns:a16="http://schemas.microsoft.com/office/drawing/2014/main" id="{78530ACE-3947-44DC-89EF-531FF7FE82B7}"/>
                  </a:ext>
                </a:extLst>
              </p:cNvPr>
              <p:cNvSpPr>
                <a:spLocks/>
              </p:cNvSpPr>
              <p:nvPr/>
            </p:nvSpPr>
            <p:spPr bwMode="auto">
              <a:xfrm>
                <a:off x="10518882" y="5855210"/>
                <a:ext cx="99984" cy="157866"/>
              </a:xfrm>
              <a:custGeom>
                <a:avLst/>
                <a:gdLst>
                  <a:gd name="T0" fmla="*/ 0 w 24"/>
                  <a:gd name="T1" fmla="*/ 8 h 38"/>
                  <a:gd name="T2" fmla="*/ 12 w 24"/>
                  <a:gd name="T3" fmla="*/ 38 h 38"/>
                  <a:gd name="T4" fmla="*/ 24 w 24"/>
                  <a:gd name="T5" fmla="*/ 38 h 38"/>
                  <a:gd name="T6" fmla="*/ 8 w 24"/>
                  <a:gd name="T7" fmla="*/ 0 h 38"/>
                  <a:gd name="T8" fmla="*/ 0 w 24"/>
                  <a:gd name="T9" fmla="*/ 8 h 38"/>
                </a:gdLst>
                <a:ahLst/>
                <a:cxnLst>
                  <a:cxn ang="0">
                    <a:pos x="T0" y="T1"/>
                  </a:cxn>
                  <a:cxn ang="0">
                    <a:pos x="T2" y="T3"/>
                  </a:cxn>
                  <a:cxn ang="0">
                    <a:pos x="T4" y="T5"/>
                  </a:cxn>
                  <a:cxn ang="0">
                    <a:pos x="T6" y="T7"/>
                  </a:cxn>
                  <a:cxn ang="0">
                    <a:pos x="T8" y="T9"/>
                  </a:cxn>
                </a:cxnLst>
                <a:rect l="0" t="0" r="r" b="b"/>
                <a:pathLst>
                  <a:path w="24" h="38">
                    <a:moveTo>
                      <a:pt x="0" y="8"/>
                    </a:moveTo>
                    <a:cubicBezTo>
                      <a:pt x="7" y="17"/>
                      <a:pt x="11" y="27"/>
                      <a:pt x="12" y="38"/>
                    </a:cubicBezTo>
                    <a:cubicBezTo>
                      <a:pt x="24" y="38"/>
                      <a:pt x="24" y="38"/>
                      <a:pt x="24" y="38"/>
                    </a:cubicBezTo>
                    <a:cubicBezTo>
                      <a:pt x="23" y="24"/>
                      <a:pt x="18" y="11"/>
                      <a:pt x="8" y="0"/>
                    </a:cubicBezTo>
                    <a:lnTo>
                      <a:pt x="0" y="8"/>
                    </a:lnTo>
                    <a:close/>
                  </a:path>
                </a:pathLst>
              </a:custGeom>
              <a:solidFill>
                <a:srgbClr val="7575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00" name="Freeform 1405">
                <a:extLst>
                  <a:ext uri="{FF2B5EF4-FFF2-40B4-BE49-F238E27FC236}">
                    <a16:creationId xmlns:a16="http://schemas.microsoft.com/office/drawing/2014/main" id="{F8392FA6-CE2B-4BE2-A0D3-EE3BA4EE3202}"/>
                  </a:ext>
                </a:extLst>
              </p:cNvPr>
              <p:cNvSpPr>
                <a:spLocks/>
              </p:cNvSpPr>
              <p:nvPr/>
            </p:nvSpPr>
            <p:spPr bwMode="auto">
              <a:xfrm>
                <a:off x="10366280" y="5760490"/>
                <a:ext cx="157866" cy="99984"/>
              </a:xfrm>
              <a:custGeom>
                <a:avLst/>
                <a:gdLst>
                  <a:gd name="T0" fmla="*/ 0 w 38"/>
                  <a:gd name="T1" fmla="*/ 12 h 24"/>
                  <a:gd name="T2" fmla="*/ 30 w 38"/>
                  <a:gd name="T3" fmla="*/ 24 h 24"/>
                  <a:gd name="T4" fmla="*/ 38 w 38"/>
                  <a:gd name="T5" fmla="*/ 16 h 24"/>
                  <a:gd name="T6" fmla="*/ 0 w 38"/>
                  <a:gd name="T7" fmla="*/ 0 h 24"/>
                  <a:gd name="T8" fmla="*/ 0 w 38"/>
                  <a:gd name="T9" fmla="*/ 12 h 24"/>
                </a:gdLst>
                <a:ahLst/>
                <a:cxnLst>
                  <a:cxn ang="0">
                    <a:pos x="T0" y="T1"/>
                  </a:cxn>
                  <a:cxn ang="0">
                    <a:pos x="T2" y="T3"/>
                  </a:cxn>
                  <a:cxn ang="0">
                    <a:pos x="T4" y="T5"/>
                  </a:cxn>
                  <a:cxn ang="0">
                    <a:pos x="T6" y="T7"/>
                  </a:cxn>
                  <a:cxn ang="0">
                    <a:pos x="T8" y="T9"/>
                  </a:cxn>
                </a:cxnLst>
                <a:rect l="0" t="0" r="r" b="b"/>
                <a:pathLst>
                  <a:path w="38" h="24">
                    <a:moveTo>
                      <a:pt x="0" y="12"/>
                    </a:moveTo>
                    <a:cubicBezTo>
                      <a:pt x="11" y="13"/>
                      <a:pt x="22" y="17"/>
                      <a:pt x="30" y="24"/>
                    </a:cubicBezTo>
                    <a:cubicBezTo>
                      <a:pt x="38" y="16"/>
                      <a:pt x="38" y="16"/>
                      <a:pt x="38" y="16"/>
                    </a:cubicBezTo>
                    <a:cubicBezTo>
                      <a:pt x="28" y="7"/>
                      <a:pt x="15" y="1"/>
                      <a:pt x="0" y="0"/>
                    </a:cubicBezTo>
                    <a:lnTo>
                      <a:pt x="0" y="12"/>
                    </a:lnTo>
                    <a:close/>
                  </a:path>
                </a:pathLst>
              </a:cu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01" name="Freeform 1406">
                <a:extLst>
                  <a:ext uri="{FF2B5EF4-FFF2-40B4-BE49-F238E27FC236}">
                    <a16:creationId xmlns:a16="http://schemas.microsoft.com/office/drawing/2014/main" id="{A38D2DD2-2120-46C1-B17A-69E4FFD180BE}"/>
                  </a:ext>
                </a:extLst>
              </p:cNvPr>
              <p:cNvSpPr>
                <a:spLocks/>
              </p:cNvSpPr>
              <p:nvPr/>
            </p:nvSpPr>
            <p:spPr bwMode="auto">
              <a:xfrm>
                <a:off x="10171577" y="5760490"/>
                <a:ext cx="163130" cy="99984"/>
              </a:xfrm>
              <a:custGeom>
                <a:avLst/>
                <a:gdLst>
                  <a:gd name="T0" fmla="*/ 8 w 38"/>
                  <a:gd name="T1" fmla="*/ 24 h 24"/>
                  <a:gd name="T2" fmla="*/ 38 w 38"/>
                  <a:gd name="T3" fmla="*/ 12 h 24"/>
                  <a:gd name="T4" fmla="*/ 38 w 38"/>
                  <a:gd name="T5" fmla="*/ 0 h 24"/>
                  <a:gd name="T6" fmla="*/ 0 w 38"/>
                  <a:gd name="T7" fmla="*/ 16 h 24"/>
                  <a:gd name="T8" fmla="*/ 8 w 38"/>
                  <a:gd name="T9" fmla="*/ 24 h 24"/>
                </a:gdLst>
                <a:ahLst/>
                <a:cxnLst>
                  <a:cxn ang="0">
                    <a:pos x="T0" y="T1"/>
                  </a:cxn>
                  <a:cxn ang="0">
                    <a:pos x="T2" y="T3"/>
                  </a:cxn>
                  <a:cxn ang="0">
                    <a:pos x="T4" y="T5"/>
                  </a:cxn>
                  <a:cxn ang="0">
                    <a:pos x="T6" y="T7"/>
                  </a:cxn>
                  <a:cxn ang="0">
                    <a:pos x="T8" y="T9"/>
                  </a:cxn>
                </a:cxnLst>
                <a:rect l="0" t="0" r="r" b="b"/>
                <a:pathLst>
                  <a:path w="38" h="24">
                    <a:moveTo>
                      <a:pt x="8" y="24"/>
                    </a:moveTo>
                    <a:cubicBezTo>
                      <a:pt x="17" y="17"/>
                      <a:pt x="27" y="13"/>
                      <a:pt x="38" y="12"/>
                    </a:cubicBezTo>
                    <a:cubicBezTo>
                      <a:pt x="38" y="0"/>
                      <a:pt x="38" y="0"/>
                      <a:pt x="38" y="0"/>
                    </a:cubicBezTo>
                    <a:cubicBezTo>
                      <a:pt x="24" y="1"/>
                      <a:pt x="11" y="6"/>
                      <a:pt x="0" y="16"/>
                    </a:cubicBezTo>
                    <a:lnTo>
                      <a:pt x="8" y="24"/>
                    </a:lnTo>
                    <a:close/>
                  </a:path>
                </a:pathLst>
              </a:cu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02" name="Freeform 1407">
                <a:extLst>
                  <a:ext uri="{FF2B5EF4-FFF2-40B4-BE49-F238E27FC236}">
                    <a16:creationId xmlns:a16="http://schemas.microsoft.com/office/drawing/2014/main" id="{F3851180-1140-47D9-B7F5-86AFA3FA32FE}"/>
                  </a:ext>
                </a:extLst>
              </p:cNvPr>
              <p:cNvSpPr>
                <a:spLocks/>
              </p:cNvSpPr>
              <p:nvPr/>
            </p:nvSpPr>
            <p:spPr bwMode="auto">
              <a:xfrm>
                <a:off x="10082121" y="5855210"/>
                <a:ext cx="99984" cy="157866"/>
              </a:xfrm>
              <a:custGeom>
                <a:avLst/>
                <a:gdLst>
                  <a:gd name="T0" fmla="*/ 12 w 24"/>
                  <a:gd name="T1" fmla="*/ 38 h 38"/>
                  <a:gd name="T2" fmla="*/ 24 w 24"/>
                  <a:gd name="T3" fmla="*/ 8 h 38"/>
                  <a:gd name="T4" fmla="*/ 16 w 24"/>
                  <a:gd name="T5" fmla="*/ 0 h 38"/>
                  <a:gd name="T6" fmla="*/ 0 w 24"/>
                  <a:gd name="T7" fmla="*/ 38 h 38"/>
                  <a:gd name="T8" fmla="*/ 12 w 24"/>
                  <a:gd name="T9" fmla="*/ 38 h 38"/>
                </a:gdLst>
                <a:ahLst/>
                <a:cxnLst>
                  <a:cxn ang="0">
                    <a:pos x="T0" y="T1"/>
                  </a:cxn>
                  <a:cxn ang="0">
                    <a:pos x="T2" y="T3"/>
                  </a:cxn>
                  <a:cxn ang="0">
                    <a:pos x="T4" y="T5"/>
                  </a:cxn>
                  <a:cxn ang="0">
                    <a:pos x="T6" y="T7"/>
                  </a:cxn>
                  <a:cxn ang="0">
                    <a:pos x="T8" y="T9"/>
                  </a:cxn>
                </a:cxnLst>
                <a:rect l="0" t="0" r="r" b="b"/>
                <a:pathLst>
                  <a:path w="24" h="38">
                    <a:moveTo>
                      <a:pt x="12" y="38"/>
                    </a:moveTo>
                    <a:cubicBezTo>
                      <a:pt x="13" y="27"/>
                      <a:pt x="17" y="16"/>
                      <a:pt x="24" y="8"/>
                    </a:cubicBezTo>
                    <a:cubicBezTo>
                      <a:pt x="16" y="0"/>
                      <a:pt x="16" y="0"/>
                      <a:pt x="16" y="0"/>
                    </a:cubicBezTo>
                    <a:cubicBezTo>
                      <a:pt x="7" y="10"/>
                      <a:pt x="1" y="23"/>
                      <a:pt x="0" y="38"/>
                    </a:cubicBezTo>
                    <a:lnTo>
                      <a:pt x="12" y="38"/>
                    </a:lnTo>
                    <a:close/>
                  </a:path>
                </a:pathLst>
              </a:cu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03" name="Freeform 1408">
                <a:extLst>
                  <a:ext uri="{FF2B5EF4-FFF2-40B4-BE49-F238E27FC236}">
                    <a16:creationId xmlns:a16="http://schemas.microsoft.com/office/drawing/2014/main" id="{9A2EB96A-B617-471A-98E7-75F9B0DE423D}"/>
                  </a:ext>
                </a:extLst>
              </p:cNvPr>
              <p:cNvSpPr>
                <a:spLocks/>
              </p:cNvSpPr>
              <p:nvPr/>
            </p:nvSpPr>
            <p:spPr bwMode="auto">
              <a:xfrm>
                <a:off x="10297870" y="5902571"/>
                <a:ext cx="178915" cy="178915"/>
              </a:xfrm>
              <a:custGeom>
                <a:avLst/>
                <a:gdLst>
                  <a:gd name="T0" fmla="*/ 42 w 42"/>
                  <a:gd name="T1" fmla="*/ 8 h 42"/>
                  <a:gd name="T2" fmla="*/ 34 w 42"/>
                  <a:gd name="T3" fmla="*/ 0 h 42"/>
                  <a:gd name="T4" fmla="*/ 15 w 42"/>
                  <a:gd name="T5" fmla="*/ 18 h 42"/>
                  <a:gd name="T6" fmla="*/ 12 w 42"/>
                  <a:gd name="T7" fmla="*/ 18 h 42"/>
                  <a:gd name="T8" fmla="*/ 0 w 42"/>
                  <a:gd name="T9" fmla="*/ 30 h 42"/>
                  <a:gd name="T10" fmla="*/ 12 w 42"/>
                  <a:gd name="T11" fmla="*/ 42 h 42"/>
                  <a:gd name="T12" fmla="*/ 24 w 42"/>
                  <a:gd name="T13" fmla="*/ 30 h 42"/>
                  <a:gd name="T14" fmla="*/ 23 w 42"/>
                  <a:gd name="T15" fmla="*/ 27 h 42"/>
                  <a:gd name="T16" fmla="*/ 42 w 42"/>
                  <a:gd name="T17" fmla="*/ 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42">
                    <a:moveTo>
                      <a:pt x="42" y="8"/>
                    </a:moveTo>
                    <a:cubicBezTo>
                      <a:pt x="34" y="0"/>
                      <a:pt x="34" y="0"/>
                      <a:pt x="34" y="0"/>
                    </a:cubicBezTo>
                    <a:cubicBezTo>
                      <a:pt x="15" y="18"/>
                      <a:pt x="15" y="18"/>
                      <a:pt x="15" y="18"/>
                    </a:cubicBezTo>
                    <a:cubicBezTo>
                      <a:pt x="14" y="18"/>
                      <a:pt x="13" y="18"/>
                      <a:pt x="12" y="18"/>
                    </a:cubicBezTo>
                    <a:cubicBezTo>
                      <a:pt x="5" y="18"/>
                      <a:pt x="0" y="23"/>
                      <a:pt x="0" y="30"/>
                    </a:cubicBezTo>
                    <a:cubicBezTo>
                      <a:pt x="0" y="37"/>
                      <a:pt x="5" y="42"/>
                      <a:pt x="12" y="42"/>
                    </a:cubicBezTo>
                    <a:cubicBezTo>
                      <a:pt x="19" y="42"/>
                      <a:pt x="24" y="37"/>
                      <a:pt x="24" y="30"/>
                    </a:cubicBezTo>
                    <a:cubicBezTo>
                      <a:pt x="24" y="29"/>
                      <a:pt x="24" y="28"/>
                      <a:pt x="23" y="27"/>
                    </a:cubicBezTo>
                    <a:lnTo>
                      <a:pt x="42" y="8"/>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grpSp>
        <p:nvGrpSpPr>
          <p:cNvPr id="4" name="Group 3">
            <a:extLst>
              <a:ext uri="{FF2B5EF4-FFF2-40B4-BE49-F238E27FC236}">
                <a16:creationId xmlns:a16="http://schemas.microsoft.com/office/drawing/2014/main" id="{B6FDB18A-53DE-4CC8-B17D-2A992F168D08}"/>
              </a:ext>
            </a:extLst>
          </p:cNvPr>
          <p:cNvGrpSpPr/>
          <p:nvPr/>
        </p:nvGrpSpPr>
        <p:grpSpPr>
          <a:xfrm>
            <a:off x="2158058" y="1364833"/>
            <a:ext cx="2497269" cy="2084361"/>
            <a:chOff x="2158058" y="1364833"/>
            <a:chExt cx="2497269" cy="2084361"/>
          </a:xfrm>
        </p:grpSpPr>
        <p:sp>
          <p:nvSpPr>
            <p:cNvPr id="58" name="Rectangle 57">
              <a:extLst>
                <a:ext uri="{FF2B5EF4-FFF2-40B4-BE49-F238E27FC236}">
                  <a16:creationId xmlns:a16="http://schemas.microsoft.com/office/drawing/2014/main" id="{D40CE9F0-1690-4476-9D36-281D61C12B19}"/>
                </a:ext>
              </a:extLst>
            </p:cNvPr>
            <p:cNvSpPr/>
            <p:nvPr/>
          </p:nvSpPr>
          <p:spPr>
            <a:xfrm>
              <a:off x="2158058" y="1364833"/>
              <a:ext cx="2009792" cy="535531"/>
            </a:xfrm>
            <a:prstGeom prst="rect">
              <a:avLst/>
            </a:prstGeom>
          </p:spPr>
          <p:txBody>
            <a:bodyPr wrap="square" lIns="182880">
              <a:spAutoFit/>
            </a:bodyPr>
            <a:lstStyle/>
            <a:p>
              <a:pPr marL="0" marR="0" lvl="0" indent="0" algn="ctr" defTabSz="914367" rtl="0" eaLnBrk="1" fontAlgn="auto" latinLnBrk="0" hangingPunct="1">
                <a:lnSpc>
                  <a:spcPct val="90000"/>
                </a:lnSpc>
                <a:spcBef>
                  <a:spcPts val="0"/>
                </a:spcBef>
                <a:spcAft>
                  <a:spcPts val="800"/>
                </a:spcAft>
                <a:buClrTx/>
                <a:buSzTx/>
                <a:buFontTx/>
                <a:buNone/>
                <a:tabLst/>
                <a:defRPr/>
              </a:pPr>
              <a:r>
                <a:rPr kumimoji="0" lang="en-US" sz="1600" b="0" i="0" u="none" strike="noStrike" kern="1200" cap="none" spc="0" normalizeH="0" baseline="0" noProof="0">
                  <a:ln>
                    <a:noFill/>
                  </a:ln>
                  <a:gradFill>
                    <a:gsLst>
                      <a:gs pos="0">
                        <a:srgbClr val="1A1A1A"/>
                      </a:gs>
                      <a:gs pos="100000">
                        <a:srgbClr val="1A1A1A"/>
                      </a:gs>
                    </a:gsLst>
                    <a:lin ang="6000000" scaled="0"/>
                  </a:gradFill>
                  <a:effectLst/>
                  <a:uLnTx/>
                  <a:uFillTx/>
                  <a:latin typeface="Segoe UI Semibold"/>
                  <a:ea typeface="Calibri" panose="020F0502020204030204" pitchFamily="34" charset="0"/>
                  <a:cs typeface="+mn-cs"/>
                </a:rPr>
                <a:t>Urgent capacity needs  </a:t>
              </a:r>
            </a:p>
          </p:txBody>
        </p:sp>
        <p:grpSp>
          <p:nvGrpSpPr>
            <p:cNvPr id="110" name="Group 109">
              <a:extLst>
                <a:ext uri="{FF2B5EF4-FFF2-40B4-BE49-F238E27FC236}">
                  <a16:creationId xmlns:a16="http://schemas.microsoft.com/office/drawing/2014/main" id="{1830C67E-B05E-4A17-9005-E9CB294345E6}"/>
                </a:ext>
              </a:extLst>
            </p:cNvPr>
            <p:cNvGrpSpPr/>
            <p:nvPr/>
          </p:nvGrpSpPr>
          <p:grpSpPr>
            <a:xfrm>
              <a:off x="4118582" y="2912449"/>
              <a:ext cx="536745" cy="536745"/>
              <a:chOff x="3146536" y="4187094"/>
              <a:chExt cx="536745" cy="536745"/>
            </a:xfrm>
          </p:grpSpPr>
          <p:sp>
            <p:nvSpPr>
              <p:cNvPr id="111" name="Freeform 1086">
                <a:extLst>
                  <a:ext uri="{FF2B5EF4-FFF2-40B4-BE49-F238E27FC236}">
                    <a16:creationId xmlns:a16="http://schemas.microsoft.com/office/drawing/2014/main" id="{7E59704A-100E-4822-A186-1DF9E6EBEC9F}"/>
                  </a:ext>
                </a:extLst>
              </p:cNvPr>
              <p:cNvSpPr>
                <a:spLocks/>
              </p:cNvSpPr>
              <p:nvPr/>
            </p:nvSpPr>
            <p:spPr bwMode="auto">
              <a:xfrm>
                <a:off x="3146536" y="4360746"/>
                <a:ext cx="184179" cy="189439"/>
              </a:xfrm>
              <a:custGeom>
                <a:avLst/>
                <a:gdLst>
                  <a:gd name="T0" fmla="*/ 35 w 35"/>
                  <a:gd name="T1" fmla="*/ 21 h 36"/>
                  <a:gd name="T2" fmla="*/ 35 w 35"/>
                  <a:gd name="T3" fmla="*/ 15 h 36"/>
                  <a:gd name="T4" fmla="*/ 12 w 35"/>
                  <a:gd name="T5" fmla="*/ 15 h 36"/>
                  <a:gd name="T6" fmla="*/ 23 w 35"/>
                  <a:gd name="T7" fmla="*/ 5 h 36"/>
                  <a:gd name="T8" fmla="*/ 19 w 35"/>
                  <a:gd name="T9" fmla="*/ 0 h 36"/>
                  <a:gd name="T10" fmla="*/ 0 w 35"/>
                  <a:gd name="T11" fmla="*/ 18 h 36"/>
                  <a:gd name="T12" fmla="*/ 19 w 35"/>
                  <a:gd name="T13" fmla="*/ 36 h 36"/>
                  <a:gd name="T14" fmla="*/ 23 w 35"/>
                  <a:gd name="T15" fmla="*/ 32 h 36"/>
                  <a:gd name="T16" fmla="*/ 13 w 35"/>
                  <a:gd name="T17" fmla="*/ 21 h 36"/>
                  <a:gd name="T18" fmla="*/ 35 w 35"/>
                  <a:gd name="T19" fmla="*/ 21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6">
                    <a:moveTo>
                      <a:pt x="35" y="21"/>
                    </a:moveTo>
                    <a:lnTo>
                      <a:pt x="35" y="15"/>
                    </a:lnTo>
                    <a:lnTo>
                      <a:pt x="12" y="15"/>
                    </a:lnTo>
                    <a:lnTo>
                      <a:pt x="23" y="5"/>
                    </a:lnTo>
                    <a:lnTo>
                      <a:pt x="19" y="0"/>
                    </a:lnTo>
                    <a:lnTo>
                      <a:pt x="0" y="18"/>
                    </a:lnTo>
                    <a:lnTo>
                      <a:pt x="19" y="36"/>
                    </a:lnTo>
                    <a:lnTo>
                      <a:pt x="23" y="32"/>
                    </a:lnTo>
                    <a:lnTo>
                      <a:pt x="13" y="21"/>
                    </a:lnTo>
                    <a:lnTo>
                      <a:pt x="35" y="21"/>
                    </a:lnTo>
                    <a:close/>
                  </a:path>
                </a:pathLst>
              </a:cu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12" name="Freeform 1083">
                <a:extLst>
                  <a:ext uri="{FF2B5EF4-FFF2-40B4-BE49-F238E27FC236}">
                    <a16:creationId xmlns:a16="http://schemas.microsoft.com/office/drawing/2014/main" id="{82F452CD-EA61-4EB1-A9F9-B047EE85AFD5}"/>
                  </a:ext>
                </a:extLst>
              </p:cNvPr>
              <p:cNvSpPr>
                <a:spLocks/>
              </p:cNvSpPr>
              <p:nvPr/>
            </p:nvSpPr>
            <p:spPr bwMode="auto">
              <a:xfrm>
                <a:off x="3499102" y="4360745"/>
                <a:ext cx="184179" cy="189439"/>
              </a:xfrm>
              <a:custGeom>
                <a:avLst/>
                <a:gdLst>
                  <a:gd name="T0" fmla="*/ 17 w 35"/>
                  <a:gd name="T1" fmla="*/ 0 h 36"/>
                  <a:gd name="T2" fmla="*/ 13 w 35"/>
                  <a:gd name="T3" fmla="*/ 5 h 36"/>
                  <a:gd name="T4" fmla="*/ 23 w 35"/>
                  <a:gd name="T5" fmla="*/ 15 h 36"/>
                  <a:gd name="T6" fmla="*/ 0 w 35"/>
                  <a:gd name="T7" fmla="*/ 15 h 36"/>
                  <a:gd name="T8" fmla="*/ 0 w 35"/>
                  <a:gd name="T9" fmla="*/ 21 h 36"/>
                  <a:gd name="T10" fmla="*/ 22 w 35"/>
                  <a:gd name="T11" fmla="*/ 21 h 36"/>
                  <a:gd name="T12" fmla="*/ 13 w 35"/>
                  <a:gd name="T13" fmla="*/ 32 h 36"/>
                  <a:gd name="T14" fmla="*/ 17 w 35"/>
                  <a:gd name="T15" fmla="*/ 36 h 36"/>
                  <a:gd name="T16" fmla="*/ 35 w 35"/>
                  <a:gd name="T17" fmla="*/ 18 h 36"/>
                  <a:gd name="T18" fmla="*/ 17 w 35"/>
                  <a:gd name="T19"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6">
                    <a:moveTo>
                      <a:pt x="17" y="0"/>
                    </a:moveTo>
                    <a:lnTo>
                      <a:pt x="13" y="5"/>
                    </a:lnTo>
                    <a:lnTo>
                      <a:pt x="23" y="15"/>
                    </a:lnTo>
                    <a:lnTo>
                      <a:pt x="0" y="15"/>
                    </a:lnTo>
                    <a:lnTo>
                      <a:pt x="0" y="21"/>
                    </a:lnTo>
                    <a:lnTo>
                      <a:pt x="22" y="21"/>
                    </a:lnTo>
                    <a:lnTo>
                      <a:pt x="13" y="32"/>
                    </a:lnTo>
                    <a:lnTo>
                      <a:pt x="17" y="36"/>
                    </a:lnTo>
                    <a:lnTo>
                      <a:pt x="35" y="18"/>
                    </a:lnTo>
                    <a:lnTo>
                      <a:pt x="17" y="0"/>
                    </a:lnTo>
                    <a:close/>
                  </a:path>
                </a:pathLst>
              </a:cu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13" name="Freeform 1084">
                <a:extLst>
                  <a:ext uri="{FF2B5EF4-FFF2-40B4-BE49-F238E27FC236}">
                    <a16:creationId xmlns:a16="http://schemas.microsoft.com/office/drawing/2014/main" id="{BF070488-1023-45C3-A89B-7C62C3F3C393}"/>
                  </a:ext>
                </a:extLst>
              </p:cNvPr>
              <p:cNvSpPr>
                <a:spLocks/>
              </p:cNvSpPr>
              <p:nvPr/>
            </p:nvSpPr>
            <p:spPr bwMode="auto">
              <a:xfrm>
                <a:off x="3320187" y="4187094"/>
                <a:ext cx="189439" cy="184179"/>
              </a:xfrm>
              <a:custGeom>
                <a:avLst/>
                <a:gdLst>
                  <a:gd name="T0" fmla="*/ 15 w 36"/>
                  <a:gd name="T1" fmla="*/ 12 h 35"/>
                  <a:gd name="T2" fmla="*/ 15 w 36"/>
                  <a:gd name="T3" fmla="*/ 35 h 35"/>
                  <a:gd name="T4" fmla="*/ 21 w 36"/>
                  <a:gd name="T5" fmla="*/ 35 h 35"/>
                  <a:gd name="T6" fmla="*/ 21 w 36"/>
                  <a:gd name="T7" fmla="*/ 12 h 35"/>
                  <a:gd name="T8" fmla="*/ 32 w 36"/>
                  <a:gd name="T9" fmla="*/ 22 h 35"/>
                  <a:gd name="T10" fmla="*/ 36 w 36"/>
                  <a:gd name="T11" fmla="*/ 18 h 35"/>
                  <a:gd name="T12" fmla="*/ 18 w 36"/>
                  <a:gd name="T13" fmla="*/ 0 h 35"/>
                  <a:gd name="T14" fmla="*/ 0 w 36"/>
                  <a:gd name="T15" fmla="*/ 18 h 35"/>
                  <a:gd name="T16" fmla="*/ 5 w 36"/>
                  <a:gd name="T17" fmla="*/ 22 h 35"/>
                  <a:gd name="T18" fmla="*/ 15 w 36"/>
                  <a:gd name="T19" fmla="*/ 1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5">
                    <a:moveTo>
                      <a:pt x="15" y="12"/>
                    </a:moveTo>
                    <a:lnTo>
                      <a:pt x="15" y="35"/>
                    </a:lnTo>
                    <a:lnTo>
                      <a:pt x="21" y="35"/>
                    </a:lnTo>
                    <a:lnTo>
                      <a:pt x="21" y="12"/>
                    </a:lnTo>
                    <a:lnTo>
                      <a:pt x="32" y="22"/>
                    </a:lnTo>
                    <a:lnTo>
                      <a:pt x="36" y="18"/>
                    </a:lnTo>
                    <a:lnTo>
                      <a:pt x="18" y="0"/>
                    </a:lnTo>
                    <a:lnTo>
                      <a:pt x="0" y="18"/>
                    </a:lnTo>
                    <a:lnTo>
                      <a:pt x="5" y="22"/>
                    </a:lnTo>
                    <a:lnTo>
                      <a:pt x="15" y="12"/>
                    </a:lnTo>
                    <a:close/>
                  </a:path>
                </a:pathLst>
              </a:cu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14" name="Freeform 1085">
                <a:extLst>
                  <a:ext uri="{FF2B5EF4-FFF2-40B4-BE49-F238E27FC236}">
                    <a16:creationId xmlns:a16="http://schemas.microsoft.com/office/drawing/2014/main" id="{8F6F567A-2CD2-4BE1-A3FD-5D692A1B2051}"/>
                  </a:ext>
                </a:extLst>
              </p:cNvPr>
              <p:cNvSpPr>
                <a:spLocks/>
              </p:cNvSpPr>
              <p:nvPr/>
            </p:nvSpPr>
            <p:spPr bwMode="auto">
              <a:xfrm>
                <a:off x="3320187" y="4539660"/>
                <a:ext cx="189439" cy="184179"/>
              </a:xfrm>
              <a:custGeom>
                <a:avLst/>
                <a:gdLst>
                  <a:gd name="T0" fmla="*/ 21 w 36"/>
                  <a:gd name="T1" fmla="*/ 23 h 35"/>
                  <a:gd name="T2" fmla="*/ 21 w 36"/>
                  <a:gd name="T3" fmla="*/ 0 h 35"/>
                  <a:gd name="T4" fmla="*/ 15 w 36"/>
                  <a:gd name="T5" fmla="*/ 0 h 35"/>
                  <a:gd name="T6" fmla="*/ 15 w 36"/>
                  <a:gd name="T7" fmla="*/ 23 h 35"/>
                  <a:gd name="T8" fmla="*/ 5 w 36"/>
                  <a:gd name="T9" fmla="*/ 13 h 35"/>
                  <a:gd name="T10" fmla="*/ 0 w 36"/>
                  <a:gd name="T11" fmla="*/ 17 h 35"/>
                  <a:gd name="T12" fmla="*/ 18 w 36"/>
                  <a:gd name="T13" fmla="*/ 35 h 35"/>
                  <a:gd name="T14" fmla="*/ 36 w 36"/>
                  <a:gd name="T15" fmla="*/ 17 h 35"/>
                  <a:gd name="T16" fmla="*/ 32 w 36"/>
                  <a:gd name="T17" fmla="*/ 13 h 35"/>
                  <a:gd name="T18" fmla="*/ 21 w 36"/>
                  <a:gd name="T19" fmla="*/ 2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5">
                    <a:moveTo>
                      <a:pt x="21" y="23"/>
                    </a:moveTo>
                    <a:lnTo>
                      <a:pt x="21" y="0"/>
                    </a:lnTo>
                    <a:lnTo>
                      <a:pt x="15" y="0"/>
                    </a:lnTo>
                    <a:lnTo>
                      <a:pt x="15" y="23"/>
                    </a:lnTo>
                    <a:lnTo>
                      <a:pt x="5" y="13"/>
                    </a:lnTo>
                    <a:lnTo>
                      <a:pt x="0" y="17"/>
                    </a:lnTo>
                    <a:lnTo>
                      <a:pt x="18" y="35"/>
                    </a:lnTo>
                    <a:lnTo>
                      <a:pt x="36" y="17"/>
                    </a:lnTo>
                    <a:lnTo>
                      <a:pt x="32" y="13"/>
                    </a:lnTo>
                    <a:lnTo>
                      <a:pt x="21" y="23"/>
                    </a:lnTo>
                    <a:close/>
                  </a:path>
                </a:pathLst>
              </a:cu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grpSp>
        <p:nvGrpSpPr>
          <p:cNvPr id="2" name="Group 1">
            <a:extLst>
              <a:ext uri="{FF2B5EF4-FFF2-40B4-BE49-F238E27FC236}">
                <a16:creationId xmlns:a16="http://schemas.microsoft.com/office/drawing/2014/main" id="{2D2B8C70-84D7-4C75-9DEC-A4AA858DE109}"/>
              </a:ext>
            </a:extLst>
          </p:cNvPr>
          <p:cNvGrpSpPr/>
          <p:nvPr/>
        </p:nvGrpSpPr>
        <p:grpSpPr>
          <a:xfrm>
            <a:off x="64045" y="4863483"/>
            <a:ext cx="3021981" cy="899647"/>
            <a:chOff x="64045" y="4863483"/>
            <a:chExt cx="3021981" cy="899647"/>
          </a:xfrm>
        </p:grpSpPr>
        <p:sp>
          <p:nvSpPr>
            <p:cNvPr id="56" name="Rectangle 55">
              <a:extLst>
                <a:ext uri="{FF2B5EF4-FFF2-40B4-BE49-F238E27FC236}">
                  <a16:creationId xmlns:a16="http://schemas.microsoft.com/office/drawing/2014/main" id="{66F53B2D-E90D-4728-85C9-069A1D2CB81F}"/>
                </a:ext>
              </a:extLst>
            </p:cNvPr>
            <p:cNvSpPr/>
            <p:nvPr/>
          </p:nvSpPr>
          <p:spPr>
            <a:xfrm>
              <a:off x="64045" y="4863483"/>
              <a:ext cx="2004431" cy="535531"/>
            </a:xfrm>
            <a:prstGeom prst="rect">
              <a:avLst/>
            </a:prstGeom>
          </p:spPr>
          <p:txBody>
            <a:bodyPr wrap="square" lIns="182880">
              <a:spAutoFit/>
            </a:bodyPr>
            <a:lstStyle/>
            <a:p>
              <a:pPr marL="0" marR="0" lvl="0" indent="0" algn="ctr" defTabSz="914367" rtl="0" eaLnBrk="1" fontAlgn="auto" latinLnBrk="0" hangingPunct="1">
                <a:lnSpc>
                  <a:spcPct val="90000"/>
                </a:lnSpc>
                <a:spcBef>
                  <a:spcPts val="0"/>
                </a:spcBef>
                <a:spcAft>
                  <a:spcPts val="800"/>
                </a:spcAft>
                <a:buClrTx/>
                <a:buSzTx/>
                <a:buFontTx/>
                <a:buNone/>
                <a:tabLst/>
                <a:defRPr/>
              </a:pPr>
              <a:r>
                <a:rPr kumimoji="0" lang="en-US" sz="1600" b="0" i="0" u="none" strike="noStrike" kern="1200" cap="none" spc="0" normalizeH="0" baseline="0" noProof="0">
                  <a:ln>
                    <a:noFill/>
                  </a:ln>
                  <a:gradFill>
                    <a:gsLst>
                      <a:gs pos="0">
                        <a:srgbClr val="1A1A1A"/>
                      </a:gs>
                      <a:gs pos="100000">
                        <a:srgbClr val="1A1A1A"/>
                      </a:gs>
                    </a:gsLst>
                    <a:lin ang="6000000" scaled="0"/>
                  </a:gradFill>
                  <a:effectLst/>
                  <a:uLnTx/>
                  <a:uFillTx/>
                  <a:latin typeface="Segoe UI Semibold"/>
                  <a:ea typeface="Calibri" panose="020F0502020204030204" pitchFamily="34" charset="0"/>
                  <a:cs typeface="+mn-cs"/>
                </a:rPr>
                <a:t>Datacenter </a:t>
              </a:r>
              <a:r>
                <a:rPr kumimoji="0" lang="en-US" sz="1600" b="0" i="0" u="none" strike="noStrike" kern="1200" cap="none" spc="0" normalizeH="0" baseline="0" noProof="0" err="1">
                  <a:ln>
                    <a:noFill/>
                  </a:ln>
                  <a:gradFill>
                    <a:gsLst>
                      <a:gs pos="0">
                        <a:srgbClr val="1A1A1A"/>
                      </a:gs>
                      <a:gs pos="100000">
                        <a:srgbClr val="1A1A1A"/>
                      </a:gs>
                    </a:gsLst>
                    <a:lin ang="6000000" scaled="0"/>
                  </a:gradFill>
                  <a:effectLst/>
                  <a:uLnTx/>
                  <a:uFillTx/>
                  <a:latin typeface="Segoe UI Semibold"/>
                  <a:ea typeface="Calibri" panose="020F0502020204030204" pitchFamily="34" charset="0"/>
                  <a:cs typeface="+mn-cs"/>
                </a:rPr>
                <a:t>contracts</a:t>
              </a:r>
              <a:r>
                <a:rPr kumimoji="0" lang="en-US" sz="1600" b="0" i="0" u="none" strike="noStrike" kern="1200" cap="none" spc="0" normalizeH="0" baseline="0" noProof="0">
                  <a:ln>
                    <a:noFill/>
                  </a:ln>
                  <a:gradFill>
                    <a:gsLst>
                      <a:gs pos="0">
                        <a:srgbClr val="1A1A1A"/>
                      </a:gs>
                      <a:gs pos="100000">
                        <a:srgbClr val="1A1A1A"/>
                      </a:gs>
                    </a:gsLst>
                    <a:lin ang="6000000" scaled="0"/>
                  </a:gradFill>
                  <a:effectLst/>
                  <a:uLnTx/>
                  <a:uFillTx/>
                  <a:latin typeface="Segoe UI Semibold"/>
                  <a:ea typeface="Calibri" panose="020F0502020204030204" pitchFamily="34" charset="0"/>
                  <a:cs typeface="+mn-cs"/>
                </a:rPr>
                <a:t> expiry</a:t>
              </a:r>
            </a:p>
          </p:txBody>
        </p:sp>
        <p:grpSp>
          <p:nvGrpSpPr>
            <p:cNvPr id="129" name="Group 186">
              <a:extLst>
                <a:ext uri="{FF2B5EF4-FFF2-40B4-BE49-F238E27FC236}">
                  <a16:creationId xmlns:a16="http://schemas.microsoft.com/office/drawing/2014/main" id="{4DFF196D-AB4E-4A3A-BD86-1C48F509E2AE}"/>
                </a:ext>
              </a:extLst>
            </p:cNvPr>
            <p:cNvGrpSpPr>
              <a:grpSpLocks noChangeAspect="1"/>
            </p:cNvGrpSpPr>
            <p:nvPr/>
          </p:nvGrpSpPr>
          <p:grpSpPr bwMode="auto">
            <a:xfrm>
              <a:off x="2679626" y="5356730"/>
              <a:ext cx="406400" cy="406400"/>
              <a:chOff x="1538" y="2728"/>
              <a:chExt cx="256" cy="256"/>
            </a:xfrm>
          </p:grpSpPr>
          <p:sp>
            <p:nvSpPr>
              <p:cNvPr id="130" name="AutoShape 185">
                <a:extLst>
                  <a:ext uri="{FF2B5EF4-FFF2-40B4-BE49-F238E27FC236}">
                    <a16:creationId xmlns:a16="http://schemas.microsoft.com/office/drawing/2014/main" id="{7A3E1AEC-4029-4C35-AD85-E6076E04B7DB}"/>
                  </a:ext>
                </a:extLst>
              </p:cNvPr>
              <p:cNvSpPr>
                <a:spLocks noChangeAspect="1" noChangeArrowheads="1" noTextEdit="1"/>
              </p:cNvSpPr>
              <p:nvPr/>
            </p:nvSpPr>
            <p:spPr bwMode="auto">
              <a:xfrm>
                <a:off x="1538" y="2728"/>
                <a:ext cx="256" cy="25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31" name="Freeform 187">
                <a:extLst>
                  <a:ext uri="{FF2B5EF4-FFF2-40B4-BE49-F238E27FC236}">
                    <a16:creationId xmlns:a16="http://schemas.microsoft.com/office/drawing/2014/main" id="{0A0C085A-6488-4167-BDCA-73E81A77625B}"/>
                  </a:ext>
                </a:extLst>
              </p:cNvPr>
              <p:cNvSpPr>
                <a:spLocks/>
              </p:cNvSpPr>
              <p:nvPr/>
            </p:nvSpPr>
            <p:spPr bwMode="auto">
              <a:xfrm>
                <a:off x="1686" y="2890"/>
                <a:ext cx="50" cy="50"/>
              </a:xfrm>
              <a:custGeom>
                <a:avLst/>
                <a:gdLst>
                  <a:gd name="T0" fmla="*/ 80 w 80"/>
                  <a:gd name="T1" fmla="*/ 0 h 80"/>
                  <a:gd name="T2" fmla="*/ 80 w 80"/>
                  <a:gd name="T3" fmla="*/ 0 h 80"/>
                  <a:gd name="T4" fmla="*/ 0 w 80"/>
                  <a:gd name="T5" fmla="*/ 0 h 80"/>
                  <a:gd name="T6" fmla="*/ 0 w 80"/>
                  <a:gd name="T7" fmla="*/ 80 h 80"/>
                  <a:gd name="T8" fmla="*/ 80 w 80"/>
                  <a:gd name="T9" fmla="*/ 80 h 80"/>
                  <a:gd name="T10" fmla="*/ 80 w 80"/>
                  <a:gd name="T11" fmla="*/ 0 h 80"/>
                </a:gdLst>
                <a:ahLst/>
                <a:cxnLst>
                  <a:cxn ang="0">
                    <a:pos x="T0" y="T1"/>
                  </a:cxn>
                  <a:cxn ang="0">
                    <a:pos x="T2" y="T3"/>
                  </a:cxn>
                  <a:cxn ang="0">
                    <a:pos x="T4" y="T5"/>
                  </a:cxn>
                  <a:cxn ang="0">
                    <a:pos x="T6" y="T7"/>
                  </a:cxn>
                  <a:cxn ang="0">
                    <a:pos x="T8" y="T9"/>
                  </a:cxn>
                  <a:cxn ang="0">
                    <a:pos x="T10" y="T11"/>
                  </a:cxn>
                </a:cxnLst>
                <a:rect l="0" t="0" r="r" b="b"/>
                <a:pathLst>
                  <a:path w="80" h="80">
                    <a:moveTo>
                      <a:pt x="80" y="0"/>
                    </a:moveTo>
                    <a:lnTo>
                      <a:pt x="80" y="0"/>
                    </a:lnTo>
                    <a:lnTo>
                      <a:pt x="0" y="0"/>
                    </a:lnTo>
                    <a:lnTo>
                      <a:pt x="0" y="80"/>
                    </a:lnTo>
                    <a:lnTo>
                      <a:pt x="80" y="80"/>
                    </a:lnTo>
                    <a:lnTo>
                      <a:pt x="80"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32" name="Freeform 188">
                <a:extLst>
                  <a:ext uri="{FF2B5EF4-FFF2-40B4-BE49-F238E27FC236}">
                    <a16:creationId xmlns:a16="http://schemas.microsoft.com/office/drawing/2014/main" id="{B6553361-2D39-4D85-A8B4-5ECCE3C3A04B}"/>
                  </a:ext>
                </a:extLst>
              </p:cNvPr>
              <p:cNvSpPr>
                <a:spLocks noEditPoints="1"/>
              </p:cNvSpPr>
              <p:nvPr/>
            </p:nvSpPr>
            <p:spPr bwMode="auto">
              <a:xfrm>
                <a:off x="1554" y="2726"/>
                <a:ext cx="232" cy="263"/>
              </a:xfrm>
              <a:custGeom>
                <a:avLst/>
                <a:gdLst>
                  <a:gd name="T0" fmla="*/ 0 w 373"/>
                  <a:gd name="T1" fmla="*/ 425 h 425"/>
                  <a:gd name="T2" fmla="*/ 0 w 373"/>
                  <a:gd name="T3" fmla="*/ 425 h 425"/>
                  <a:gd name="T4" fmla="*/ 373 w 373"/>
                  <a:gd name="T5" fmla="*/ 425 h 425"/>
                  <a:gd name="T6" fmla="*/ 373 w 373"/>
                  <a:gd name="T7" fmla="*/ 0 h 425"/>
                  <a:gd name="T8" fmla="*/ 0 w 373"/>
                  <a:gd name="T9" fmla="*/ 0 h 425"/>
                  <a:gd name="T10" fmla="*/ 0 w 373"/>
                  <a:gd name="T11" fmla="*/ 425 h 425"/>
                  <a:gd name="T12" fmla="*/ 54 w 373"/>
                  <a:gd name="T13" fmla="*/ 52 h 425"/>
                  <a:gd name="T14" fmla="*/ 54 w 373"/>
                  <a:gd name="T15" fmla="*/ 52 h 425"/>
                  <a:gd name="T16" fmla="*/ 320 w 373"/>
                  <a:gd name="T17" fmla="*/ 52 h 425"/>
                  <a:gd name="T18" fmla="*/ 320 w 373"/>
                  <a:gd name="T19" fmla="*/ 79 h 425"/>
                  <a:gd name="T20" fmla="*/ 54 w 373"/>
                  <a:gd name="T21" fmla="*/ 79 h 425"/>
                  <a:gd name="T22" fmla="*/ 54 w 373"/>
                  <a:gd name="T23" fmla="*/ 52 h 425"/>
                  <a:gd name="T24" fmla="*/ 54 w 373"/>
                  <a:gd name="T25" fmla="*/ 104 h 425"/>
                  <a:gd name="T26" fmla="*/ 54 w 373"/>
                  <a:gd name="T27" fmla="*/ 104 h 425"/>
                  <a:gd name="T28" fmla="*/ 320 w 373"/>
                  <a:gd name="T29" fmla="*/ 104 h 425"/>
                  <a:gd name="T30" fmla="*/ 320 w 373"/>
                  <a:gd name="T31" fmla="*/ 131 h 425"/>
                  <a:gd name="T32" fmla="*/ 54 w 373"/>
                  <a:gd name="T33" fmla="*/ 131 h 425"/>
                  <a:gd name="T34" fmla="*/ 54 w 373"/>
                  <a:gd name="T35" fmla="*/ 104 h 425"/>
                  <a:gd name="T36" fmla="*/ 54 w 373"/>
                  <a:gd name="T37" fmla="*/ 163 h 425"/>
                  <a:gd name="T38" fmla="*/ 54 w 373"/>
                  <a:gd name="T39" fmla="*/ 163 h 425"/>
                  <a:gd name="T40" fmla="*/ 320 w 373"/>
                  <a:gd name="T41" fmla="*/ 163 h 425"/>
                  <a:gd name="T42" fmla="*/ 320 w 373"/>
                  <a:gd name="T43" fmla="*/ 189 h 425"/>
                  <a:gd name="T44" fmla="*/ 54 w 373"/>
                  <a:gd name="T45" fmla="*/ 189 h 425"/>
                  <a:gd name="T46" fmla="*/ 54 w 373"/>
                  <a:gd name="T47" fmla="*/ 163 h 425"/>
                  <a:gd name="T48" fmla="*/ 187 w 373"/>
                  <a:gd name="T49" fmla="*/ 238 h 425"/>
                  <a:gd name="T50" fmla="*/ 187 w 373"/>
                  <a:gd name="T51" fmla="*/ 238 h 425"/>
                  <a:gd name="T52" fmla="*/ 320 w 373"/>
                  <a:gd name="T53" fmla="*/ 238 h 425"/>
                  <a:gd name="T54" fmla="*/ 320 w 373"/>
                  <a:gd name="T55" fmla="*/ 371 h 425"/>
                  <a:gd name="T56" fmla="*/ 187 w 373"/>
                  <a:gd name="T57" fmla="*/ 371 h 425"/>
                  <a:gd name="T58" fmla="*/ 187 w 373"/>
                  <a:gd name="T59" fmla="*/ 238 h 425"/>
                  <a:gd name="T60" fmla="*/ 54 w 373"/>
                  <a:gd name="T61" fmla="*/ 238 h 425"/>
                  <a:gd name="T62" fmla="*/ 54 w 373"/>
                  <a:gd name="T63" fmla="*/ 238 h 425"/>
                  <a:gd name="T64" fmla="*/ 160 w 373"/>
                  <a:gd name="T65" fmla="*/ 238 h 425"/>
                  <a:gd name="T66" fmla="*/ 160 w 373"/>
                  <a:gd name="T67" fmla="*/ 265 h 425"/>
                  <a:gd name="T68" fmla="*/ 54 w 373"/>
                  <a:gd name="T69" fmla="*/ 265 h 425"/>
                  <a:gd name="T70" fmla="*/ 54 w 373"/>
                  <a:gd name="T71" fmla="*/ 238 h 425"/>
                  <a:gd name="T72" fmla="*/ 54 w 373"/>
                  <a:gd name="T73" fmla="*/ 291 h 425"/>
                  <a:gd name="T74" fmla="*/ 54 w 373"/>
                  <a:gd name="T75" fmla="*/ 291 h 425"/>
                  <a:gd name="T76" fmla="*/ 160 w 373"/>
                  <a:gd name="T77" fmla="*/ 291 h 425"/>
                  <a:gd name="T78" fmla="*/ 160 w 373"/>
                  <a:gd name="T79" fmla="*/ 318 h 425"/>
                  <a:gd name="T80" fmla="*/ 54 w 373"/>
                  <a:gd name="T81" fmla="*/ 318 h 425"/>
                  <a:gd name="T82" fmla="*/ 54 w 373"/>
                  <a:gd name="T83" fmla="*/ 291 h 425"/>
                  <a:gd name="T84" fmla="*/ 54 w 373"/>
                  <a:gd name="T85" fmla="*/ 345 h 425"/>
                  <a:gd name="T86" fmla="*/ 54 w 373"/>
                  <a:gd name="T87" fmla="*/ 345 h 425"/>
                  <a:gd name="T88" fmla="*/ 160 w 373"/>
                  <a:gd name="T89" fmla="*/ 345 h 425"/>
                  <a:gd name="T90" fmla="*/ 160 w 373"/>
                  <a:gd name="T91" fmla="*/ 371 h 425"/>
                  <a:gd name="T92" fmla="*/ 54 w 373"/>
                  <a:gd name="T93" fmla="*/ 371 h 425"/>
                  <a:gd name="T94" fmla="*/ 54 w 373"/>
                  <a:gd name="T95" fmla="*/ 345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73" h="425">
                    <a:moveTo>
                      <a:pt x="0" y="425"/>
                    </a:moveTo>
                    <a:lnTo>
                      <a:pt x="0" y="425"/>
                    </a:lnTo>
                    <a:lnTo>
                      <a:pt x="373" y="425"/>
                    </a:lnTo>
                    <a:lnTo>
                      <a:pt x="373" y="0"/>
                    </a:lnTo>
                    <a:lnTo>
                      <a:pt x="0" y="0"/>
                    </a:lnTo>
                    <a:lnTo>
                      <a:pt x="0" y="425"/>
                    </a:lnTo>
                    <a:close/>
                    <a:moveTo>
                      <a:pt x="54" y="52"/>
                    </a:moveTo>
                    <a:lnTo>
                      <a:pt x="54" y="52"/>
                    </a:lnTo>
                    <a:lnTo>
                      <a:pt x="320" y="52"/>
                    </a:lnTo>
                    <a:lnTo>
                      <a:pt x="320" y="79"/>
                    </a:lnTo>
                    <a:lnTo>
                      <a:pt x="54" y="79"/>
                    </a:lnTo>
                    <a:lnTo>
                      <a:pt x="54" y="52"/>
                    </a:lnTo>
                    <a:close/>
                    <a:moveTo>
                      <a:pt x="54" y="104"/>
                    </a:moveTo>
                    <a:lnTo>
                      <a:pt x="54" y="104"/>
                    </a:lnTo>
                    <a:lnTo>
                      <a:pt x="320" y="104"/>
                    </a:lnTo>
                    <a:lnTo>
                      <a:pt x="320" y="131"/>
                    </a:lnTo>
                    <a:lnTo>
                      <a:pt x="54" y="131"/>
                    </a:lnTo>
                    <a:lnTo>
                      <a:pt x="54" y="104"/>
                    </a:lnTo>
                    <a:close/>
                    <a:moveTo>
                      <a:pt x="54" y="163"/>
                    </a:moveTo>
                    <a:lnTo>
                      <a:pt x="54" y="163"/>
                    </a:lnTo>
                    <a:lnTo>
                      <a:pt x="320" y="163"/>
                    </a:lnTo>
                    <a:lnTo>
                      <a:pt x="320" y="189"/>
                    </a:lnTo>
                    <a:lnTo>
                      <a:pt x="54" y="189"/>
                    </a:lnTo>
                    <a:lnTo>
                      <a:pt x="54" y="163"/>
                    </a:lnTo>
                    <a:close/>
                    <a:moveTo>
                      <a:pt x="187" y="238"/>
                    </a:moveTo>
                    <a:lnTo>
                      <a:pt x="187" y="238"/>
                    </a:lnTo>
                    <a:lnTo>
                      <a:pt x="320" y="238"/>
                    </a:lnTo>
                    <a:lnTo>
                      <a:pt x="320" y="371"/>
                    </a:lnTo>
                    <a:lnTo>
                      <a:pt x="187" y="371"/>
                    </a:lnTo>
                    <a:lnTo>
                      <a:pt x="187" y="238"/>
                    </a:lnTo>
                    <a:close/>
                    <a:moveTo>
                      <a:pt x="54" y="238"/>
                    </a:moveTo>
                    <a:lnTo>
                      <a:pt x="54" y="238"/>
                    </a:lnTo>
                    <a:lnTo>
                      <a:pt x="160" y="238"/>
                    </a:lnTo>
                    <a:lnTo>
                      <a:pt x="160" y="265"/>
                    </a:lnTo>
                    <a:lnTo>
                      <a:pt x="54" y="265"/>
                    </a:lnTo>
                    <a:lnTo>
                      <a:pt x="54" y="238"/>
                    </a:lnTo>
                    <a:close/>
                    <a:moveTo>
                      <a:pt x="54" y="291"/>
                    </a:moveTo>
                    <a:lnTo>
                      <a:pt x="54" y="291"/>
                    </a:lnTo>
                    <a:lnTo>
                      <a:pt x="160" y="291"/>
                    </a:lnTo>
                    <a:lnTo>
                      <a:pt x="160" y="318"/>
                    </a:lnTo>
                    <a:lnTo>
                      <a:pt x="54" y="318"/>
                    </a:lnTo>
                    <a:lnTo>
                      <a:pt x="54" y="291"/>
                    </a:lnTo>
                    <a:close/>
                    <a:moveTo>
                      <a:pt x="54" y="345"/>
                    </a:moveTo>
                    <a:lnTo>
                      <a:pt x="54" y="345"/>
                    </a:lnTo>
                    <a:lnTo>
                      <a:pt x="160" y="345"/>
                    </a:lnTo>
                    <a:lnTo>
                      <a:pt x="160" y="371"/>
                    </a:lnTo>
                    <a:lnTo>
                      <a:pt x="54" y="371"/>
                    </a:lnTo>
                    <a:lnTo>
                      <a:pt x="54" y="345"/>
                    </a:lnTo>
                    <a:close/>
                  </a:path>
                </a:pathLst>
              </a:custGeom>
              <a:solidFill>
                <a:schemeClr val="tx1">
                  <a:lumMod val="90000"/>
                  <a:lumOff val="1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33" name="Freeform 189">
                <a:extLst>
                  <a:ext uri="{FF2B5EF4-FFF2-40B4-BE49-F238E27FC236}">
                    <a16:creationId xmlns:a16="http://schemas.microsoft.com/office/drawing/2014/main" id="{C5CA4300-4D3B-42D7-B020-7EFABCFE8455}"/>
                  </a:ext>
                </a:extLst>
              </p:cNvPr>
              <p:cNvSpPr>
                <a:spLocks/>
              </p:cNvSpPr>
              <p:nvPr/>
            </p:nvSpPr>
            <p:spPr bwMode="auto">
              <a:xfrm>
                <a:off x="1588" y="2873"/>
                <a:ext cx="65" cy="17"/>
              </a:xfrm>
              <a:custGeom>
                <a:avLst/>
                <a:gdLst>
                  <a:gd name="T0" fmla="*/ 0 w 106"/>
                  <a:gd name="T1" fmla="*/ 27 h 27"/>
                  <a:gd name="T2" fmla="*/ 0 w 106"/>
                  <a:gd name="T3" fmla="*/ 27 h 27"/>
                  <a:gd name="T4" fmla="*/ 106 w 106"/>
                  <a:gd name="T5" fmla="*/ 27 h 27"/>
                  <a:gd name="T6" fmla="*/ 106 w 106"/>
                  <a:gd name="T7" fmla="*/ 0 h 27"/>
                  <a:gd name="T8" fmla="*/ 0 w 106"/>
                  <a:gd name="T9" fmla="*/ 0 h 27"/>
                  <a:gd name="T10" fmla="*/ 0 w 106"/>
                  <a:gd name="T11" fmla="*/ 27 h 27"/>
                </a:gdLst>
                <a:ahLst/>
                <a:cxnLst>
                  <a:cxn ang="0">
                    <a:pos x="T0" y="T1"/>
                  </a:cxn>
                  <a:cxn ang="0">
                    <a:pos x="T2" y="T3"/>
                  </a:cxn>
                  <a:cxn ang="0">
                    <a:pos x="T4" y="T5"/>
                  </a:cxn>
                  <a:cxn ang="0">
                    <a:pos x="T6" y="T7"/>
                  </a:cxn>
                  <a:cxn ang="0">
                    <a:pos x="T8" y="T9"/>
                  </a:cxn>
                  <a:cxn ang="0">
                    <a:pos x="T10" y="T11"/>
                  </a:cxn>
                </a:cxnLst>
                <a:rect l="0" t="0" r="r" b="b"/>
                <a:pathLst>
                  <a:path w="106" h="27">
                    <a:moveTo>
                      <a:pt x="0" y="27"/>
                    </a:moveTo>
                    <a:lnTo>
                      <a:pt x="0" y="27"/>
                    </a:lnTo>
                    <a:lnTo>
                      <a:pt x="106" y="27"/>
                    </a:lnTo>
                    <a:lnTo>
                      <a:pt x="106" y="0"/>
                    </a:lnTo>
                    <a:lnTo>
                      <a:pt x="0" y="0"/>
                    </a:lnTo>
                    <a:lnTo>
                      <a:pt x="0" y="27"/>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34" name="Freeform 190">
                <a:extLst>
                  <a:ext uri="{FF2B5EF4-FFF2-40B4-BE49-F238E27FC236}">
                    <a16:creationId xmlns:a16="http://schemas.microsoft.com/office/drawing/2014/main" id="{AA6B25FF-C6B4-4110-B814-BDB1C77ABC0F}"/>
                  </a:ext>
                </a:extLst>
              </p:cNvPr>
              <p:cNvSpPr>
                <a:spLocks/>
              </p:cNvSpPr>
              <p:nvPr/>
            </p:nvSpPr>
            <p:spPr bwMode="auto">
              <a:xfrm>
                <a:off x="1588" y="2758"/>
                <a:ext cx="165" cy="17"/>
              </a:xfrm>
              <a:custGeom>
                <a:avLst/>
                <a:gdLst>
                  <a:gd name="T0" fmla="*/ 266 w 266"/>
                  <a:gd name="T1" fmla="*/ 0 h 27"/>
                  <a:gd name="T2" fmla="*/ 266 w 266"/>
                  <a:gd name="T3" fmla="*/ 0 h 27"/>
                  <a:gd name="T4" fmla="*/ 0 w 266"/>
                  <a:gd name="T5" fmla="*/ 0 h 27"/>
                  <a:gd name="T6" fmla="*/ 0 w 266"/>
                  <a:gd name="T7" fmla="*/ 27 h 27"/>
                  <a:gd name="T8" fmla="*/ 266 w 266"/>
                  <a:gd name="T9" fmla="*/ 27 h 27"/>
                  <a:gd name="T10" fmla="*/ 266 w 266"/>
                  <a:gd name="T11" fmla="*/ 0 h 27"/>
                </a:gdLst>
                <a:ahLst/>
                <a:cxnLst>
                  <a:cxn ang="0">
                    <a:pos x="T0" y="T1"/>
                  </a:cxn>
                  <a:cxn ang="0">
                    <a:pos x="T2" y="T3"/>
                  </a:cxn>
                  <a:cxn ang="0">
                    <a:pos x="T4" y="T5"/>
                  </a:cxn>
                  <a:cxn ang="0">
                    <a:pos x="T6" y="T7"/>
                  </a:cxn>
                  <a:cxn ang="0">
                    <a:pos x="T8" y="T9"/>
                  </a:cxn>
                  <a:cxn ang="0">
                    <a:pos x="T10" y="T11"/>
                  </a:cxn>
                </a:cxnLst>
                <a:rect l="0" t="0" r="r" b="b"/>
                <a:pathLst>
                  <a:path w="266" h="27">
                    <a:moveTo>
                      <a:pt x="266" y="0"/>
                    </a:moveTo>
                    <a:lnTo>
                      <a:pt x="266" y="0"/>
                    </a:lnTo>
                    <a:lnTo>
                      <a:pt x="0" y="0"/>
                    </a:lnTo>
                    <a:lnTo>
                      <a:pt x="0" y="27"/>
                    </a:lnTo>
                    <a:lnTo>
                      <a:pt x="266" y="27"/>
                    </a:lnTo>
                    <a:lnTo>
                      <a:pt x="266"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35" name="Freeform 191">
                <a:extLst>
                  <a:ext uri="{FF2B5EF4-FFF2-40B4-BE49-F238E27FC236}">
                    <a16:creationId xmlns:a16="http://schemas.microsoft.com/office/drawing/2014/main" id="{6C69975A-0D36-421C-80F2-F6557589CD6D}"/>
                  </a:ext>
                </a:extLst>
              </p:cNvPr>
              <p:cNvSpPr>
                <a:spLocks noEditPoints="1"/>
              </p:cNvSpPr>
              <p:nvPr/>
            </p:nvSpPr>
            <p:spPr bwMode="auto">
              <a:xfrm>
                <a:off x="1670" y="2873"/>
                <a:ext cx="83" cy="83"/>
              </a:xfrm>
              <a:custGeom>
                <a:avLst/>
                <a:gdLst>
                  <a:gd name="T0" fmla="*/ 26 w 133"/>
                  <a:gd name="T1" fmla="*/ 27 h 133"/>
                  <a:gd name="T2" fmla="*/ 26 w 133"/>
                  <a:gd name="T3" fmla="*/ 27 h 133"/>
                  <a:gd name="T4" fmla="*/ 106 w 133"/>
                  <a:gd name="T5" fmla="*/ 27 h 133"/>
                  <a:gd name="T6" fmla="*/ 106 w 133"/>
                  <a:gd name="T7" fmla="*/ 107 h 133"/>
                  <a:gd name="T8" fmla="*/ 26 w 133"/>
                  <a:gd name="T9" fmla="*/ 107 h 133"/>
                  <a:gd name="T10" fmla="*/ 26 w 133"/>
                  <a:gd name="T11" fmla="*/ 27 h 133"/>
                  <a:gd name="T12" fmla="*/ 0 w 133"/>
                  <a:gd name="T13" fmla="*/ 133 h 133"/>
                  <a:gd name="T14" fmla="*/ 0 w 133"/>
                  <a:gd name="T15" fmla="*/ 133 h 133"/>
                  <a:gd name="T16" fmla="*/ 133 w 133"/>
                  <a:gd name="T17" fmla="*/ 133 h 133"/>
                  <a:gd name="T18" fmla="*/ 133 w 133"/>
                  <a:gd name="T19" fmla="*/ 0 h 133"/>
                  <a:gd name="T20" fmla="*/ 0 w 133"/>
                  <a:gd name="T21" fmla="*/ 0 h 133"/>
                  <a:gd name="T22" fmla="*/ 0 w 133"/>
                  <a:gd name="T23"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3" h="133">
                    <a:moveTo>
                      <a:pt x="26" y="27"/>
                    </a:moveTo>
                    <a:lnTo>
                      <a:pt x="26" y="27"/>
                    </a:lnTo>
                    <a:lnTo>
                      <a:pt x="106" y="27"/>
                    </a:lnTo>
                    <a:lnTo>
                      <a:pt x="106" y="107"/>
                    </a:lnTo>
                    <a:lnTo>
                      <a:pt x="26" y="107"/>
                    </a:lnTo>
                    <a:lnTo>
                      <a:pt x="26" y="27"/>
                    </a:lnTo>
                    <a:close/>
                    <a:moveTo>
                      <a:pt x="0" y="133"/>
                    </a:moveTo>
                    <a:lnTo>
                      <a:pt x="0" y="133"/>
                    </a:lnTo>
                    <a:lnTo>
                      <a:pt x="133" y="133"/>
                    </a:lnTo>
                    <a:lnTo>
                      <a:pt x="133" y="0"/>
                    </a:lnTo>
                    <a:lnTo>
                      <a:pt x="0" y="0"/>
                    </a:lnTo>
                    <a:lnTo>
                      <a:pt x="0" y="133"/>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grpSp>
        <p:nvGrpSpPr>
          <p:cNvPr id="5" name="Group 4">
            <a:extLst>
              <a:ext uri="{FF2B5EF4-FFF2-40B4-BE49-F238E27FC236}">
                <a16:creationId xmlns:a16="http://schemas.microsoft.com/office/drawing/2014/main" id="{6F254684-4B68-4D40-8286-F5D0B8DEF23F}"/>
              </a:ext>
            </a:extLst>
          </p:cNvPr>
          <p:cNvGrpSpPr/>
          <p:nvPr/>
        </p:nvGrpSpPr>
        <p:grpSpPr>
          <a:xfrm>
            <a:off x="4139011" y="845323"/>
            <a:ext cx="2130333" cy="2245795"/>
            <a:chOff x="4139011" y="845323"/>
            <a:chExt cx="2130333" cy="2245795"/>
          </a:xfrm>
        </p:grpSpPr>
        <p:sp>
          <p:nvSpPr>
            <p:cNvPr id="59" name="Rectangle 58">
              <a:extLst>
                <a:ext uri="{FF2B5EF4-FFF2-40B4-BE49-F238E27FC236}">
                  <a16:creationId xmlns:a16="http://schemas.microsoft.com/office/drawing/2014/main" id="{E8C69040-AE27-4772-9C32-AB0EA9BB7982}"/>
                </a:ext>
              </a:extLst>
            </p:cNvPr>
            <p:cNvSpPr/>
            <p:nvPr/>
          </p:nvSpPr>
          <p:spPr>
            <a:xfrm>
              <a:off x="4139011" y="845323"/>
              <a:ext cx="2130333" cy="535531"/>
            </a:xfrm>
            <a:prstGeom prst="rect">
              <a:avLst/>
            </a:prstGeom>
          </p:spPr>
          <p:txBody>
            <a:bodyPr wrap="square" lIns="182880">
              <a:spAutoFit/>
            </a:bodyPr>
            <a:lstStyle/>
            <a:p>
              <a:pPr marL="0" marR="0" lvl="0" indent="0" algn="ctr" defTabSz="914367" rtl="0" eaLnBrk="1" fontAlgn="auto" latinLnBrk="0" hangingPunct="1">
                <a:lnSpc>
                  <a:spcPct val="90000"/>
                </a:lnSpc>
                <a:spcBef>
                  <a:spcPts val="0"/>
                </a:spcBef>
                <a:spcAft>
                  <a:spcPts val="800"/>
                </a:spcAft>
                <a:buClrTx/>
                <a:buSzTx/>
                <a:buFontTx/>
                <a:buNone/>
                <a:tabLst/>
                <a:defRPr/>
              </a:pPr>
              <a:r>
                <a:rPr kumimoji="0" lang="en-US" sz="1600" b="0" i="0" u="none" strike="noStrike" kern="1200" cap="none" spc="0" normalizeH="0" baseline="0" noProof="0">
                  <a:ln>
                    <a:noFill/>
                  </a:ln>
                  <a:gradFill>
                    <a:gsLst>
                      <a:gs pos="0">
                        <a:srgbClr val="1A1A1A"/>
                      </a:gs>
                      <a:gs pos="100000">
                        <a:srgbClr val="1A1A1A"/>
                      </a:gs>
                    </a:gsLst>
                    <a:lin ang="6000000" scaled="0"/>
                  </a:gradFill>
                  <a:effectLst/>
                  <a:uLnTx/>
                  <a:uFillTx/>
                  <a:latin typeface="Segoe UI Semibold"/>
                  <a:ea typeface="Calibri" panose="020F0502020204030204" pitchFamily="34" charset="0"/>
                  <a:cs typeface="+mn-cs"/>
                </a:rPr>
                <a:t>Software and hardware refresh</a:t>
              </a:r>
              <a:endParaRPr kumimoji="0" lang="en-US" sz="1400" b="0" i="0" u="none" strike="noStrike" kern="1200" cap="none" spc="0" normalizeH="0" baseline="0" noProof="0">
                <a:ln>
                  <a:noFill/>
                </a:ln>
                <a:gradFill>
                  <a:gsLst>
                    <a:gs pos="0">
                      <a:srgbClr val="1A1A1A"/>
                    </a:gs>
                    <a:gs pos="100000">
                      <a:srgbClr val="1A1A1A"/>
                    </a:gs>
                  </a:gsLst>
                  <a:lin ang="6000000" scaled="0"/>
                </a:gradFill>
                <a:effectLst/>
                <a:uLnTx/>
                <a:uFillTx/>
                <a:latin typeface="Segoe UI"/>
                <a:ea typeface="+mn-ea"/>
                <a:cs typeface="+mn-cs"/>
              </a:endParaRPr>
            </a:p>
          </p:txBody>
        </p:sp>
        <p:grpSp>
          <p:nvGrpSpPr>
            <p:cNvPr id="136" name="Group 197">
              <a:extLst>
                <a:ext uri="{FF2B5EF4-FFF2-40B4-BE49-F238E27FC236}">
                  <a16:creationId xmlns:a16="http://schemas.microsoft.com/office/drawing/2014/main" id="{5CD2592D-7570-4918-AE19-61B1B8DF518B}"/>
                </a:ext>
              </a:extLst>
            </p:cNvPr>
            <p:cNvGrpSpPr>
              <a:grpSpLocks noChangeAspect="1"/>
            </p:cNvGrpSpPr>
            <p:nvPr/>
          </p:nvGrpSpPr>
          <p:grpSpPr bwMode="auto">
            <a:xfrm>
              <a:off x="5284519" y="2557663"/>
              <a:ext cx="503029" cy="533455"/>
              <a:chOff x="2414" y="2716"/>
              <a:chExt cx="248" cy="263"/>
            </a:xfrm>
            <a:solidFill>
              <a:schemeClr val="tx1">
                <a:lumMod val="90000"/>
                <a:lumOff val="10000"/>
              </a:schemeClr>
            </a:solidFill>
          </p:grpSpPr>
          <p:sp>
            <p:nvSpPr>
              <p:cNvPr id="137" name="Freeform 198">
                <a:extLst>
                  <a:ext uri="{FF2B5EF4-FFF2-40B4-BE49-F238E27FC236}">
                    <a16:creationId xmlns:a16="http://schemas.microsoft.com/office/drawing/2014/main" id="{D3107DA6-D98B-4DFB-83EE-CBEF5F1875F6}"/>
                  </a:ext>
                </a:extLst>
              </p:cNvPr>
              <p:cNvSpPr>
                <a:spLocks/>
              </p:cNvSpPr>
              <p:nvPr/>
            </p:nvSpPr>
            <p:spPr bwMode="auto">
              <a:xfrm rot="10800000">
                <a:off x="2445" y="2784"/>
                <a:ext cx="47" cy="53"/>
              </a:xfrm>
              <a:custGeom>
                <a:avLst/>
                <a:gdLst>
                  <a:gd name="T0" fmla="*/ 46 w 77"/>
                  <a:gd name="T1" fmla="*/ 85 h 85"/>
                  <a:gd name="T2" fmla="*/ 46 w 77"/>
                  <a:gd name="T3" fmla="*/ 85 h 85"/>
                  <a:gd name="T4" fmla="*/ 46 w 77"/>
                  <a:gd name="T5" fmla="*/ 31 h 85"/>
                  <a:gd name="T6" fmla="*/ 65 w 77"/>
                  <a:gd name="T7" fmla="*/ 50 h 85"/>
                  <a:gd name="T8" fmla="*/ 77 w 77"/>
                  <a:gd name="T9" fmla="*/ 38 h 85"/>
                  <a:gd name="T10" fmla="*/ 38 w 77"/>
                  <a:gd name="T11" fmla="*/ 0 h 85"/>
                  <a:gd name="T12" fmla="*/ 0 w 77"/>
                  <a:gd name="T13" fmla="*/ 38 h 85"/>
                  <a:gd name="T14" fmla="*/ 12 w 77"/>
                  <a:gd name="T15" fmla="*/ 50 h 85"/>
                  <a:gd name="T16" fmla="*/ 30 w 77"/>
                  <a:gd name="T17" fmla="*/ 31 h 85"/>
                  <a:gd name="T18" fmla="*/ 30 w 77"/>
                  <a:gd name="T19" fmla="*/ 85 h 85"/>
                  <a:gd name="T20" fmla="*/ 46 w 77"/>
                  <a:gd name="T21"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 h="85">
                    <a:moveTo>
                      <a:pt x="46" y="85"/>
                    </a:moveTo>
                    <a:lnTo>
                      <a:pt x="46" y="85"/>
                    </a:lnTo>
                    <a:lnTo>
                      <a:pt x="46" y="31"/>
                    </a:lnTo>
                    <a:lnTo>
                      <a:pt x="65" y="50"/>
                    </a:lnTo>
                    <a:lnTo>
                      <a:pt x="77" y="38"/>
                    </a:lnTo>
                    <a:lnTo>
                      <a:pt x="38" y="0"/>
                    </a:lnTo>
                    <a:lnTo>
                      <a:pt x="0" y="38"/>
                    </a:lnTo>
                    <a:lnTo>
                      <a:pt x="12" y="50"/>
                    </a:lnTo>
                    <a:lnTo>
                      <a:pt x="30" y="31"/>
                    </a:lnTo>
                    <a:lnTo>
                      <a:pt x="30" y="85"/>
                    </a:lnTo>
                    <a:lnTo>
                      <a:pt x="46" y="85"/>
                    </a:lnTo>
                    <a:close/>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38" name="Freeform 199">
                <a:extLst>
                  <a:ext uri="{FF2B5EF4-FFF2-40B4-BE49-F238E27FC236}">
                    <a16:creationId xmlns:a16="http://schemas.microsoft.com/office/drawing/2014/main" id="{6C964708-140F-47F9-9121-BAE6AB51FE2D}"/>
                  </a:ext>
                </a:extLst>
              </p:cNvPr>
              <p:cNvSpPr>
                <a:spLocks/>
              </p:cNvSpPr>
              <p:nvPr/>
            </p:nvSpPr>
            <p:spPr bwMode="auto">
              <a:xfrm>
                <a:off x="2414" y="2716"/>
                <a:ext cx="141" cy="88"/>
              </a:xfrm>
              <a:custGeom>
                <a:avLst/>
                <a:gdLst>
                  <a:gd name="T0" fmla="*/ 4 w 227"/>
                  <a:gd name="T1" fmla="*/ 107 h 142"/>
                  <a:gd name="T2" fmla="*/ 4 w 227"/>
                  <a:gd name="T3" fmla="*/ 107 h 142"/>
                  <a:gd name="T4" fmla="*/ 16 w 227"/>
                  <a:gd name="T5" fmla="*/ 125 h 142"/>
                  <a:gd name="T6" fmla="*/ 34 w 227"/>
                  <a:gd name="T7" fmla="*/ 137 h 142"/>
                  <a:gd name="T8" fmla="*/ 36 w 227"/>
                  <a:gd name="T9" fmla="*/ 138 h 142"/>
                  <a:gd name="T10" fmla="*/ 87 w 227"/>
                  <a:gd name="T11" fmla="*/ 87 h 142"/>
                  <a:gd name="T12" fmla="*/ 142 w 227"/>
                  <a:gd name="T13" fmla="*/ 142 h 142"/>
                  <a:gd name="T14" fmla="*/ 185 w 227"/>
                  <a:gd name="T15" fmla="*/ 142 h 142"/>
                  <a:gd name="T16" fmla="*/ 201 w 227"/>
                  <a:gd name="T17" fmla="*/ 138 h 142"/>
                  <a:gd name="T18" fmla="*/ 215 w 227"/>
                  <a:gd name="T19" fmla="*/ 129 h 142"/>
                  <a:gd name="T20" fmla="*/ 224 w 227"/>
                  <a:gd name="T21" fmla="*/ 116 h 142"/>
                  <a:gd name="T22" fmla="*/ 227 w 227"/>
                  <a:gd name="T23" fmla="*/ 99 h 142"/>
                  <a:gd name="T24" fmla="*/ 224 w 227"/>
                  <a:gd name="T25" fmla="*/ 82 h 142"/>
                  <a:gd name="T26" fmla="*/ 215 w 227"/>
                  <a:gd name="T27" fmla="*/ 69 h 142"/>
                  <a:gd name="T28" fmla="*/ 201 w 227"/>
                  <a:gd name="T29" fmla="*/ 60 h 142"/>
                  <a:gd name="T30" fmla="*/ 184 w 227"/>
                  <a:gd name="T31" fmla="*/ 56 h 142"/>
                  <a:gd name="T32" fmla="*/ 177 w 227"/>
                  <a:gd name="T33" fmla="*/ 34 h 142"/>
                  <a:gd name="T34" fmla="*/ 163 w 227"/>
                  <a:gd name="T35" fmla="*/ 16 h 142"/>
                  <a:gd name="T36" fmla="*/ 144 w 227"/>
                  <a:gd name="T37" fmla="*/ 4 h 142"/>
                  <a:gd name="T38" fmla="*/ 121 w 227"/>
                  <a:gd name="T39" fmla="*/ 0 h 142"/>
                  <a:gd name="T40" fmla="*/ 105 w 227"/>
                  <a:gd name="T41" fmla="*/ 2 h 142"/>
                  <a:gd name="T42" fmla="*/ 90 w 227"/>
                  <a:gd name="T43" fmla="*/ 7 h 142"/>
                  <a:gd name="T44" fmla="*/ 77 w 227"/>
                  <a:gd name="T45" fmla="*/ 17 h 142"/>
                  <a:gd name="T46" fmla="*/ 67 w 227"/>
                  <a:gd name="T47" fmla="*/ 29 h 142"/>
                  <a:gd name="T48" fmla="*/ 57 w 227"/>
                  <a:gd name="T49" fmla="*/ 28 h 142"/>
                  <a:gd name="T50" fmla="*/ 34 w 227"/>
                  <a:gd name="T51" fmla="*/ 32 h 142"/>
                  <a:gd name="T52" fmla="*/ 16 w 227"/>
                  <a:gd name="T53" fmla="*/ 45 h 142"/>
                  <a:gd name="T54" fmla="*/ 4 w 227"/>
                  <a:gd name="T55" fmla="*/ 63 h 142"/>
                  <a:gd name="T56" fmla="*/ 0 w 227"/>
                  <a:gd name="T57" fmla="*/ 85 h 142"/>
                  <a:gd name="T58" fmla="*/ 4 w 227"/>
                  <a:gd name="T59" fmla="*/ 10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27" h="142">
                    <a:moveTo>
                      <a:pt x="4" y="107"/>
                    </a:moveTo>
                    <a:lnTo>
                      <a:pt x="4" y="107"/>
                    </a:lnTo>
                    <a:cubicBezTo>
                      <a:pt x="7" y="114"/>
                      <a:pt x="11" y="120"/>
                      <a:pt x="16" y="125"/>
                    </a:cubicBezTo>
                    <a:cubicBezTo>
                      <a:pt x="21" y="130"/>
                      <a:pt x="27" y="134"/>
                      <a:pt x="34" y="137"/>
                    </a:cubicBezTo>
                    <a:cubicBezTo>
                      <a:pt x="35" y="137"/>
                      <a:pt x="35" y="138"/>
                      <a:pt x="36" y="138"/>
                    </a:cubicBezTo>
                    <a:lnTo>
                      <a:pt x="87" y="87"/>
                    </a:lnTo>
                    <a:lnTo>
                      <a:pt x="142" y="142"/>
                    </a:lnTo>
                    <a:lnTo>
                      <a:pt x="185" y="142"/>
                    </a:lnTo>
                    <a:cubicBezTo>
                      <a:pt x="190" y="142"/>
                      <a:pt x="196" y="141"/>
                      <a:pt x="201" y="138"/>
                    </a:cubicBezTo>
                    <a:cubicBezTo>
                      <a:pt x="206" y="136"/>
                      <a:pt x="211" y="133"/>
                      <a:pt x="215" y="129"/>
                    </a:cubicBezTo>
                    <a:cubicBezTo>
                      <a:pt x="219" y="125"/>
                      <a:pt x="222" y="121"/>
                      <a:pt x="224" y="116"/>
                    </a:cubicBezTo>
                    <a:cubicBezTo>
                      <a:pt x="226" y="111"/>
                      <a:pt x="227" y="105"/>
                      <a:pt x="227" y="99"/>
                    </a:cubicBezTo>
                    <a:cubicBezTo>
                      <a:pt x="227" y="93"/>
                      <a:pt x="226" y="87"/>
                      <a:pt x="224" y="82"/>
                    </a:cubicBezTo>
                    <a:cubicBezTo>
                      <a:pt x="222" y="77"/>
                      <a:pt x="218" y="73"/>
                      <a:pt x="215" y="69"/>
                    </a:cubicBezTo>
                    <a:cubicBezTo>
                      <a:pt x="211" y="65"/>
                      <a:pt x="206" y="62"/>
                      <a:pt x="201" y="60"/>
                    </a:cubicBezTo>
                    <a:cubicBezTo>
                      <a:pt x="196" y="57"/>
                      <a:pt x="190" y="56"/>
                      <a:pt x="184" y="56"/>
                    </a:cubicBezTo>
                    <a:cubicBezTo>
                      <a:pt x="183" y="48"/>
                      <a:pt x="181" y="41"/>
                      <a:pt x="177" y="34"/>
                    </a:cubicBezTo>
                    <a:cubicBezTo>
                      <a:pt x="173" y="27"/>
                      <a:pt x="169" y="21"/>
                      <a:pt x="163" y="16"/>
                    </a:cubicBezTo>
                    <a:cubicBezTo>
                      <a:pt x="158" y="11"/>
                      <a:pt x="151" y="7"/>
                      <a:pt x="144" y="4"/>
                    </a:cubicBezTo>
                    <a:cubicBezTo>
                      <a:pt x="137" y="2"/>
                      <a:pt x="129" y="0"/>
                      <a:pt x="121" y="0"/>
                    </a:cubicBezTo>
                    <a:cubicBezTo>
                      <a:pt x="115" y="0"/>
                      <a:pt x="110" y="1"/>
                      <a:pt x="105" y="2"/>
                    </a:cubicBezTo>
                    <a:cubicBezTo>
                      <a:pt x="99" y="4"/>
                      <a:pt x="94" y="5"/>
                      <a:pt x="90" y="7"/>
                    </a:cubicBezTo>
                    <a:cubicBezTo>
                      <a:pt x="85" y="10"/>
                      <a:pt x="81" y="13"/>
                      <a:pt x="77" y="17"/>
                    </a:cubicBezTo>
                    <a:cubicBezTo>
                      <a:pt x="73" y="20"/>
                      <a:pt x="70" y="24"/>
                      <a:pt x="67" y="29"/>
                    </a:cubicBezTo>
                    <a:cubicBezTo>
                      <a:pt x="63" y="28"/>
                      <a:pt x="60" y="28"/>
                      <a:pt x="57" y="28"/>
                    </a:cubicBezTo>
                    <a:cubicBezTo>
                      <a:pt x="49" y="28"/>
                      <a:pt x="41" y="29"/>
                      <a:pt x="34" y="32"/>
                    </a:cubicBezTo>
                    <a:cubicBezTo>
                      <a:pt x="27" y="35"/>
                      <a:pt x="21" y="39"/>
                      <a:pt x="16" y="45"/>
                    </a:cubicBezTo>
                    <a:cubicBezTo>
                      <a:pt x="11" y="50"/>
                      <a:pt x="7" y="56"/>
                      <a:pt x="4" y="63"/>
                    </a:cubicBezTo>
                    <a:cubicBezTo>
                      <a:pt x="1" y="70"/>
                      <a:pt x="0" y="77"/>
                      <a:pt x="0" y="85"/>
                    </a:cubicBezTo>
                    <a:cubicBezTo>
                      <a:pt x="0" y="93"/>
                      <a:pt x="1" y="100"/>
                      <a:pt x="4" y="10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39" name="Freeform 200">
                <a:extLst>
                  <a:ext uri="{FF2B5EF4-FFF2-40B4-BE49-F238E27FC236}">
                    <a16:creationId xmlns:a16="http://schemas.microsoft.com/office/drawing/2014/main" id="{6720566E-4C5A-40FB-85B9-8EBF82B5B78D}"/>
                  </a:ext>
                </a:extLst>
              </p:cNvPr>
              <p:cNvSpPr>
                <a:spLocks noEditPoints="1"/>
              </p:cNvSpPr>
              <p:nvPr/>
            </p:nvSpPr>
            <p:spPr bwMode="auto">
              <a:xfrm>
                <a:off x="2453" y="2918"/>
                <a:ext cx="30" cy="56"/>
              </a:xfrm>
              <a:custGeom>
                <a:avLst/>
                <a:gdLst>
                  <a:gd name="T0" fmla="*/ 18 w 49"/>
                  <a:gd name="T1" fmla="*/ 59 h 91"/>
                  <a:gd name="T2" fmla="*/ 18 w 49"/>
                  <a:gd name="T3" fmla="*/ 59 h 91"/>
                  <a:gd name="T4" fmla="*/ 31 w 49"/>
                  <a:gd name="T5" fmla="*/ 59 h 91"/>
                  <a:gd name="T6" fmla="*/ 31 w 49"/>
                  <a:gd name="T7" fmla="*/ 72 h 91"/>
                  <a:gd name="T8" fmla="*/ 18 w 49"/>
                  <a:gd name="T9" fmla="*/ 72 h 91"/>
                  <a:gd name="T10" fmla="*/ 18 w 49"/>
                  <a:gd name="T11" fmla="*/ 59 h 91"/>
                  <a:gd name="T12" fmla="*/ 49 w 49"/>
                  <a:gd name="T13" fmla="*/ 0 h 91"/>
                  <a:gd name="T14" fmla="*/ 49 w 49"/>
                  <a:gd name="T15" fmla="*/ 0 h 91"/>
                  <a:gd name="T16" fmla="*/ 0 w 49"/>
                  <a:gd name="T17" fmla="*/ 0 h 91"/>
                  <a:gd name="T18" fmla="*/ 0 w 49"/>
                  <a:gd name="T19" fmla="*/ 91 h 91"/>
                  <a:gd name="T20" fmla="*/ 49 w 49"/>
                  <a:gd name="T21" fmla="*/ 91 h 91"/>
                  <a:gd name="T22" fmla="*/ 49 w 49"/>
                  <a:gd name="T23"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9" h="91">
                    <a:moveTo>
                      <a:pt x="18" y="59"/>
                    </a:moveTo>
                    <a:lnTo>
                      <a:pt x="18" y="59"/>
                    </a:lnTo>
                    <a:lnTo>
                      <a:pt x="31" y="59"/>
                    </a:lnTo>
                    <a:lnTo>
                      <a:pt x="31" y="72"/>
                    </a:lnTo>
                    <a:lnTo>
                      <a:pt x="18" y="72"/>
                    </a:lnTo>
                    <a:lnTo>
                      <a:pt x="18" y="59"/>
                    </a:lnTo>
                    <a:close/>
                    <a:moveTo>
                      <a:pt x="49" y="0"/>
                    </a:moveTo>
                    <a:lnTo>
                      <a:pt x="49" y="0"/>
                    </a:lnTo>
                    <a:lnTo>
                      <a:pt x="0" y="0"/>
                    </a:lnTo>
                    <a:lnTo>
                      <a:pt x="0" y="91"/>
                    </a:lnTo>
                    <a:lnTo>
                      <a:pt x="49" y="91"/>
                    </a:lnTo>
                    <a:lnTo>
                      <a:pt x="4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40" name="Freeform 201">
                <a:extLst>
                  <a:ext uri="{FF2B5EF4-FFF2-40B4-BE49-F238E27FC236}">
                    <a16:creationId xmlns:a16="http://schemas.microsoft.com/office/drawing/2014/main" id="{867CC211-F0B4-4B0B-B6BA-C8410CDE44E1}"/>
                  </a:ext>
                </a:extLst>
              </p:cNvPr>
              <p:cNvSpPr>
                <a:spLocks/>
              </p:cNvSpPr>
              <p:nvPr/>
            </p:nvSpPr>
            <p:spPr bwMode="auto">
              <a:xfrm>
                <a:off x="2422" y="2838"/>
                <a:ext cx="187" cy="141"/>
              </a:xfrm>
              <a:custGeom>
                <a:avLst/>
                <a:gdLst>
                  <a:gd name="T0" fmla="*/ 190 w 301"/>
                  <a:gd name="T1" fmla="*/ 174 h 227"/>
                  <a:gd name="T2" fmla="*/ 190 w 301"/>
                  <a:gd name="T3" fmla="*/ 174 h 227"/>
                  <a:gd name="T4" fmla="*/ 190 w 301"/>
                  <a:gd name="T5" fmla="*/ 109 h 227"/>
                  <a:gd name="T6" fmla="*/ 192 w 301"/>
                  <a:gd name="T7" fmla="*/ 100 h 227"/>
                  <a:gd name="T8" fmla="*/ 197 w 301"/>
                  <a:gd name="T9" fmla="*/ 93 h 227"/>
                  <a:gd name="T10" fmla="*/ 205 w 301"/>
                  <a:gd name="T11" fmla="*/ 89 h 227"/>
                  <a:gd name="T12" fmla="*/ 213 w 301"/>
                  <a:gd name="T13" fmla="*/ 87 h 227"/>
                  <a:gd name="T14" fmla="*/ 301 w 301"/>
                  <a:gd name="T15" fmla="*/ 87 h 227"/>
                  <a:gd name="T16" fmla="*/ 301 w 301"/>
                  <a:gd name="T17" fmla="*/ 0 h 227"/>
                  <a:gd name="T18" fmla="*/ 99 w 301"/>
                  <a:gd name="T19" fmla="*/ 0 h 227"/>
                  <a:gd name="T20" fmla="*/ 99 w 301"/>
                  <a:gd name="T21" fmla="*/ 13 h 227"/>
                  <a:gd name="T22" fmla="*/ 50 w 301"/>
                  <a:gd name="T23" fmla="*/ 13 h 227"/>
                  <a:gd name="T24" fmla="*/ 50 w 301"/>
                  <a:gd name="T25" fmla="*/ 0 h 227"/>
                  <a:gd name="T26" fmla="*/ 0 w 301"/>
                  <a:gd name="T27" fmla="*/ 0 h 227"/>
                  <a:gd name="T28" fmla="*/ 0 w 301"/>
                  <a:gd name="T29" fmla="*/ 174 h 227"/>
                  <a:gd name="T30" fmla="*/ 34 w 301"/>
                  <a:gd name="T31" fmla="*/ 174 h 227"/>
                  <a:gd name="T32" fmla="*/ 34 w 301"/>
                  <a:gd name="T33" fmla="*/ 127 h 227"/>
                  <a:gd name="T34" fmla="*/ 35 w 301"/>
                  <a:gd name="T35" fmla="*/ 122 h 227"/>
                  <a:gd name="T36" fmla="*/ 38 w 301"/>
                  <a:gd name="T37" fmla="*/ 118 h 227"/>
                  <a:gd name="T38" fmla="*/ 43 w 301"/>
                  <a:gd name="T39" fmla="*/ 115 h 227"/>
                  <a:gd name="T40" fmla="*/ 48 w 301"/>
                  <a:gd name="T41" fmla="*/ 113 h 227"/>
                  <a:gd name="T42" fmla="*/ 99 w 301"/>
                  <a:gd name="T43" fmla="*/ 113 h 227"/>
                  <a:gd name="T44" fmla="*/ 105 w 301"/>
                  <a:gd name="T45" fmla="*/ 115 h 227"/>
                  <a:gd name="T46" fmla="*/ 109 w 301"/>
                  <a:gd name="T47" fmla="*/ 118 h 227"/>
                  <a:gd name="T48" fmla="*/ 112 w 301"/>
                  <a:gd name="T49" fmla="*/ 122 h 227"/>
                  <a:gd name="T50" fmla="*/ 113 w 301"/>
                  <a:gd name="T51" fmla="*/ 127 h 227"/>
                  <a:gd name="T52" fmla="*/ 113 w 301"/>
                  <a:gd name="T53" fmla="*/ 174 h 227"/>
                  <a:gd name="T54" fmla="*/ 132 w 301"/>
                  <a:gd name="T55" fmla="*/ 174 h 227"/>
                  <a:gd name="T56" fmla="*/ 132 w 301"/>
                  <a:gd name="T57" fmla="*/ 200 h 227"/>
                  <a:gd name="T58" fmla="*/ 113 w 301"/>
                  <a:gd name="T59" fmla="*/ 200 h 227"/>
                  <a:gd name="T60" fmla="*/ 113 w 301"/>
                  <a:gd name="T61" fmla="*/ 220 h 227"/>
                  <a:gd name="T62" fmla="*/ 112 w 301"/>
                  <a:gd name="T63" fmla="*/ 226 h 227"/>
                  <a:gd name="T64" fmla="*/ 111 w 301"/>
                  <a:gd name="T65" fmla="*/ 227 h 227"/>
                  <a:gd name="T66" fmla="*/ 197 w 301"/>
                  <a:gd name="T67" fmla="*/ 227 h 227"/>
                  <a:gd name="T68" fmla="*/ 192 w 301"/>
                  <a:gd name="T69" fmla="*/ 221 h 227"/>
                  <a:gd name="T70" fmla="*/ 190 w 301"/>
                  <a:gd name="T71" fmla="*/ 213 h 227"/>
                  <a:gd name="T72" fmla="*/ 190 w 301"/>
                  <a:gd name="T73" fmla="*/ 200 h 227"/>
                  <a:gd name="T74" fmla="*/ 159 w 301"/>
                  <a:gd name="T75" fmla="*/ 200 h 227"/>
                  <a:gd name="T76" fmla="*/ 159 w 301"/>
                  <a:gd name="T77" fmla="*/ 174 h 227"/>
                  <a:gd name="T78" fmla="*/ 190 w 301"/>
                  <a:gd name="T79" fmla="*/ 174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01" h="227">
                    <a:moveTo>
                      <a:pt x="190" y="174"/>
                    </a:moveTo>
                    <a:lnTo>
                      <a:pt x="190" y="174"/>
                    </a:lnTo>
                    <a:lnTo>
                      <a:pt x="190" y="109"/>
                    </a:lnTo>
                    <a:cubicBezTo>
                      <a:pt x="190" y="106"/>
                      <a:pt x="191" y="103"/>
                      <a:pt x="192" y="100"/>
                    </a:cubicBezTo>
                    <a:cubicBezTo>
                      <a:pt x="194" y="97"/>
                      <a:pt x="195" y="95"/>
                      <a:pt x="197" y="93"/>
                    </a:cubicBezTo>
                    <a:cubicBezTo>
                      <a:pt x="200" y="91"/>
                      <a:pt x="202" y="90"/>
                      <a:pt x="205" y="89"/>
                    </a:cubicBezTo>
                    <a:cubicBezTo>
                      <a:pt x="207" y="88"/>
                      <a:pt x="210" y="87"/>
                      <a:pt x="213" y="87"/>
                    </a:cubicBezTo>
                    <a:lnTo>
                      <a:pt x="301" y="87"/>
                    </a:lnTo>
                    <a:lnTo>
                      <a:pt x="301" y="0"/>
                    </a:lnTo>
                    <a:lnTo>
                      <a:pt x="99" y="0"/>
                    </a:lnTo>
                    <a:lnTo>
                      <a:pt x="99" y="13"/>
                    </a:lnTo>
                    <a:lnTo>
                      <a:pt x="50" y="13"/>
                    </a:lnTo>
                    <a:lnTo>
                      <a:pt x="50" y="0"/>
                    </a:lnTo>
                    <a:lnTo>
                      <a:pt x="0" y="0"/>
                    </a:lnTo>
                    <a:lnTo>
                      <a:pt x="0" y="174"/>
                    </a:lnTo>
                    <a:lnTo>
                      <a:pt x="34" y="174"/>
                    </a:lnTo>
                    <a:lnTo>
                      <a:pt x="34" y="127"/>
                    </a:lnTo>
                    <a:cubicBezTo>
                      <a:pt x="34" y="126"/>
                      <a:pt x="35" y="124"/>
                      <a:pt x="35" y="122"/>
                    </a:cubicBezTo>
                    <a:cubicBezTo>
                      <a:pt x="36" y="120"/>
                      <a:pt x="37" y="119"/>
                      <a:pt x="38" y="118"/>
                    </a:cubicBezTo>
                    <a:cubicBezTo>
                      <a:pt x="39" y="116"/>
                      <a:pt x="41" y="115"/>
                      <a:pt x="43" y="115"/>
                    </a:cubicBezTo>
                    <a:cubicBezTo>
                      <a:pt x="44" y="114"/>
                      <a:pt x="46" y="113"/>
                      <a:pt x="48" y="113"/>
                    </a:cubicBezTo>
                    <a:lnTo>
                      <a:pt x="99" y="113"/>
                    </a:lnTo>
                    <a:cubicBezTo>
                      <a:pt x="101" y="113"/>
                      <a:pt x="103" y="114"/>
                      <a:pt x="105" y="115"/>
                    </a:cubicBezTo>
                    <a:cubicBezTo>
                      <a:pt x="106" y="115"/>
                      <a:pt x="108" y="116"/>
                      <a:pt x="109" y="118"/>
                    </a:cubicBezTo>
                    <a:cubicBezTo>
                      <a:pt x="110" y="119"/>
                      <a:pt x="111" y="120"/>
                      <a:pt x="112" y="122"/>
                    </a:cubicBezTo>
                    <a:cubicBezTo>
                      <a:pt x="113" y="124"/>
                      <a:pt x="113" y="126"/>
                      <a:pt x="113" y="127"/>
                    </a:cubicBezTo>
                    <a:lnTo>
                      <a:pt x="113" y="174"/>
                    </a:lnTo>
                    <a:lnTo>
                      <a:pt x="132" y="174"/>
                    </a:lnTo>
                    <a:lnTo>
                      <a:pt x="132" y="200"/>
                    </a:lnTo>
                    <a:lnTo>
                      <a:pt x="113" y="200"/>
                    </a:lnTo>
                    <a:lnTo>
                      <a:pt x="113" y="220"/>
                    </a:lnTo>
                    <a:cubicBezTo>
                      <a:pt x="113" y="222"/>
                      <a:pt x="113" y="224"/>
                      <a:pt x="112" y="226"/>
                    </a:cubicBezTo>
                    <a:cubicBezTo>
                      <a:pt x="112" y="226"/>
                      <a:pt x="111" y="226"/>
                      <a:pt x="111" y="227"/>
                    </a:cubicBezTo>
                    <a:lnTo>
                      <a:pt x="197" y="227"/>
                    </a:lnTo>
                    <a:cubicBezTo>
                      <a:pt x="195" y="225"/>
                      <a:pt x="193" y="223"/>
                      <a:pt x="192" y="221"/>
                    </a:cubicBezTo>
                    <a:cubicBezTo>
                      <a:pt x="191" y="218"/>
                      <a:pt x="190" y="216"/>
                      <a:pt x="190" y="213"/>
                    </a:cubicBezTo>
                    <a:lnTo>
                      <a:pt x="190" y="200"/>
                    </a:lnTo>
                    <a:lnTo>
                      <a:pt x="159" y="200"/>
                    </a:lnTo>
                    <a:lnTo>
                      <a:pt x="159" y="174"/>
                    </a:lnTo>
                    <a:lnTo>
                      <a:pt x="190" y="17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41" name="Freeform 202">
                <a:extLst>
                  <a:ext uri="{FF2B5EF4-FFF2-40B4-BE49-F238E27FC236}">
                    <a16:creationId xmlns:a16="http://schemas.microsoft.com/office/drawing/2014/main" id="{8DB7728B-695E-46BC-BF2B-9D51C2CA5CAF}"/>
                  </a:ext>
                </a:extLst>
              </p:cNvPr>
              <p:cNvSpPr>
                <a:spLocks noEditPoints="1"/>
              </p:cNvSpPr>
              <p:nvPr/>
            </p:nvSpPr>
            <p:spPr bwMode="auto">
              <a:xfrm>
                <a:off x="2549" y="2902"/>
                <a:ext cx="113" cy="72"/>
              </a:xfrm>
              <a:custGeom>
                <a:avLst/>
                <a:gdLst>
                  <a:gd name="T0" fmla="*/ 76 w 182"/>
                  <a:gd name="T1" fmla="*/ 84 h 117"/>
                  <a:gd name="T2" fmla="*/ 76 w 182"/>
                  <a:gd name="T3" fmla="*/ 84 h 117"/>
                  <a:gd name="T4" fmla="*/ 106 w 182"/>
                  <a:gd name="T5" fmla="*/ 84 h 117"/>
                  <a:gd name="T6" fmla="*/ 106 w 182"/>
                  <a:gd name="T7" fmla="*/ 104 h 117"/>
                  <a:gd name="T8" fmla="*/ 76 w 182"/>
                  <a:gd name="T9" fmla="*/ 104 h 117"/>
                  <a:gd name="T10" fmla="*/ 76 w 182"/>
                  <a:gd name="T11" fmla="*/ 84 h 117"/>
                  <a:gd name="T12" fmla="*/ 2 w 182"/>
                  <a:gd name="T13" fmla="*/ 115 h 117"/>
                  <a:gd name="T14" fmla="*/ 2 w 182"/>
                  <a:gd name="T15" fmla="*/ 115 h 117"/>
                  <a:gd name="T16" fmla="*/ 5 w 182"/>
                  <a:gd name="T17" fmla="*/ 116 h 117"/>
                  <a:gd name="T18" fmla="*/ 8 w 182"/>
                  <a:gd name="T19" fmla="*/ 117 h 117"/>
                  <a:gd name="T20" fmla="*/ 174 w 182"/>
                  <a:gd name="T21" fmla="*/ 117 h 117"/>
                  <a:gd name="T22" fmla="*/ 177 w 182"/>
                  <a:gd name="T23" fmla="*/ 116 h 117"/>
                  <a:gd name="T24" fmla="*/ 180 w 182"/>
                  <a:gd name="T25" fmla="*/ 115 h 117"/>
                  <a:gd name="T26" fmla="*/ 182 w 182"/>
                  <a:gd name="T27" fmla="*/ 113 h 117"/>
                  <a:gd name="T28" fmla="*/ 182 w 182"/>
                  <a:gd name="T29" fmla="*/ 111 h 117"/>
                  <a:gd name="T30" fmla="*/ 182 w 182"/>
                  <a:gd name="T31" fmla="*/ 7 h 117"/>
                  <a:gd name="T32" fmla="*/ 182 w 182"/>
                  <a:gd name="T33" fmla="*/ 5 h 117"/>
                  <a:gd name="T34" fmla="*/ 180 w 182"/>
                  <a:gd name="T35" fmla="*/ 2 h 117"/>
                  <a:gd name="T36" fmla="*/ 177 w 182"/>
                  <a:gd name="T37" fmla="*/ 1 h 117"/>
                  <a:gd name="T38" fmla="*/ 174 w 182"/>
                  <a:gd name="T39" fmla="*/ 0 h 117"/>
                  <a:gd name="T40" fmla="*/ 8 w 182"/>
                  <a:gd name="T41" fmla="*/ 0 h 117"/>
                  <a:gd name="T42" fmla="*/ 5 w 182"/>
                  <a:gd name="T43" fmla="*/ 1 h 117"/>
                  <a:gd name="T44" fmla="*/ 2 w 182"/>
                  <a:gd name="T45" fmla="*/ 2 h 117"/>
                  <a:gd name="T46" fmla="*/ 1 w 182"/>
                  <a:gd name="T47" fmla="*/ 5 h 117"/>
                  <a:gd name="T48" fmla="*/ 0 w 182"/>
                  <a:gd name="T49" fmla="*/ 7 h 117"/>
                  <a:gd name="T50" fmla="*/ 0 w 182"/>
                  <a:gd name="T51" fmla="*/ 111 h 117"/>
                  <a:gd name="T52" fmla="*/ 1 w 182"/>
                  <a:gd name="T53" fmla="*/ 113 h 117"/>
                  <a:gd name="T54" fmla="*/ 2 w 182"/>
                  <a:gd name="T55" fmla="*/ 115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82" h="117">
                    <a:moveTo>
                      <a:pt x="76" y="84"/>
                    </a:moveTo>
                    <a:lnTo>
                      <a:pt x="76" y="84"/>
                    </a:lnTo>
                    <a:lnTo>
                      <a:pt x="106" y="84"/>
                    </a:lnTo>
                    <a:lnTo>
                      <a:pt x="106" y="104"/>
                    </a:lnTo>
                    <a:lnTo>
                      <a:pt x="76" y="104"/>
                    </a:lnTo>
                    <a:lnTo>
                      <a:pt x="76" y="84"/>
                    </a:lnTo>
                    <a:close/>
                    <a:moveTo>
                      <a:pt x="2" y="115"/>
                    </a:moveTo>
                    <a:lnTo>
                      <a:pt x="2" y="115"/>
                    </a:lnTo>
                    <a:cubicBezTo>
                      <a:pt x="3" y="115"/>
                      <a:pt x="4" y="116"/>
                      <a:pt x="5" y="116"/>
                    </a:cubicBezTo>
                    <a:cubicBezTo>
                      <a:pt x="6" y="117"/>
                      <a:pt x="7" y="117"/>
                      <a:pt x="8" y="117"/>
                    </a:cubicBezTo>
                    <a:lnTo>
                      <a:pt x="174" y="117"/>
                    </a:lnTo>
                    <a:cubicBezTo>
                      <a:pt x="175" y="117"/>
                      <a:pt x="176" y="117"/>
                      <a:pt x="177" y="116"/>
                    </a:cubicBezTo>
                    <a:cubicBezTo>
                      <a:pt x="178" y="116"/>
                      <a:pt x="179" y="115"/>
                      <a:pt x="180" y="115"/>
                    </a:cubicBezTo>
                    <a:cubicBezTo>
                      <a:pt x="181" y="114"/>
                      <a:pt x="181" y="113"/>
                      <a:pt x="182" y="113"/>
                    </a:cubicBezTo>
                    <a:cubicBezTo>
                      <a:pt x="182" y="112"/>
                      <a:pt x="182" y="111"/>
                      <a:pt x="182" y="111"/>
                    </a:cubicBezTo>
                    <a:lnTo>
                      <a:pt x="182" y="7"/>
                    </a:lnTo>
                    <a:cubicBezTo>
                      <a:pt x="182" y="6"/>
                      <a:pt x="182" y="5"/>
                      <a:pt x="182" y="5"/>
                    </a:cubicBezTo>
                    <a:cubicBezTo>
                      <a:pt x="181" y="4"/>
                      <a:pt x="181" y="3"/>
                      <a:pt x="180" y="2"/>
                    </a:cubicBezTo>
                    <a:cubicBezTo>
                      <a:pt x="179" y="2"/>
                      <a:pt x="178" y="1"/>
                      <a:pt x="177" y="1"/>
                    </a:cubicBezTo>
                    <a:cubicBezTo>
                      <a:pt x="176" y="1"/>
                      <a:pt x="175" y="0"/>
                      <a:pt x="174" y="0"/>
                    </a:cubicBezTo>
                    <a:lnTo>
                      <a:pt x="8" y="0"/>
                    </a:lnTo>
                    <a:cubicBezTo>
                      <a:pt x="7" y="0"/>
                      <a:pt x="6" y="1"/>
                      <a:pt x="5" y="1"/>
                    </a:cubicBezTo>
                    <a:cubicBezTo>
                      <a:pt x="4" y="1"/>
                      <a:pt x="3" y="2"/>
                      <a:pt x="2" y="2"/>
                    </a:cubicBezTo>
                    <a:cubicBezTo>
                      <a:pt x="2" y="3"/>
                      <a:pt x="1" y="4"/>
                      <a:pt x="1" y="5"/>
                    </a:cubicBezTo>
                    <a:cubicBezTo>
                      <a:pt x="1" y="5"/>
                      <a:pt x="0" y="6"/>
                      <a:pt x="0" y="7"/>
                    </a:cubicBezTo>
                    <a:lnTo>
                      <a:pt x="0" y="111"/>
                    </a:lnTo>
                    <a:cubicBezTo>
                      <a:pt x="0" y="111"/>
                      <a:pt x="1" y="112"/>
                      <a:pt x="1" y="113"/>
                    </a:cubicBezTo>
                    <a:cubicBezTo>
                      <a:pt x="1" y="113"/>
                      <a:pt x="2" y="114"/>
                      <a:pt x="2" y="11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grpSp>
        <p:nvGrpSpPr>
          <p:cNvPr id="3" name="Group 2">
            <a:extLst>
              <a:ext uri="{FF2B5EF4-FFF2-40B4-BE49-F238E27FC236}">
                <a16:creationId xmlns:a16="http://schemas.microsoft.com/office/drawing/2014/main" id="{4A0D95FB-31E2-4461-A076-2CF46CC80849}"/>
              </a:ext>
            </a:extLst>
          </p:cNvPr>
          <p:cNvGrpSpPr/>
          <p:nvPr/>
        </p:nvGrpSpPr>
        <p:grpSpPr>
          <a:xfrm>
            <a:off x="913930" y="2940675"/>
            <a:ext cx="2687007" cy="1532860"/>
            <a:chOff x="913930" y="2940675"/>
            <a:chExt cx="2687007" cy="1532860"/>
          </a:xfrm>
        </p:grpSpPr>
        <p:sp>
          <p:nvSpPr>
            <p:cNvPr id="57" name="Rectangle 56">
              <a:extLst>
                <a:ext uri="{FF2B5EF4-FFF2-40B4-BE49-F238E27FC236}">
                  <a16:creationId xmlns:a16="http://schemas.microsoft.com/office/drawing/2014/main" id="{F2A90A9D-428F-40DB-ADFE-9392C11D3F45}"/>
                </a:ext>
              </a:extLst>
            </p:cNvPr>
            <p:cNvSpPr/>
            <p:nvPr/>
          </p:nvSpPr>
          <p:spPr>
            <a:xfrm>
              <a:off x="913930" y="2940675"/>
              <a:ext cx="1857846" cy="535531"/>
            </a:xfrm>
            <a:prstGeom prst="rect">
              <a:avLst/>
            </a:prstGeom>
          </p:spPr>
          <p:txBody>
            <a:bodyPr wrap="square" lIns="182880">
              <a:spAutoFit/>
            </a:bodyPr>
            <a:lstStyle/>
            <a:p>
              <a:pPr marL="0" marR="0" lvl="0" indent="0" algn="ctr" defTabSz="914367" rtl="0" eaLnBrk="1" fontAlgn="auto" latinLnBrk="0" hangingPunct="1">
                <a:lnSpc>
                  <a:spcPct val="90000"/>
                </a:lnSpc>
                <a:spcBef>
                  <a:spcPts val="0"/>
                </a:spcBef>
                <a:spcAft>
                  <a:spcPts val="800"/>
                </a:spcAft>
                <a:buClrTx/>
                <a:buSzTx/>
                <a:buFontTx/>
                <a:buNone/>
                <a:tabLst/>
                <a:defRPr/>
              </a:pPr>
              <a:r>
                <a:rPr kumimoji="0" lang="en-US" sz="1600" b="0" i="0" u="none" strike="noStrike" kern="1200" cap="none" spc="0" normalizeH="0" baseline="0" noProof="0">
                  <a:ln>
                    <a:noFill/>
                  </a:ln>
                  <a:gradFill>
                    <a:gsLst>
                      <a:gs pos="0">
                        <a:srgbClr val="1A1A1A"/>
                      </a:gs>
                      <a:gs pos="100000">
                        <a:srgbClr val="1A1A1A"/>
                      </a:gs>
                    </a:gsLst>
                    <a:lin ang="6000000" scaled="0"/>
                  </a:gradFill>
                  <a:effectLst/>
                  <a:uLnTx/>
                  <a:uFillTx/>
                  <a:latin typeface="Segoe UI Semibold"/>
                  <a:ea typeface="Calibri" panose="020F0502020204030204" pitchFamily="34" charset="0"/>
                  <a:cs typeface="+mn-cs"/>
                </a:rPr>
                <a:t>Quickly integrate </a:t>
              </a:r>
              <a:r>
                <a:rPr kumimoji="0" lang="en-US" sz="1600" b="0" i="0" u="none" strike="noStrike" kern="1200" cap="none" spc="0" normalizeH="0" baseline="0" noProof="0">
                  <a:ln>
                    <a:noFill/>
                  </a:ln>
                  <a:gradFill>
                    <a:gsLst>
                      <a:gs pos="0">
                        <a:srgbClr val="1A1A1A"/>
                      </a:gs>
                      <a:gs pos="100000">
                        <a:srgbClr val="1A1A1A"/>
                      </a:gs>
                    </a:gsLst>
                    <a:lin ang="6000000" scaled="0"/>
                  </a:gradFill>
                  <a:effectLst/>
                  <a:uLnTx/>
                  <a:uFillTx/>
                  <a:latin typeface="Segoe UI Semibold"/>
                  <a:ea typeface="+mn-ea"/>
                  <a:cs typeface="+mn-cs"/>
                </a:rPr>
                <a:t>acquisitions</a:t>
              </a:r>
            </a:p>
          </p:txBody>
        </p:sp>
        <p:grpSp>
          <p:nvGrpSpPr>
            <p:cNvPr id="142" name="Group 255">
              <a:extLst>
                <a:ext uri="{FF2B5EF4-FFF2-40B4-BE49-F238E27FC236}">
                  <a16:creationId xmlns:a16="http://schemas.microsoft.com/office/drawing/2014/main" id="{64D8E7FB-637C-495F-8F5D-7F7706DBC363}"/>
                </a:ext>
              </a:extLst>
            </p:cNvPr>
            <p:cNvGrpSpPr>
              <a:grpSpLocks noChangeAspect="1"/>
            </p:cNvGrpSpPr>
            <p:nvPr/>
          </p:nvGrpSpPr>
          <p:grpSpPr bwMode="auto">
            <a:xfrm>
              <a:off x="3181837" y="4056022"/>
              <a:ext cx="419100" cy="417513"/>
              <a:chOff x="669" y="3358"/>
              <a:chExt cx="264" cy="263"/>
            </a:xfrm>
            <a:solidFill>
              <a:schemeClr val="tx1">
                <a:lumMod val="90000"/>
                <a:lumOff val="10000"/>
              </a:schemeClr>
            </a:solidFill>
          </p:grpSpPr>
          <p:sp>
            <p:nvSpPr>
              <p:cNvPr id="144" name="Freeform 256">
                <a:extLst>
                  <a:ext uri="{FF2B5EF4-FFF2-40B4-BE49-F238E27FC236}">
                    <a16:creationId xmlns:a16="http://schemas.microsoft.com/office/drawing/2014/main" id="{1E11E818-B70D-4365-ADA6-A8D39C556FDE}"/>
                  </a:ext>
                </a:extLst>
              </p:cNvPr>
              <p:cNvSpPr>
                <a:spLocks noEditPoints="1"/>
              </p:cNvSpPr>
              <p:nvPr/>
            </p:nvSpPr>
            <p:spPr bwMode="auto">
              <a:xfrm>
                <a:off x="670" y="3500"/>
                <a:ext cx="49" cy="92"/>
              </a:xfrm>
              <a:custGeom>
                <a:avLst/>
                <a:gdLst>
                  <a:gd name="T0" fmla="*/ 0 w 80"/>
                  <a:gd name="T1" fmla="*/ 0 h 147"/>
                  <a:gd name="T2" fmla="*/ 0 w 80"/>
                  <a:gd name="T3" fmla="*/ 0 h 147"/>
                  <a:gd name="T4" fmla="*/ 0 w 80"/>
                  <a:gd name="T5" fmla="*/ 128 h 147"/>
                  <a:gd name="T6" fmla="*/ 0 w 80"/>
                  <a:gd name="T7" fmla="*/ 147 h 147"/>
                  <a:gd name="T8" fmla="*/ 80 w 80"/>
                  <a:gd name="T9" fmla="*/ 147 h 147"/>
                  <a:gd name="T10" fmla="*/ 80 w 80"/>
                  <a:gd name="T11" fmla="*/ 128 h 147"/>
                  <a:gd name="T12" fmla="*/ 80 w 80"/>
                  <a:gd name="T13" fmla="*/ 0 h 147"/>
                  <a:gd name="T14" fmla="*/ 0 w 80"/>
                  <a:gd name="T15" fmla="*/ 0 h 147"/>
                  <a:gd name="T16" fmla="*/ 23 w 80"/>
                  <a:gd name="T17" fmla="*/ 128 h 147"/>
                  <a:gd name="T18" fmla="*/ 23 w 80"/>
                  <a:gd name="T19" fmla="*/ 128 h 147"/>
                  <a:gd name="T20" fmla="*/ 23 w 80"/>
                  <a:gd name="T21" fmla="*/ 107 h 147"/>
                  <a:gd name="T22" fmla="*/ 50 w 80"/>
                  <a:gd name="T23" fmla="*/ 107 h 147"/>
                  <a:gd name="T24" fmla="*/ 50 w 80"/>
                  <a:gd name="T25" fmla="*/ 128 h 147"/>
                  <a:gd name="T26" fmla="*/ 50 w 80"/>
                  <a:gd name="T27" fmla="*/ 133 h 147"/>
                  <a:gd name="T28" fmla="*/ 23 w 80"/>
                  <a:gd name="T29" fmla="*/ 133 h 147"/>
                  <a:gd name="T30" fmla="*/ 23 w 80"/>
                  <a:gd name="T31" fmla="*/ 128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0" h="147">
                    <a:moveTo>
                      <a:pt x="0" y="0"/>
                    </a:moveTo>
                    <a:lnTo>
                      <a:pt x="0" y="0"/>
                    </a:lnTo>
                    <a:lnTo>
                      <a:pt x="0" y="128"/>
                    </a:lnTo>
                    <a:lnTo>
                      <a:pt x="0" y="147"/>
                    </a:lnTo>
                    <a:lnTo>
                      <a:pt x="80" y="147"/>
                    </a:lnTo>
                    <a:lnTo>
                      <a:pt x="80" y="128"/>
                    </a:lnTo>
                    <a:lnTo>
                      <a:pt x="80" y="0"/>
                    </a:lnTo>
                    <a:lnTo>
                      <a:pt x="0" y="0"/>
                    </a:lnTo>
                    <a:close/>
                    <a:moveTo>
                      <a:pt x="23" y="128"/>
                    </a:moveTo>
                    <a:lnTo>
                      <a:pt x="23" y="128"/>
                    </a:lnTo>
                    <a:lnTo>
                      <a:pt x="23" y="107"/>
                    </a:lnTo>
                    <a:lnTo>
                      <a:pt x="50" y="107"/>
                    </a:lnTo>
                    <a:lnTo>
                      <a:pt x="50" y="128"/>
                    </a:lnTo>
                    <a:lnTo>
                      <a:pt x="50" y="133"/>
                    </a:lnTo>
                    <a:lnTo>
                      <a:pt x="23" y="133"/>
                    </a:lnTo>
                    <a:lnTo>
                      <a:pt x="23" y="12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45" name="Freeform 257">
                <a:extLst>
                  <a:ext uri="{FF2B5EF4-FFF2-40B4-BE49-F238E27FC236}">
                    <a16:creationId xmlns:a16="http://schemas.microsoft.com/office/drawing/2014/main" id="{1CA19366-ABA1-4A06-A06A-140E7AB669FC}"/>
                  </a:ext>
                </a:extLst>
              </p:cNvPr>
              <p:cNvSpPr>
                <a:spLocks noEditPoints="1"/>
              </p:cNvSpPr>
              <p:nvPr/>
            </p:nvSpPr>
            <p:spPr bwMode="auto">
              <a:xfrm>
                <a:off x="813" y="3505"/>
                <a:ext cx="116" cy="83"/>
              </a:xfrm>
              <a:custGeom>
                <a:avLst/>
                <a:gdLst>
                  <a:gd name="T0" fmla="*/ 171 w 187"/>
                  <a:gd name="T1" fmla="*/ 0 h 133"/>
                  <a:gd name="T2" fmla="*/ 171 w 187"/>
                  <a:gd name="T3" fmla="*/ 0 h 133"/>
                  <a:gd name="T4" fmla="*/ 0 w 187"/>
                  <a:gd name="T5" fmla="*/ 0 h 133"/>
                  <a:gd name="T6" fmla="*/ 0 w 187"/>
                  <a:gd name="T7" fmla="*/ 120 h 133"/>
                  <a:gd name="T8" fmla="*/ 0 w 187"/>
                  <a:gd name="T9" fmla="*/ 133 h 133"/>
                  <a:gd name="T10" fmla="*/ 187 w 187"/>
                  <a:gd name="T11" fmla="*/ 133 h 133"/>
                  <a:gd name="T12" fmla="*/ 187 w 187"/>
                  <a:gd name="T13" fmla="*/ 0 h 133"/>
                  <a:gd name="T14" fmla="*/ 171 w 187"/>
                  <a:gd name="T15" fmla="*/ 0 h 133"/>
                  <a:gd name="T16" fmla="*/ 71 w 187"/>
                  <a:gd name="T17" fmla="*/ 120 h 133"/>
                  <a:gd name="T18" fmla="*/ 71 w 187"/>
                  <a:gd name="T19" fmla="*/ 120 h 133"/>
                  <a:gd name="T20" fmla="*/ 71 w 187"/>
                  <a:gd name="T21" fmla="*/ 93 h 133"/>
                  <a:gd name="T22" fmla="*/ 111 w 187"/>
                  <a:gd name="T23" fmla="*/ 93 h 133"/>
                  <a:gd name="T24" fmla="*/ 111 w 187"/>
                  <a:gd name="T25" fmla="*/ 120 h 133"/>
                  <a:gd name="T26" fmla="*/ 111 w 187"/>
                  <a:gd name="T27" fmla="*/ 120 h 133"/>
                  <a:gd name="T28" fmla="*/ 71 w 187"/>
                  <a:gd name="T29" fmla="*/ 120 h 133"/>
                  <a:gd name="T30" fmla="*/ 71 w 187"/>
                  <a:gd name="T31" fmla="*/ 12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7" h="133">
                    <a:moveTo>
                      <a:pt x="171" y="0"/>
                    </a:moveTo>
                    <a:lnTo>
                      <a:pt x="171" y="0"/>
                    </a:lnTo>
                    <a:lnTo>
                      <a:pt x="0" y="0"/>
                    </a:lnTo>
                    <a:lnTo>
                      <a:pt x="0" y="120"/>
                    </a:lnTo>
                    <a:lnTo>
                      <a:pt x="0" y="133"/>
                    </a:lnTo>
                    <a:lnTo>
                      <a:pt x="187" y="133"/>
                    </a:lnTo>
                    <a:lnTo>
                      <a:pt x="187" y="0"/>
                    </a:lnTo>
                    <a:lnTo>
                      <a:pt x="171" y="0"/>
                    </a:lnTo>
                    <a:close/>
                    <a:moveTo>
                      <a:pt x="71" y="120"/>
                    </a:moveTo>
                    <a:lnTo>
                      <a:pt x="71" y="120"/>
                    </a:lnTo>
                    <a:lnTo>
                      <a:pt x="71" y="93"/>
                    </a:lnTo>
                    <a:lnTo>
                      <a:pt x="111" y="93"/>
                    </a:lnTo>
                    <a:lnTo>
                      <a:pt x="111" y="120"/>
                    </a:lnTo>
                    <a:lnTo>
                      <a:pt x="111" y="120"/>
                    </a:lnTo>
                    <a:lnTo>
                      <a:pt x="71" y="120"/>
                    </a:lnTo>
                    <a:lnTo>
                      <a:pt x="71" y="12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46" name="Freeform 258">
                <a:extLst>
                  <a:ext uri="{FF2B5EF4-FFF2-40B4-BE49-F238E27FC236}">
                    <a16:creationId xmlns:a16="http://schemas.microsoft.com/office/drawing/2014/main" id="{5877E5EE-B3CC-4FDC-903F-82CE8BE01330}"/>
                  </a:ext>
                </a:extLst>
              </p:cNvPr>
              <p:cNvSpPr>
                <a:spLocks noEditPoints="1"/>
              </p:cNvSpPr>
              <p:nvPr/>
            </p:nvSpPr>
            <p:spPr bwMode="auto">
              <a:xfrm>
                <a:off x="831" y="3358"/>
                <a:ext cx="102" cy="101"/>
              </a:xfrm>
              <a:custGeom>
                <a:avLst/>
                <a:gdLst>
                  <a:gd name="T0" fmla="*/ 41 w 164"/>
                  <a:gd name="T1" fmla="*/ 77 h 163"/>
                  <a:gd name="T2" fmla="*/ 41 w 164"/>
                  <a:gd name="T3" fmla="*/ 77 h 163"/>
                  <a:gd name="T4" fmla="*/ 64 w 164"/>
                  <a:gd name="T5" fmla="*/ 100 h 163"/>
                  <a:gd name="T6" fmla="*/ 123 w 164"/>
                  <a:gd name="T7" fmla="*/ 40 h 163"/>
                  <a:gd name="T8" fmla="*/ 137 w 164"/>
                  <a:gd name="T9" fmla="*/ 55 h 163"/>
                  <a:gd name="T10" fmla="*/ 64 w 164"/>
                  <a:gd name="T11" fmla="*/ 128 h 163"/>
                  <a:gd name="T12" fmla="*/ 27 w 164"/>
                  <a:gd name="T13" fmla="*/ 91 h 163"/>
                  <a:gd name="T14" fmla="*/ 41 w 164"/>
                  <a:gd name="T15" fmla="*/ 77 h 163"/>
                  <a:gd name="T16" fmla="*/ 82 w 164"/>
                  <a:gd name="T17" fmla="*/ 163 h 163"/>
                  <a:gd name="T18" fmla="*/ 82 w 164"/>
                  <a:gd name="T19" fmla="*/ 163 h 163"/>
                  <a:gd name="T20" fmla="*/ 164 w 164"/>
                  <a:gd name="T21" fmla="*/ 81 h 163"/>
                  <a:gd name="T22" fmla="*/ 82 w 164"/>
                  <a:gd name="T23" fmla="*/ 0 h 163"/>
                  <a:gd name="T24" fmla="*/ 0 w 164"/>
                  <a:gd name="T25" fmla="*/ 81 h 163"/>
                  <a:gd name="T26" fmla="*/ 82 w 164"/>
                  <a:gd name="T27" fmla="*/ 163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4" h="163">
                    <a:moveTo>
                      <a:pt x="41" y="77"/>
                    </a:moveTo>
                    <a:lnTo>
                      <a:pt x="41" y="77"/>
                    </a:lnTo>
                    <a:lnTo>
                      <a:pt x="64" y="100"/>
                    </a:lnTo>
                    <a:lnTo>
                      <a:pt x="123" y="40"/>
                    </a:lnTo>
                    <a:lnTo>
                      <a:pt x="137" y="55"/>
                    </a:lnTo>
                    <a:lnTo>
                      <a:pt x="64" y="128"/>
                    </a:lnTo>
                    <a:lnTo>
                      <a:pt x="27" y="91"/>
                    </a:lnTo>
                    <a:lnTo>
                      <a:pt x="41" y="77"/>
                    </a:lnTo>
                    <a:close/>
                    <a:moveTo>
                      <a:pt x="82" y="163"/>
                    </a:moveTo>
                    <a:lnTo>
                      <a:pt x="82" y="163"/>
                    </a:lnTo>
                    <a:cubicBezTo>
                      <a:pt x="128" y="163"/>
                      <a:pt x="164" y="126"/>
                      <a:pt x="164" y="81"/>
                    </a:cubicBezTo>
                    <a:cubicBezTo>
                      <a:pt x="164" y="36"/>
                      <a:pt x="128" y="0"/>
                      <a:pt x="82" y="0"/>
                    </a:cubicBezTo>
                    <a:cubicBezTo>
                      <a:pt x="37" y="0"/>
                      <a:pt x="0" y="36"/>
                      <a:pt x="0" y="81"/>
                    </a:cubicBezTo>
                    <a:cubicBezTo>
                      <a:pt x="0" y="126"/>
                      <a:pt x="37" y="163"/>
                      <a:pt x="82" y="163"/>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47" name="Freeform 259">
                <a:extLst>
                  <a:ext uri="{FF2B5EF4-FFF2-40B4-BE49-F238E27FC236}">
                    <a16:creationId xmlns:a16="http://schemas.microsoft.com/office/drawing/2014/main" id="{31B4DC70-A888-4C9A-8A15-655D5530F063}"/>
                  </a:ext>
                </a:extLst>
              </p:cNvPr>
              <p:cNvSpPr>
                <a:spLocks/>
              </p:cNvSpPr>
              <p:nvPr/>
            </p:nvSpPr>
            <p:spPr bwMode="auto">
              <a:xfrm>
                <a:off x="669" y="3422"/>
                <a:ext cx="250" cy="199"/>
              </a:xfrm>
              <a:custGeom>
                <a:avLst/>
                <a:gdLst>
                  <a:gd name="T0" fmla="*/ 0 w 403"/>
                  <a:gd name="T1" fmla="*/ 99 h 320"/>
                  <a:gd name="T2" fmla="*/ 0 w 403"/>
                  <a:gd name="T3" fmla="*/ 99 h 320"/>
                  <a:gd name="T4" fmla="*/ 1 w 403"/>
                  <a:gd name="T5" fmla="*/ 99 h 320"/>
                  <a:gd name="T6" fmla="*/ 81 w 403"/>
                  <a:gd name="T7" fmla="*/ 99 h 320"/>
                  <a:gd name="T8" fmla="*/ 108 w 403"/>
                  <a:gd name="T9" fmla="*/ 126 h 320"/>
                  <a:gd name="T10" fmla="*/ 108 w 403"/>
                  <a:gd name="T11" fmla="*/ 254 h 320"/>
                  <a:gd name="T12" fmla="*/ 189 w 403"/>
                  <a:gd name="T13" fmla="*/ 254 h 320"/>
                  <a:gd name="T14" fmla="*/ 189 w 403"/>
                  <a:gd name="T15" fmla="*/ 294 h 320"/>
                  <a:gd name="T16" fmla="*/ 136 w 403"/>
                  <a:gd name="T17" fmla="*/ 294 h 320"/>
                  <a:gd name="T18" fmla="*/ 136 w 403"/>
                  <a:gd name="T19" fmla="*/ 320 h 320"/>
                  <a:gd name="T20" fmla="*/ 269 w 403"/>
                  <a:gd name="T21" fmla="*/ 320 h 320"/>
                  <a:gd name="T22" fmla="*/ 269 w 403"/>
                  <a:gd name="T23" fmla="*/ 294 h 320"/>
                  <a:gd name="T24" fmla="*/ 232 w 403"/>
                  <a:gd name="T25" fmla="*/ 294 h 320"/>
                  <a:gd name="T26" fmla="*/ 228 w 403"/>
                  <a:gd name="T27" fmla="*/ 294 h 320"/>
                  <a:gd name="T28" fmla="*/ 216 w 403"/>
                  <a:gd name="T29" fmla="*/ 288 h 320"/>
                  <a:gd name="T30" fmla="*/ 206 w 403"/>
                  <a:gd name="T31" fmla="*/ 267 h 320"/>
                  <a:gd name="T32" fmla="*/ 206 w 403"/>
                  <a:gd name="T33" fmla="*/ 254 h 320"/>
                  <a:gd name="T34" fmla="*/ 206 w 403"/>
                  <a:gd name="T35" fmla="*/ 134 h 320"/>
                  <a:gd name="T36" fmla="*/ 232 w 403"/>
                  <a:gd name="T37" fmla="*/ 107 h 320"/>
                  <a:gd name="T38" fmla="*/ 403 w 403"/>
                  <a:gd name="T39" fmla="*/ 107 h 320"/>
                  <a:gd name="T40" fmla="*/ 403 w 403"/>
                  <a:gd name="T41" fmla="*/ 71 h 320"/>
                  <a:gd name="T42" fmla="*/ 343 w 403"/>
                  <a:gd name="T43" fmla="*/ 89 h 320"/>
                  <a:gd name="T44" fmla="*/ 235 w 403"/>
                  <a:gd name="T45" fmla="*/ 0 h 320"/>
                  <a:gd name="T46" fmla="*/ 107 w 403"/>
                  <a:gd name="T47" fmla="*/ 0 h 320"/>
                  <a:gd name="T48" fmla="*/ 0 w 403"/>
                  <a:gd name="T49" fmla="*/ 0 h 320"/>
                  <a:gd name="T50" fmla="*/ 0 w 403"/>
                  <a:gd name="T51" fmla="*/ 99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03" h="320">
                    <a:moveTo>
                      <a:pt x="0" y="99"/>
                    </a:moveTo>
                    <a:lnTo>
                      <a:pt x="0" y="99"/>
                    </a:lnTo>
                    <a:cubicBezTo>
                      <a:pt x="1" y="99"/>
                      <a:pt x="1" y="99"/>
                      <a:pt x="1" y="99"/>
                    </a:cubicBezTo>
                    <a:lnTo>
                      <a:pt x="81" y="99"/>
                    </a:lnTo>
                    <a:cubicBezTo>
                      <a:pt x="96" y="99"/>
                      <a:pt x="108" y="111"/>
                      <a:pt x="108" y="126"/>
                    </a:cubicBezTo>
                    <a:lnTo>
                      <a:pt x="108" y="254"/>
                    </a:lnTo>
                    <a:lnTo>
                      <a:pt x="189" y="254"/>
                    </a:lnTo>
                    <a:lnTo>
                      <a:pt x="189" y="294"/>
                    </a:lnTo>
                    <a:lnTo>
                      <a:pt x="136" y="294"/>
                    </a:lnTo>
                    <a:lnTo>
                      <a:pt x="136" y="320"/>
                    </a:lnTo>
                    <a:lnTo>
                      <a:pt x="269" y="320"/>
                    </a:lnTo>
                    <a:lnTo>
                      <a:pt x="269" y="294"/>
                    </a:lnTo>
                    <a:lnTo>
                      <a:pt x="232" y="294"/>
                    </a:lnTo>
                    <a:cubicBezTo>
                      <a:pt x="231" y="294"/>
                      <a:pt x="229" y="294"/>
                      <a:pt x="228" y="294"/>
                    </a:cubicBezTo>
                    <a:cubicBezTo>
                      <a:pt x="223" y="293"/>
                      <a:pt x="219" y="291"/>
                      <a:pt x="216" y="288"/>
                    </a:cubicBezTo>
                    <a:cubicBezTo>
                      <a:pt x="210" y="283"/>
                      <a:pt x="206" y="276"/>
                      <a:pt x="206" y="267"/>
                    </a:cubicBezTo>
                    <a:lnTo>
                      <a:pt x="206" y="254"/>
                    </a:lnTo>
                    <a:lnTo>
                      <a:pt x="206" y="134"/>
                    </a:lnTo>
                    <a:cubicBezTo>
                      <a:pt x="206" y="119"/>
                      <a:pt x="218" y="107"/>
                      <a:pt x="232" y="107"/>
                    </a:cubicBezTo>
                    <a:lnTo>
                      <a:pt x="403" y="107"/>
                    </a:lnTo>
                    <a:lnTo>
                      <a:pt x="403" y="71"/>
                    </a:lnTo>
                    <a:cubicBezTo>
                      <a:pt x="385" y="82"/>
                      <a:pt x="365" y="89"/>
                      <a:pt x="343" y="89"/>
                    </a:cubicBezTo>
                    <a:cubicBezTo>
                      <a:pt x="290" y="89"/>
                      <a:pt x="245" y="51"/>
                      <a:pt x="235" y="0"/>
                    </a:cubicBezTo>
                    <a:lnTo>
                      <a:pt x="107" y="0"/>
                    </a:lnTo>
                    <a:lnTo>
                      <a:pt x="0" y="0"/>
                    </a:lnTo>
                    <a:lnTo>
                      <a:pt x="0" y="9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spTree>
    <p:extLst>
      <p:ext uri="{BB962C8B-B14F-4D97-AF65-F5344CB8AC3E}">
        <p14:creationId xmlns:p14="http://schemas.microsoft.com/office/powerpoint/2010/main" val="2427228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a14="http://schemas.microsoft.com/office/drawing/2010/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5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250"/>
                                        <p:tgtEl>
                                          <p:spTgt spid="5"/>
                                        </p:tgtEl>
                                      </p:cBhvr>
                                    </p:animEffect>
                                  </p:childTnLst>
                                </p:cTn>
                              </p:par>
                              <p:par>
                                <p:cTn id="11" presetID="10"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250"/>
                                        <p:tgtEl>
                                          <p:spTgt spid="2"/>
                                        </p:tgtEl>
                                      </p:cBhvr>
                                    </p:animEffect>
                                  </p:childTnLst>
                                </p:cTn>
                              </p:par>
                              <p:par>
                                <p:cTn id="14" presetID="10" presetClass="entr" presetSubtype="0" fill="hold"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250"/>
                                        <p:tgtEl>
                                          <p:spTgt spid="4"/>
                                        </p:tgtEl>
                                      </p:cBhvr>
                                    </p:animEffect>
                                  </p:childTnLst>
                                </p:cTn>
                              </p:par>
                              <p:par>
                                <p:cTn id="17" presetID="10"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250"/>
                                        <p:tgtEl>
                                          <p:spTgt spid="8"/>
                                        </p:tgtEl>
                                      </p:cBhvr>
                                    </p:animEffect>
                                  </p:childTnLst>
                                </p:cTn>
                              </p:par>
                              <p:par>
                                <p:cTn id="20" presetID="10" presetClass="entr" presetSubtype="0" fill="hold"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250"/>
                                        <p:tgtEl>
                                          <p:spTgt spid="12"/>
                                        </p:tgtEl>
                                      </p:cBhvr>
                                    </p:animEffect>
                                  </p:childTnLst>
                                </p:cTn>
                              </p:par>
                              <p:par>
                                <p:cTn id="23" presetID="10" presetClass="entr" presetSubtype="0" fill="hold" nodeType="with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250"/>
                                        <p:tgtEl>
                                          <p:spTgt spid="7"/>
                                        </p:tgtEl>
                                      </p:cBhvr>
                                    </p:animEffect>
                                  </p:childTnLst>
                                </p:cTn>
                              </p:par>
                              <p:par>
                                <p:cTn id="26" presetID="10" presetClass="entr" presetSubtype="0" fill="hold" nodeType="with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250"/>
                                        <p:tgtEl>
                                          <p:spTgt spid="6"/>
                                        </p:tgtEl>
                                      </p:cBhvr>
                                    </p:animEffect>
                                  </p:childTnLst>
                                </p:cTn>
                              </p:par>
                              <p:par>
                                <p:cTn id="29" presetID="64" presetClass="path" presetSubtype="0" decel="100000" fill="hold" nodeType="withEffect">
                                  <p:stCondLst>
                                    <p:cond delay="0"/>
                                  </p:stCondLst>
                                  <p:childTnLst>
                                    <p:animMotion origin="layout" path="M 0.07864 0.09398 L 4.58333E-6 3.7037E-7 " pathEditMode="relative" rAng="0" ptsTypes="AA">
                                      <p:cBhvr>
                                        <p:cTn id="30" dur="750" fill="hold"/>
                                        <p:tgtEl>
                                          <p:spTgt spid="3"/>
                                        </p:tgtEl>
                                        <p:attrNameLst>
                                          <p:attrName>ppt_x</p:attrName>
                                          <p:attrName>ppt_y</p:attrName>
                                        </p:attrNameLst>
                                      </p:cBhvr>
                                      <p:rCtr x="-4271" y="-4630"/>
                                    </p:animMotion>
                                  </p:childTnLst>
                                </p:cTn>
                              </p:par>
                              <p:par>
                                <p:cTn id="31" presetID="64" presetClass="path" presetSubtype="0" decel="100000" fill="hold" nodeType="withEffect">
                                  <p:stCondLst>
                                    <p:cond delay="0"/>
                                  </p:stCondLst>
                                  <p:childTnLst>
                                    <p:animMotion origin="layout" path="M 0.02461 0.15439 L -1.45833E-6 -2.96296E-6 " pathEditMode="relative" rAng="0" ptsTypes="AA">
                                      <p:cBhvr>
                                        <p:cTn id="32" dur="750" fill="hold"/>
                                        <p:tgtEl>
                                          <p:spTgt spid="5"/>
                                        </p:tgtEl>
                                        <p:attrNameLst>
                                          <p:attrName>ppt_x</p:attrName>
                                          <p:attrName>ppt_y</p:attrName>
                                        </p:attrNameLst>
                                      </p:cBhvr>
                                      <p:rCtr x="-1276" y="-7662"/>
                                    </p:animMotion>
                                  </p:childTnLst>
                                </p:cTn>
                              </p:par>
                              <p:par>
                                <p:cTn id="33" presetID="64" presetClass="path" presetSubtype="0" decel="100000" fill="hold" nodeType="withEffect">
                                  <p:stCondLst>
                                    <p:cond delay="0"/>
                                  </p:stCondLst>
                                  <p:childTnLst>
                                    <p:animMotion origin="layout" path="M 0.17682 0.06667 L 3.33333E-6 1.48148E-6 " pathEditMode="relative" rAng="0" ptsTypes="AA">
                                      <p:cBhvr>
                                        <p:cTn id="34" dur="750" fill="hold"/>
                                        <p:tgtEl>
                                          <p:spTgt spid="2"/>
                                        </p:tgtEl>
                                        <p:attrNameLst>
                                          <p:attrName>ppt_x</p:attrName>
                                          <p:attrName>ppt_y</p:attrName>
                                        </p:attrNameLst>
                                      </p:cBhvr>
                                      <p:rCtr x="-8841" y="-3333"/>
                                    </p:animMotion>
                                  </p:childTnLst>
                                </p:cTn>
                              </p:par>
                              <p:par>
                                <p:cTn id="35" presetID="64" presetClass="path" presetSubtype="0" decel="100000" fill="hold" nodeType="withEffect">
                                  <p:stCondLst>
                                    <p:cond delay="0"/>
                                  </p:stCondLst>
                                  <p:childTnLst>
                                    <p:animMotion origin="layout" path="M 0.10807 0.22986 L 3.125E-6 4.07407E-6 " pathEditMode="relative" rAng="0" ptsTypes="AA">
                                      <p:cBhvr>
                                        <p:cTn id="36" dur="750" fill="hold"/>
                                        <p:tgtEl>
                                          <p:spTgt spid="4"/>
                                        </p:tgtEl>
                                        <p:attrNameLst>
                                          <p:attrName>ppt_x</p:attrName>
                                          <p:attrName>ppt_y</p:attrName>
                                        </p:attrNameLst>
                                      </p:cBhvr>
                                      <p:rCtr x="-5404" y="-11505"/>
                                    </p:animMotion>
                                  </p:childTnLst>
                                </p:cTn>
                              </p:par>
                              <p:par>
                                <p:cTn id="37" presetID="64" presetClass="path" presetSubtype="0" decel="100000" fill="hold" nodeType="withEffect">
                                  <p:stCondLst>
                                    <p:cond delay="0"/>
                                  </p:stCondLst>
                                  <p:childTnLst>
                                    <p:animMotion origin="layout" path="M -0.12109 0.10324 L -2.91667E-6 3.7037E-7 " pathEditMode="relative" rAng="0" ptsTypes="AA">
                                      <p:cBhvr>
                                        <p:cTn id="38" dur="750" fill="hold"/>
                                        <p:tgtEl>
                                          <p:spTgt spid="8"/>
                                        </p:tgtEl>
                                        <p:attrNameLst>
                                          <p:attrName>ppt_x</p:attrName>
                                          <p:attrName>ppt_y</p:attrName>
                                        </p:attrNameLst>
                                      </p:cBhvr>
                                      <p:rCtr x="6016" y="-5139"/>
                                    </p:animMotion>
                                  </p:childTnLst>
                                </p:cTn>
                              </p:par>
                              <p:par>
                                <p:cTn id="39" presetID="64" presetClass="path" presetSubtype="0" decel="100000" fill="hold" nodeType="withEffect">
                                  <p:stCondLst>
                                    <p:cond delay="0"/>
                                  </p:stCondLst>
                                  <p:childTnLst>
                                    <p:animMotion origin="layout" path="M -0.1474 0.04652 L -3.33333E-6 -3.7037E-7 " pathEditMode="relative" rAng="0" ptsTypes="AA">
                                      <p:cBhvr>
                                        <p:cTn id="40" dur="750" fill="hold"/>
                                        <p:tgtEl>
                                          <p:spTgt spid="12"/>
                                        </p:tgtEl>
                                        <p:attrNameLst>
                                          <p:attrName>ppt_x</p:attrName>
                                          <p:attrName>ppt_y</p:attrName>
                                        </p:attrNameLst>
                                      </p:cBhvr>
                                      <p:rCtr x="7461" y="-2454"/>
                                    </p:animMotion>
                                  </p:childTnLst>
                                </p:cTn>
                              </p:par>
                              <p:par>
                                <p:cTn id="41" presetID="64" presetClass="path" presetSubtype="0" decel="100000" fill="hold" nodeType="withEffect">
                                  <p:stCondLst>
                                    <p:cond delay="0"/>
                                  </p:stCondLst>
                                  <p:childTnLst>
                                    <p:animMotion origin="layout" path="M -0.0888 0.18403 L 8.33333E-7 4.85723E-17 " pathEditMode="relative" rAng="0" ptsTypes="AA">
                                      <p:cBhvr>
                                        <p:cTn id="42" dur="750" fill="hold"/>
                                        <p:tgtEl>
                                          <p:spTgt spid="7"/>
                                        </p:tgtEl>
                                        <p:attrNameLst>
                                          <p:attrName>ppt_x</p:attrName>
                                          <p:attrName>ppt_y</p:attrName>
                                        </p:attrNameLst>
                                      </p:cBhvr>
                                      <p:rCtr x="5273" y="-11181"/>
                                    </p:animMotion>
                                  </p:childTnLst>
                                </p:cTn>
                              </p:par>
                              <p:par>
                                <p:cTn id="43" presetID="64" presetClass="path" presetSubtype="0" decel="100000" fill="hold" nodeType="withEffect">
                                  <p:stCondLst>
                                    <p:cond delay="0"/>
                                  </p:stCondLst>
                                  <p:childTnLst>
                                    <p:animMotion origin="layout" path="M -0.0237 0.18357 L -1.45833E-6 -2.96296E-6 " pathEditMode="relative" rAng="0" ptsTypes="AA">
                                      <p:cBhvr>
                                        <p:cTn id="44" dur="750" fill="hold"/>
                                        <p:tgtEl>
                                          <p:spTgt spid="6"/>
                                        </p:tgtEl>
                                        <p:attrNameLst>
                                          <p:attrName>ppt_x</p:attrName>
                                          <p:attrName>ppt_y</p:attrName>
                                        </p:attrNameLst>
                                      </p:cBhvr>
                                      <p:rCtr x="1146" y="-9236"/>
                                    </p:animMotion>
                                  </p:childTnLst>
                                </p:cTn>
                              </p:par>
                              <p:par>
                                <p:cTn id="45" presetID="10" presetClass="entr" presetSubtype="0" fill="hold" grpId="0" nodeType="withEffect">
                                  <p:stCondLst>
                                    <p:cond delay="50"/>
                                  </p:stCondLst>
                                  <p:childTnLst>
                                    <p:set>
                                      <p:cBhvr>
                                        <p:cTn id="46" dur="1" fill="hold">
                                          <p:stCondLst>
                                            <p:cond delay="0"/>
                                          </p:stCondLst>
                                        </p:cTn>
                                        <p:tgtEl>
                                          <p:spTgt spid="11"/>
                                        </p:tgtEl>
                                        <p:attrNameLst>
                                          <p:attrName>style.visibility</p:attrName>
                                        </p:attrNameLst>
                                      </p:cBhvr>
                                      <p:to>
                                        <p:strVal val="visible"/>
                                      </p:to>
                                    </p:set>
                                    <p:animEffect transition="in" filter="fade">
                                      <p:cBhvr>
                                        <p:cTn id="47" dur="500"/>
                                        <p:tgtEl>
                                          <p:spTgt spid="11"/>
                                        </p:tgtEl>
                                      </p:cBhvr>
                                    </p:animEffect>
                                  </p:childTnLst>
                                </p:cTn>
                              </p:par>
                              <p:par>
                                <p:cTn id="48" presetID="42" presetClass="path" presetSubtype="0" decel="100000" fill="hold" grpId="1" nodeType="withEffect">
                                  <p:stCondLst>
                                    <p:cond delay="50"/>
                                  </p:stCondLst>
                                  <p:childTnLst>
                                    <p:animMotion origin="layout" path="M 2.91667E-6 1.48148E-6 L 2.91667E-6 0.12754 " pathEditMode="relative" rAng="0" ptsTypes="AA">
                                      <p:cBhvr>
                                        <p:cTn id="49" dur="500" spd="-100000" fill="hold"/>
                                        <p:tgtEl>
                                          <p:spTgt spid="11"/>
                                        </p:tgtEl>
                                        <p:attrNameLst>
                                          <p:attrName>ppt_x</p:attrName>
                                          <p:attrName>ppt_y</p:attrName>
                                        </p:attrNameLst>
                                      </p:cBhvr>
                                      <p:rCtr x="0" y="6366"/>
                                    </p:animMotion>
                                  </p:childTnLst>
                                </p:cTn>
                              </p:par>
                              <p:par>
                                <p:cTn id="50" presetID="10" presetClass="entr" presetSubtype="0" fill="hold" grpId="0" nodeType="withEffect">
                                  <p:stCondLst>
                                    <p:cond delay="0"/>
                                  </p:stCondLst>
                                  <p:childTnLst>
                                    <p:set>
                                      <p:cBhvr>
                                        <p:cTn id="51" dur="1" fill="hold">
                                          <p:stCondLst>
                                            <p:cond delay="0"/>
                                          </p:stCondLst>
                                        </p:cTn>
                                        <p:tgtEl>
                                          <p:spTgt spid="9"/>
                                        </p:tgtEl>
                                        <p:attrNameLst>
                                          <p:attrName>style.visibility</p:attrName>
                                        </p:attrNameLst>
                                      </p:cBhvr>
                                      <p:to>
                                        <p:strVal val="visible"/>
                                      </p:to>
                                    </p:set>
                                    <p:animEffect transition="in" filter="fade">
                                      <p:cBhvr>
                                        <p:cTn id="52" dur="500"/>
                                        <p:tgtEl>
                                          <p:spTgt spid="9"/>
                                        </p:tgtEl>
                                      </p:cBhvr>
                                    </p:animEffect>
                                  </p:childTnLst>
                                </p:cTn>
                              </p:par>
                              <p:par>
                                <p:cTn id="53" presetID="42" presetClass="path" presetSubtype="0" decel="100000" fill="hold" grpId="1" nodeType="withEffect">
                                  <p:stCondLst>
                                    <p:cond delay="0"/>
                                  </p:stCondLst>
                                  <p:childTnLst>
                                    <p:animMotion origin="layout" path="M -1.25E-6 -7.40741E-7 L -1.25E-6 0.12755 " pathEditMode="relative" rAng="0" ptsTypes="AA">
                                      <p:cBhvr>
                                        <p:cTn id="54" dur="500" spd="-100000" fill="hold"/>
                                        <p:tgtEl>
                                          <p:spTgt spid="9"/>
                                        </p:tgtEl>
                                        <p:attrNameLst>
                                          <p:attrName>ppt_x</p:attrName>
                                          <p:attrName>ppt_y</p:attrName>
                                        </p:attrNameLst>
                                      </p:cBhvr>
                                      <p:rCtr x="0" y="6366"/>
                                    </p:animMotion>
                                  </p:childTnLst>
                                </p:cTn>
                              </p:par>
                              <p:par>
                                <p:cTn id="55" presetID="10" presetClass="entr" presetSubtype="0" fill="hold" nodeType="withEffect">
                                  <p:stCondLst>
                                    <p:cond delay="350"/>
                                  </p:stCondLst>
                                  <p:childTnLst>
                                    <p:set>
                                      <p:cBhvr>
                                        <p:cTn id="56" dur="1" fill="hold">
                                          <p:stCondLst>
                                            <p:cond delay="0"/>
                                          </p:stCondLst>
                                        </p:cTn>
                                        <p:tgtEl>
                                          <p:spTgt spid="18"/>
                                        </p:tgtEl>
                                        <p:attrNameLst>
                                          <p:attrName>style.visibility</p:attrName>
                                        </p:attrNameLst>
                                      </p:cBhvr>
                                      <p:to>
                                        <p:strVal val="visible"/>
                                      </p:to>
                                    </p:set>
                                    <p:animEffect transition="in" filter="fade">
                                      <p:cBhvr>
                                        <p:cTn id="57" dur="500"/>
                                        <p:tgtEl>
                                          <p:spTgt spid="18"/>
                                        </p:tgtEl>
                                      </p:cBhvr>
                                    </p:animEffect>
                                  </p:childTnLst>
                                </p:cTn>
                              </p:par>
                              <p:par>
                                <p:cTn id="58" presetID="10" presetClass="entr" presetSubtype="0" fill="hold" nodeType="withEffect">
                                  <p:stCondLst>
                                    <p:cond delay="450"/>
                                  </p:stCondLst>
                                  <p:childTnLst>
                                    <p:set>
                                      <p:cBhvr>
                                        <p:cTn id="59" dur="1" fill="hold">
                                          <p:stCondLst>
                                            <p:cond delay="0"/>
                                          </p:stCondLst>
                                        </p:cTn>
                                        <p:tgtEl>
                                          <p:spTgt spid="20"/>
                                        </p:tgtEl>
                                        <p:attrNameLst>
                                          <p:attrName>style.visibility</p:attrName>
                                        </p:attrNameLst>
                                      </p:cBhvr>
                                      <p:to>
                                        <p:strVal val="visible"/>
                                      </p:to>
                                    </p:set>
                                    <p:animEffect transition="in" filter="fade">
                                      <p:cBhvr>
                                        <p:cTn id="60" dur="500"/>
                                        <p:tgtEl>
                                          <p:spTgt spid="20"/>
                                        </p:tgtEl>
                                      </p:cBhvr>
                                    </p:animEffect>
                                  </p:childTnLst>
                                </p:cTn>
                              </p:par>
                              <p:par>
                                <p:cTn id="61" presetID="10" presetClass="entr" presetSubtype="0" fill="hold" nodeType="withEffect">
                                  <p:stCondLst>
                                    <p:cond delay="550"/>
                                  </p:stCondLst>
                                  <p:childTnLst>
                                    <p:set>
                                      <p:cBhvr>
                                        <p:cTn id="62" dur="1" fill="hold">
                                          <p:stCondLst>
                                            <p:cond delay="0"/>
                                          </p:stCondLst>
                                        </p:cTn>
                                        <p:tgtEl>
                                          <p:spTgt spid="46"/>
                                        </p:tgtEl>
                                        <p:attrNameLst>
                                          <p:attrName>style.visibility</p:attrName>
                                        </p:attrNameLst>
                                      </p:cBhvr>
                                      <p:to>
                                        <p:strVal val="visible"/>
                                      </p:to>
                                    </p:set>
                                    <p:animEffect transition="in" filter="fade">
                                      <p:cBhvr>
                                        <p:cTn id="63" dur="500"/>
                                        <p:tgtEl>
                                          <p:spTgt spid="46"/>
                                        </p:tgtEl>
                                      </p:cBhvr>
                                    </p:animEffect>
                                  </p:childTnLst>
                                </p:cTn>
                              </p:par>
                              <p:par>
                                <p:cTn id="64" presetID="10" presetClass="entr" presetSubtype="0" fill="hold" nodeType="withEffect">
                                  <p:stCondLst>
                                    <p:cond delay="650"/>
                                  </p:stCondLst>
                                  <p:childTnLst>
                                    <p:set>
                                      <p:cBhvr>
                                        <p:cTn id="65" dur="1" fill="hold">
                                          <p:stCondLst>
                                            <p:cond delay="0"/>
                                          </p:stCondLst>
                                        </p:cTn>
                                        <p:tgtEl>
                                          <p:spTgt spid="43"/>
                                        </p:tgtEl>
                                        <p:attrNameLst>
                                          <p:attrName>style.visibility</p:attrName>
                                        </p:attrNameLst>
                                      </p:cBhvr>
                                      <p:to>
                                        <p:strVal val="visible"/>
                                      </p:to>
                                    </p:set>
                                    <p:animEffect transition="in" filter="fade">
                                      <p:cBhvr>
                                        <p:cTn id="66" dur="500"/>
                                        <p:tgtEl>
                                          <p:spTgt spid="43"/>
                                        </p:tgtEl>
                                      </p:cBhvr>
                                    </p:animEffect>
                                  </p:childTnLst>
                                </p:cTn>
                              </p:par>
                              <p:par>
                                <p:cTn id="67" presetID="10" presetClass="entr" presetSubtype="0" fill="hold" nodeType="withEffect">
                                  <p:stCondLst>
                                    <p:cond delay="750"/>
                                  </p:stCondLst>
                                  <p:childTnLst>
                                    <p:set>
                                      <p:cBhvr>
                                        <p:cTn id="68" dur="1" fill="hold">
                                          <p:stCondLst>
                                            <p:cond delay="0"/>
                                          </p:stCondLst>
                                        </p:cTn>
                                        <p:tgtEl>
                                          <p:spTgt spid="41"/>
                                        </p:tgtEl>
                                        <p:attrNameLst>
                                          <p:attrName>style.visibility</p:attrName>
                                        </p:attrNameLst>
                                      </p:cBhvr>
                                      <p:to>
                                        <p:strVal val="visible"/>
                                      </p:to>
                                    </p:set>
                                    <p:animEffect transition="in" filter="fade">
                                      <p:cBhvr>
                                        <p:cTn id="69" dur="500"/>
                                        <p:tgtEl>
                                          <p:spTgt spid="41"/>
                                        </p:tgtEl>
                                      </p:cBhvr>
                                    </p:animEffect>
                                  </p:childTnLst>
                                </p:cTn>
                              </p:par>
                              <p:par>
                                <p:cTn id="70" presetID="10" presetClass="entr" presetSubtype="0" fill="hold" nodeType="withEffect">
                                  <p:stCondLst>
                                    <p:cond delay="850"/>
                                  </p:stCondLst>
                                  <p:childTnLst>
                                    <p:set>
                                      <p:cBhvr>
                                        <p:cTn id="71" dur="1" fill="hold">
                                          <p:stCondLst>
                                            <p:cond delay="0"/>
                                          </p:stCondLst>
                                        </p:cTn>
                                        <p:tgtEl>
                                          <p:spTgt spid="48"/>
                                        </p:tgtEl>
                                        <p:attrNameLst>
                                          <p:attrName>style.visibility</p:attrName>
                                        </p:attrNameLst>
                                      </p:cBhvr>
                                      <p:to>
                                        <p:strVal val="visible"/>
                                      </p:to>
                                    </p:set>
                                    <p:animEffect transition="in" filter="fade">
                                      <p:cBhvr>
                                        <p:cTn id="72" dur="500"/>
                                        <p:tgtEl>
                                          <p:spTgt spid="48"/>
                                        </p:tgtEl>
                                      </p:cBhvr>
                                    </p:animEffect>
                                  </p:childTnLst>
                                </p:cTn>
                              </p:par>
                              <p:par>
                                <p:cTn id="73" presetID="10" presetClass="entr" presetSubtype="0" fill="hold" nodeType="withEffect">
                                  <p:stCondLst>
                                    <p:cond delay="950"/>
                                  </p:stCondLst>
                                  <p:childTnLst>
                                    <p:set>
                                      <p:cBhvr>
                                        <p:cTn id="74" dur="1" fill="hold">
                                          <p:stCondLst>
                                            <p:cond delay="0"/>
                                          </p:stCondLst>
                                        </p:cTn>
                                        <p:tgtEl>
                                          <p:spTgt spid="34"/>
                                        </p:tgtEl>
                                        <p:attrNameLst>
                                          <p:attrName>style.visibility</p:attrName>
                                        </p:attrNameLst>
                                      </p:cBhvr>
                                      <p:to>
                                        <p:strVal val="visible"/>
                                      </p:to>
                                    </p:set>
                                    <p:animEffect transition="in" filter="fade">
                                      <p:cBhvr>
                                        <p:cTn id="75" dur="500"/>
                                        <p:tgtEl>
                                          <p:spTgt spid="34"/>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10"/>
                                        </p:tgtEl>
                                        <p:attrNameLst>
                                          <p:attrName>style.visibility</p:attrName>
                                        </p:attrNameLst>
                                      </p:cBhvr>
                                      <p:to>
                                        <p:strVal val="visible"/>
                                      </p:to>
                                    </p:set>
                                    <p:animEffect transition="in" filter="fade">
                                      <p:cBhvr>
                                        <p:cTn id="78" dur="500"/>
                                        <p:tgtEl>
                                          <p:spTgt spid="10"/>
                                        </p:tgtEl>
                                      </p:cBhvr>
                                    </p:animEffect>
                                  </p:childTnLst>
                                </p:cTn>
                              </p:par>
                              <p:par>
                                <p:cTn id="79" presetID="42" presetClass="path" presetSubtype="0" decel="100000" fill="hold" grpId="1" nodeType="withEffect">
                                  <p:stCondLst>
                                    <p:cond delay="0"/>
                                  </p:stCondLst>
                                  <p:childTnLst>
                                    <p:animMotion origin="layout" path="M 0 2.22222E-6 L 0 0.12754 " pathEditMode="relative" rAng="0" ptsTypes="AA">
                                      <p:cBhvr>
                                        <p:cTn id="80" dur="500" spd="-100000" fill="hold"/>
                                        <p:tgtEl>
                                          <p:spTgt spid="10"/>
                                        </p:tgtEl>
                                        <p:attrNameLst>
                                          <p:attrName>ppt_x</p:attrName>
                                          <p:attrName>ppt_y</p:attrName>
                                        </p:attrNameLst>
                                      </p:cBhvr>
                                      <p:rCtr x="0" y="636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9" grpId="0" animBg="1"/>
      <p:bldP spid="9" grpId="1" animBg="1"/>
      <p:bldP spid="10" grpId="0"/>
      <p:bldP spid="10"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1">
            <a:extLst>
              <a:ext uri="{FF2B5EF4-FFF2-40B4-BE49-F238E27FC236}">
                <a16:creationId xmlns:a16="http://schemas.microsoft.com/office/drawing/2014/main" id="{5B69C2EC-D9C9-4FAC-A926-D20F796EF58A}"/>
              </a:ext>
            </a:extLst>
          </p:cNvPr>
          <p:cNvSpPr>
            <a:spLocks noGrp="1"/>
          </p:cNvSpPr>
          <p:nvPr>
            <p:ph type="title"/>
          </p:nvPr>
        </p:nvSpPr>
        <p:spPr>
          <a:xfrm>
            <a:off x="426425" y="222583"/>
            <a:ext cx="9373357" cy="758022"/>
          </a:xfrm>
        </p:spPr>
        <p:txBody>
          <a:bodyPr/>
          <a:lstStyle/>
          <a:p>
            <a:pPr lvl="0"/>
            <a:r>
              <a:rPr lang="en-US" dirty="0">
                <a:solidFill>
                  <a:srgbClr val="0078D7"/>
                </a:solidFill>
                <a:latin typeface="Segoe UI Semibold"/>
              </a:rPr>
              <a:t>Extended security updates for 2008 and 2008 R2 – free in Azure</a:t>
            </a:r>
          </a:p>
        </p:txBody>
      </p:sp>
      <p:cxnSp>
        <p:nvCxnSpPr>
          <p:cNvPr id="50" name="Straight Connector 49">
            <a:extLst>
              <a:ext uri="{FF2B5EF4-FFF2-40B4-BE49-F238E27FC236}">
                <a16:creationId xmlns:a16="http://schemas.microsoft.com/office/drawing/2014/main" id="{EDC40B97-DD1D-4F10-B2F9-D942BBC76E9B}"/>
              </a:ext>
            </a:extLst>
          </p:cNvPr>
          <p:cNvCxnSpPr>
            <a:cxnSpLocks/>
          </p:cNvCxnSpPr>
          <p:nvPr/>
        </p:nvCxnSpPr>
        <p:spPr bwMode="auto">
          <a:xfrm>
            <a:off x="4131937" y="2746812"/>
            <a:ext cx="0" cy="2324719"/>
          </a:xfrm>
          <a:prstGeom prst="line">
            <a:avLst/>
          </a:prstGeom>
          <a:ln w="19050" cmpd="sng">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EC703243-7D49-4401-AC88-4DD98F5F7AA7}"/>
              </a:ext>
            </a:extLst>
          </p:cNvPr>
          <p:cNvCxnSpPr>
            <a:cxnSpLocks/>
          </p:cNvCxnSpPr>
          <p:nvPr/>
        </p:nvCxnSpPr>
        <p:spPr bwMode="auto">
          <a:xfrm>
            <a:off x="5327925" y="2783614"/>
            <a:ext cx="0" cy="2287917"/>
          </a:xfrm>
          <a:prstGeom prst="line">
            <a:avLst/>
          </a:prstGeom>
          <a:ln w="19050" cmpd="sng">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EFDFAB7C-5231-490B-AE0E-A0DECF84256A}"/>
              </a:ext>
            </a:extLst>
          </p:cNvPr>
          <p:cNvCxnSpPr>
            <a:cxnSpLocks/>
          </p:cNvCxnSpPr>
          <p:nvPr/>
        </p:nvCxnSpPr>
        <p:spPr bwMode="auto">
          <a:xfrm>
            <a:off x="2956111" y="2761533"/>
            <a:ext cx="0" cy="2309998"/>
          </a:xfrm>
          <a:prstGeom prst="line">
            <a:avLst/>
          </a:prstGeom>
          <a:ln w="19050" cmpd="sng">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18EA4F54-30D0-4CBF-B1A1-C4C08C9BDEBD}"/>
              </a:ext>
            </a:extLst>
          </p:cNvPr>
          <p:cNvSpPr/>
          <p:nvPr/>
        </p:nvSpPr>
        <p:spPr bwMode="auto">
          <a:xfrm>
            <a:off x="2233351" y="4009800"/>
            <a:ext cx="3200680" cy="629386"/>
          </a:xfrm>
          <a:prstGeom prst="rect">
            <a:avLst/>
          </a:prstGeom>
          <a:solidFill>
            <a:schemeClr val="tx2"/>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Semibold"/>
                <a:ea typeface="+mn-ea"/>
                <a:cs typeface="Segoe UI" pitchFamily="34" charset="0"/>
              </a:rPr>
              <a:t>Extended support</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Semibold"/>
                <a:ea typeface="+mn-ea"/>
                <a:cs typeface="Segoe UI" pitchFamily="34" charset="0"/>
              </a:rPr>
              <a:t>ends January 14, 2020</a:t>
            </a:r>
          </a:p>
        </p:txBody>
      </p:sp>
      <p:sp>
        <p:nvSpPr>
          <p:cNvPr id="58" name="Rectangle 57">
            <a:extLst>
              <a:ext uri="{FF2B5EF4-FFF2-40B4-BE49-F238E27FC236}">
                <a16:creationId xmlns:a16="http://schemas.microsoft.com/office/drawing/2014/main" id="{CA75E108-E7B5-4BFA-900A-84D096F5EEBA}"/>
              </a:ext>
            </a:extLst>
          </p:cNvPr>
          <p:cNvSpPr/>
          <p:nvPr/>
        </p:nvSpPr>
        <p:spPr>
          <a:xfrm>
            <a:off x="393096" y="4068026"/>
            <a:ext cx="1795695" cy="512935"/>
          </a:xfrm>
          <a:prstGeom prst="rect">
            <a:avLst/>
          </a:prstGeom>
        </p:spPr>
        <p:txBody>
          <a:bodyPr wrap="square">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IN" sz="1372" b="0" i="0" u="none" strike="noStrike" kern="1200" cap="none" spc="0" normalizeH="0" baseline="0" noProof="0" dirty="0">
                <a:ln>
                  <a:noFill/>
                </a:ln>
                <a:solidFill>
                  <a:srgbClr val="000000"/>
                </a:solidFill>
                <a:effectLst/>
                <a:uLnTx/>
                <a:uFillTx/>
                <a:latin typeface="Segoe UI"/>
                <a:ea typeface="+mn-ea"/>
                <a:cs typeface="+mn-cs"/>
              </a:rPr>
              <a:t>Windows Server</a:t>
            </a:r>
            <a:br>
              <a:rPr kumimoji="0" lang="en-IN" sz="1372" b="0" i="0" u="none" strike="noStrike" kern="1200" cap="none" spc="0" normalizeH="0" baseline="0" noProof="0" dirty="0">
                <a:ln>
                  <a:noFill/>
                </a:ln>
                <a:solidFill>
                  <a:srgbClr val="000000"/>
                </a:solidFill>
                <a:effectLst/>
                <a:uLnTx/>
                <a:uFillTx/>
                <a:latin typeface="Segoe UI"/>
                <a:ea typeface="+mn-ea"/>
                <a:cs typeface="+mn-cs"/>
              </a:rPr>
            </a:br>
            <a:r>
              <a:rPr kumimoji="0" lang="en-IN" sz="1372" b="0" i="0" u="none" strike="noStrike" kern="1200" cap="none" spc="0" normalizeH="0" baseline="0" noProof="0" dirty="0">
                <a:ln>
                  <a:noFill/>
                </a:ln>
                <a:solidFill>
                  <a:srgbClr val="000000"/>
                </a:solidFill>
                <a:effectLst/>
                <a:uLnTx/>
                <a:uFillTx/>
                <a:latin typeface="Segoe UI"/>
                <a:ea typeface="+mn-ea"/>
                <a:cs typeface="+mn-cs"/>
              </a:rPr>
              <a:t>2008 and 2008 R2</a:t>
            </a:r>
          </a:p>
        </p:txBody>
      </p:sp>
      <p:sp>
        <p:nvSpPr>
          <p:cNvPr id="59" name="Rectangle 58">
            <a:extLst>
              <a:ext uri="{FF2B5EF4-FFF2-40B4-BE49-F238E27FC236}">
                <a16:creationId xmlns:a16="http://schemas.microsoft.com/office/drawing/2014/main" id="{E0C4AAA9-9CC8-4259-8979-7F2AF55B8B4C}"/>
              </a:ext>
            </a:extLst>
          </p:cNvPr>
          <p:cNvSpPr/>
          <p:nvPr/>
        </p:nvSpPr>
        <p:spPr>
          <a:xfrm>
            <a:off x="393778" y="3039065"/>
            <a:ext cx="1791621" cy="512935"/>
          </a:xfrm>
          <a:prstGeom prst="rect">
            <a:avLst/>
          </a:prstGeom>
        </p:spPr>
        <p:txBody>
          <a:bodyPr wrap="square">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IN" sz="1372" b="0" i="0" u="none" strike="noStrike" kern="1200" cap="none" spc="0" normalizeH="0" baseline="0" noProof="0" dirty="0">
                <a:ln>
                  <a:noFill/>
                </a:ln>
                <a:solidFill>
                  <a:srgbClr val="000000"/>
                </a:solidFill>
                <a:effectLst/>
                <a:uLnTx/>
                <a:uFillTx/>
                <a:latin typeface="Segoe UI"/>
                <a:ea typeface="+mn-ea"/>
                <a:cs typeface="+mn-cs"/>
              </a:rPr>
              <a:t>SQL Server </a:t>
            </a:r>
            <a:br>
              <a:rPr kumimoji="0" lang="en-IN" sz="1372" b="0" i="0" u="none" strike="noStrike" kern="1200" cap="none" spc="0" normalizeH="0" baseline="0" noProof="0" dirty="0">
                <a:ln>
                  <a:noFill/>
                </a:ln>
                <a:solidFill>
                  <a:srgbClr val="000000"/>
                </a:solidFill>
                <a:effectLst/>
                <a:uLnTx/>
                <a:uFillTx/>
                <a:latin typeface="Segoe UI"/>
                <a:ea typeface="+mn-ea"/>
                <a:cs typeface="+mn-cs"/>
              </a:rPr>
            </a:br>
            <a:r>
              <a:rPr kumimoji="0" lang="en-IN" sz="1372" b="0" i="0" u="none" strike="noStrike" kern="1200" cap="none" spc="0" normalizeH="0" baseline="0" noProof="0" dirty="0">
                <a:ln>
                  <a:noFill/>
                </a:ln>
                <a:solidFill>
                  <a:srgbClr val="000000"/>
                </a:solidFill>
                <a:effectLst/>
                <a:uLnTx/>
                <a:uFillTx/>
                <a:latin typeface="Segoe UI"/>
                <a:ea typeface="+mn-ea"/>
                <a:cs typeface="+mn-cs"/>
              </a:rPr>
              <a:t>2008 and 2008 R2</a:t>
            </a:r>
          </a:p>
        </p:txBody>
      </p:sp>
      <p:sp>
        <p:nvSpPr>
          <p:cNvPr id="60" name="Rectangle 59">
            <a:extLst>
              <a:ext uri="{FF2B5EF4-FFF2-40B4-BE49-F238E27FC236}">
                <a16:creationId xmlns:a16="http://schemas.microsoft.com/office/drawing/2014/main" id="{4BFA5C7F-0C9E-4B54-BBA9-4740A309FFA2}"/>
              </a:ext>
            </a:extLst>
          </p:cNvPr>
          <p:cNvSpPr/>
          <p:nvPr/>
        </p:nvSpPr>
        <p:spPr bwMode="auto">
          <a:xfrm>
            <a:off x="2229957" y="2980839"/>
            <a:ext cx="2591115" cy="629386"/>
          </a:xfrm>
          <a:prstGeom prst="rect">
            <a:avLst/>
          </a:prstGeom>
          <a:solidFill>
            <a:schemeClr val="tx2"/>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Semibold"/>
                <a:ea typeface="+mn-ea"/>
                <a:cs typeface="Segoe UI" pitchFamily="34" charset="0"/>
              </a:rPr>
              <a:t>Extended support</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Semibold"/>
                <a:ea typeface="+mn-ea"/>
                <a:cs typeface="Segoe UI" pitchFamily="34" charset="0"/>
              </a:rPr>
              <a:t>ends July 9, 2019</a:t>
            </a:r>
          </a:p>
        </p:txBody>
      </p:sp>
      <p:sp>
        <p:nvSpPr>
          <p:cNvPr id="61" name="Rectangle 60">
            <a:extLst>
              <a:ext uri="{FF2B5EF4-FFF2-40B4-BE49-F238E27FC236}">
                <a16:creationId xmlns:a16="http://schemas.microsoft.com/office/drawing/2014/main" id="{5377150A-30FE-49A0-920E-37A2811EE352}"/>
              </a:ext>
            </a:extLst>
          </p:cNvPr>
          <p:cNvSpPr/>
          <p:nvPr/>
        </p:nvSpPr>
        <p:spPr>
          <a:xfrm>
            <a:off x="2632947" y="5073441"/>
            <a:ext cx="646331" cy="348878"/>
          </a:xfrm>
          <a:prstGeom prst="rect">
            <a:avLst/>
          </a:prstGeom>
        </p:spPr>
        <p:txBody>
          <a:bodyPr wrap="none">
            <a:spAutoFit/>
          </a:bodyPr>
          <a:lstStyle/>
          <a:p>
            <a:pPr marL="0" marR="0" lvl="0" indent="0" algn="ctr" defTabSz="896354"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a:ea typeface="+mn-ea"/>
                <a:cs typeface="+mn-cs"/>
              </a:rPr>
              <a:t>2018</a:t>
            </a:r>
          </a:p>
        </p:txBody>
      </p:sp>
      <p:sp>
        <p:nvSpPr>
          <p:cNvPr id="62" name="Rectangle 61">
            <a:extLst>
              <a:ext uri="{FF2B5EF4-FFF2-40B4-BE49-F238E27FC236}">
                <a16:creationId xmlns:a16="http://schemas.microsoft.com/office/drawing/2014/main" id="{9FFF1CD1-64EC-45D4-B091-0704A69B6B5A}"/>
              </a:ext>
            </a:extLst>
          </p:cNvPr>
          <p:cNvSpPr/>
          <p:nvPr/>
        </p:nvSpPr>
        <p:spPr>
          <a:xfrm>
            <a:off x="3810424" y="5073441"/>
            <a:ext cx="646331" cy="348878"/>
          </a:xfrm>
          <a:prstGeom prst="rect">
            <a:avLst/>
          </a:prstGeom>
        </p:spPr>
        <p:txBody>
          <a:bodyPr wrap="none">
            <a:spAutoFit/>
          </a:bodyPr>
          <a:lstStyle/>
          <a:p>
            <a:pPr marL="0" marR="0" lvl="0" indent="0" algn="ctr" defTabSz="896354"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a:ea typeface="+mn-ea"/>
                <a:cs typeface="+mn-cs"/>
              </a:rPr>
              <a:t>2019</a:t>
            </a:r>
          </a:p>
        </p:txBody>
      </p:sp>
      <p:sp>
        <p:nvSpPr>
          <p:cNvPr id="63" name="Rectangle 62">
            <a:extLst>
              <a:ext uri="{FF2B5EF4-FFF2-40B4-BE49-F238E27FC236}">
                <a16:creationId xmlns:a16="http://schemas.microsoft.com/office/drawing/2014/main" id="{BF75721E-0778-4974-8893-3F3E934218B3}"/>
              </a:ext>
            </a:extLst>
          </p:cNvPr>
          <p:cNvSpPr/>
          <p:nvPr/>
        </p:nvSpPr>
        <p:spPr>
          <a:xfrm>
            <a:off x="5013809" y="5073441"/>
            <a:ext cx="646331" cy="348878"/>
          </a:xfrm>
          <a:prstGeom prst="rect">
            <a:avLst/>
          </a:prstGeom>
        </p:spPr>
        <p:txBody>
          <a:bodyPr wrap="none">
            <a:spAutoFit/>
          </a:bodyPr>
          <a:lstStyle/>
          <a:p>
            <a:pPr marL="0" marR="0" lvl="0" indent="0" algn="ctr" defTabSz="896354"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a:ea typeface="+mn-ea"/>
                <a:cs typeface="+mn-cs"/>
              </a:rPr>
              <a:t>2020</a:t>
            </a:r>
          </a:p>
        </p:txBody>
      </p:sp>
      <p:sp>
        <p:nvSpPr>
          <p:cNvPr id="64" name="Rectangle 63">
            <a:extLst>
              <a:ext uri="{FF2B5EF4-FFF2-40B4-BE49-F238E27FC236}">
                <a16:creationId xmlns:a16="http://schemas.microsoft.com/office/drawing/2014/main" id="{6E44D814-C86B-4011-8590-D63D9753C563}"/>
              </a:ext>
            </a:extLst>
          </p:cNvPr>
          <p:cNvSpPr/>
          <p:nvPr/>
        </p:nvSpPr>
        <p:spPr bwMode="auto">
          <a:xfrm>
            <a:off x="429768" y="2581212"/>
            <a:ext cx="5220600" cy="2891629"/>
          </a:xfrm>
          <a:prstGeom prst="rect">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2" name="Rectangle 1">
            <a:extLst>
              <a:ext uri="{FF2B5EF4-FFF2-40B4-BE49-F238E27FC236}">
                <a16:creationId xmlns:a16="http://schemas.microsoft.com/office/drawing/2014/main" id="{35611C67-5379-4807-9DE3-08CE16BFBF72}"/>
              </a:ext>
            </a:extLst>
          </p:cNvPr>
          <p:cNvSpPr/>
          <p:nvPr/>
        </p:nvSpPr>
        <p:spPr bwMode="auto">
          <a:xfrm>
            <a:off x="8169866" y="1529520"/>
            <a:ext cx="3171350" cy="2411012"/>
          </a:xfrm>
          <a:prstGeom prst="rect">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IaaS:</a:t>
            </a:r>
            <a:r>
              <a:rPr kumimoji="0" lang="en-US" sz="14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 Move to Azure VMs, get 3 more years of extended security updates at no additional charge</a:t>
            </a: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PaaS:</a:t>
            </a:r>
            <a:r>
              <a:rPr kumimoji="0" lang="en-US" sz="14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 Move SQL Server to Azure SQL Database Managed Instance (version free, fully managed, no patching needed)</a:t>
            </a: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Use Azure Hybrid Benefit to maximize on-premises investments</a:t>
            </a:r>
          </a:p>
        </p:txBody>
      </p:sp>
      <p:sp>
        <p:nvSpPr>
          <p:cNvPr id="20" name="Rectangle 19">
            <a:extLst>
              <a:ext uri="{FF2B5EF4-FFF2-40B4-BE49-F238E27FC236}">
                <a16:creationId xmlns:a16="http://schemas.microsoft.com/office/drawing/2014/main" id="{5F4F4B7A-15DB-4DCF-9B49-CD1476A3F6DD}"/>
              </a:ext>
            </a:extLst>
          </p:cNvPr>
          <p:cNvSpPr/>
          <p:nvPr/>
        </p:nvSpPr>
        <p:spPr bwMode="auto">
          <a:xfrm>
            <a:off x="8169866" y="4153425"/>
            <a:ext cx="3171350" cy="2211218"/>
          </a:xfrm>
          <a:prstGeom prst="rect">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Upgrade to current Windows Server/ SQL Server versions </a:t>
            </a: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OR </a:t>
            </a: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Buy 3 more years of extended security updates on 2008/2008 R2</a:t>
            </a:r>
          </a:p>
        </p:txBody>
      </p:sp>
      <p:sp>
        <p:nvSpPr>
          <p:cNvPr id="14" name="TextBox 13">
            <a:extLst>
              <a:ext uri="{FF2B5EF4-FFF2-40B4-BE49-F238E27FC236}">
                <a16:creationId xmlns:a16="http://schemas.microsoft.com/office/drawing/2014/main" id="{E5E59BE9-928E-4B97-B1F7-321F8AFA338E}"/>
              </a:ext>
            </a:extLst>
          </p:cNvPr>
          <p:cNvSpPr txBox="1"/>
          <p:nvPr/>
        </p:nvSpPr>
        <p:spPr>
          <a:xfrm>
            <a:off x="6084970" y="2392061"/>
            <a:ext cx="1977944" cy="517065"/>
          </a:xfrm>
          <a:prstGeom prst="rect">
            <a:avLst/>
          </a:prstGeom>
          <a:noFill/>
        </p:spPr>
        <p:txBody>
          <a:bodyPr wrap="square" lIns="182880" tIns="146304" rIns="182880" bIns="146304" rtlCol="0">
            <a:sp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Segoe UI Semibold"/>
                <a:ea typeface="+mn-ea"/>
                <a:cs typeface="+mn-cs"/>
              </a:rPr>
              <a:t>Migrate to Azure </a:t>
            </a:r>
          </a:p>
        </p:txBody>
      </p:sp>
      <p:sp>
        <p:nvSpPr>
          <p:cNvPr id="33" name="TextBox 32">
            <a:extLst>
              <a:ext uri="{FF2B5EF4-FFF2-40B4-BE49-F238E27FC236}">
                <a16:creationId xmlns:a16="http://schemas.microsoft.com/office/drawing/2014/main" id="{876D16DE-0219-496C-8557-3D4982869786}"/>
              </a:ext>
            </a:extLst>
          </p:cNvPr>
          <p:cNvSpPr txBox="1"/>
          <p:nvPr/>
        </p:nvSpPr>
        <p:spPr>
          <a:xfrm>
            <a:off x="6084970" y="5200340"/>
            <a:ext cx="1977944" cy="517065"/>
          </a:xfrm>
          <a:prstGeom prst="rect">
            <a:avLst/>
          </a:prstGeom>
          <a:noFill/>
        </p:spPr>
        <p:txBody>
          <a:bodyPr wrap="square" lIns="182880" tIns="146304" rIns="182880" bIns="146304" rtlCol="0">
            <a:sp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Segoe UI Semibold"/>
                <a:ea typeface="+mn-ea"/>
                <a:cs typeface="+mn-cs"/>
              </a:rPr>
              <a:t>Stay on-premises</a:t>
            </a:r>
          </a:p>
        </p:txBody>
      </p:sp>
      <p:grpSp>
        <p:nvGrpSpPr>
          <p:cNvPr id="11" name="Group 10">
            <a:extLst>
              <a:ext uri="{FF2B5EF4-FFF2-40B4-BE49-F238E27FC236}">
                <a16:creationId xmlns:a16="http://schemas.microsoft.com/office/drawing/2014/main" id="{21DCEC28-A39B-0E49-A6B9-91BFF8CCF136}"/>
              </a:ext>
            </a:extLst>
          </p:cNvPr>
          <p:cNvGrpSpPr/>
          <p:nvPr/>
        </p:nvGrpSpPr>
        <p:grpSpPr>
          <a:xfrm>
            <a:off x="5858557" y="2882984"/>
            <a:ext cx="2103120" cy="2288084"/>
            <a:chOff x="5858557" y="2929746"/>
            <a:chExt cx="2103120" cy="2288084"/>
          </a:xfrm>
        </p:grpSpPr>
        <p:cxnSp>
          <p:nvCxnSpPr>
            <p:cNvPr id="24" name="Connector: Elbow 23">
              <a:extLst>
                <a:ext uri="{FF2B5EF4-FFF2-40B4-BE49-F238E27FC236}">
                  <a16:creationId xmlns:a16="http://schemas.microsoft.com/office/drawing/2014/main" id="{B614A7BA-0932-406E-BA93-7FD1E0A70D47}"/>
                </a:ext>
              </a:extLst>
            </p:cNvPr>
            <p:cNvCxnSpPr>
              <a:cxnSpLocks/>
            </p:cNvCxnSpPr>
            <p:nvPr/>
          </p:nvCxnSpPr>
          <p:spPr>
            <a:xfrm>
              <a:off x="5858557" y="4120550"/>
              <a:ext cx="2103120" cy="1097280"/>
            </a:xfrm>
            <a:prstGeom prst="bentConnector3">
              <a:avLst>
                <a:gd name="adj1" fmla="val 22299"/>
              </a:avLst>
            </a:prstGeom>
            <a:ln w="19050">
              <a:solidFill>
                <a:schemeClr val="tx1"/>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29" name="Connector: Elbow 23">
              <a:extLst>
                <a:ext uri="{FF2B5EF4-FFF2-40B4-BE49-F238E27FC236}">
                  <a16:creationId xmlns:a16="http://schemas.microsoft.com/office/drawing/2014/main" id="{289BAAD1-BAB0-924F-8CF1-3534AD78CAAF}"/>
                </a:ext>
              </a:extLst>
            </p:cNvPr>
            <p:cNvCxnSpPr>
              <a:cxnSpLocks/>
            </p:cNvCxnSpPr>
            <p:nvPr/>
          </p:nvCxnSpPr>
          <p:spPr>
            <a:xfrm flipV="1">
              <a:off x="5858557" y="2929746"/>
              <a:ext cx="2103120" cy="1097280"/>
            </a:xfrm>
            <a:prstGeom prst="bentConnector3">
              <a:avLst>
                <a:gd name="adj1" fmla="val 22299"/>
              </a:avLst>
            </a:prstGeom>
            <a:ln w="19050">
              <a:solidFill>
                <a:schemeClr val="tx1"/>
              </a:solidFill>
              <a:headEnd type="none"/>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51270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18E2271-4389-4664-A494-AA944C3BFD9F}"/>
              </a:ext>
            </a:extLst>
          </p:cNvPr>
          <p:cNvSpPr/>
          <p:nvPr/>
        </p:nvSpPr>
        <p:spPr bwMode="auto">
          <a:xfrm>
            <a:off x="876190" y="2025649"/>
            <a:ext cx="10439620" cy="3070785"/>
          </a:xfrm>
          <a:prstGeom prst="rect">
            <a:avLst/>
          </a:prstGeom>
          <a:solidFill>
            <a:schemeClr val="bg1"/>
          </a:solidFill>
          <a:ln w="19050" cap="flat" cmpd="sng" algn="ctr">
            <a:solidFill>
              <a:schemeClr val="accent5"/>
            </a:solidFill>
            <a:prstDash val="solid"/>
            <a:headEnd type="none"/>
            <a:tailEnd type="none"/>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3" name="TextBox 2">
            <a:extLst>
              <a:ext uri="{FF2B5EF4-FFF2-40B4-BE49-F238E27FC236}">
                <a16:creationId xmlns:a16="http://schemas.microsoft.com/office/drawing/2014/main" id="{EE4166F5-6FD5-4FB0-B06E-3E3C638CC34A}"/>
              </a:ext>
            </a:extLst>
          </p:cNvPr>
          <p:cNvSpPr txBox="1"/>
          <p:nvPr/>
        </p:nvSpPr>
        <p:spPr>
          <a:xfrm>
            <a:off x="1223796" y="3565528"/>
            <a:ext cx="909806" cy="27699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Assess </a:t>
            </a:r>
          </a:p>
        </p:txBody>
      </p:sp>
      <p:sp>
        <p:nvSpPr>
          <p:cNvPr id="7" name="TextBox 6">
            <a:extLst>
              <a:ext uri="{FF2B5EF4-FFF2-40B4-BE49-F238E27FC236}">
                <a16:creationId xmlns:a16="http://schemas.microsoft.com/office/drawing/2014/main" id="{A5DC58D0-F4F5-4687-9301-F1D51111FD5F}"/>
              </a:ext>
            </a:extLst>
          </p:cNvPr>
          <p:cNvSpPr txBox="1"/>
          <p:nvPr/>
        </p:nvSpPr>
        <p:spPr>
          <a:xfrm>
            <a:off x="3416290" y="3565528"/>
            <a:ext cx="1838227" cy="27699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Migrate</a:t>
            </a:r>
          </a:p>
        </p:txBody>
      </p:sp>
      <p:sp>
        <p:nvSpPr>
          <p:cNvPr id="9" name="TextBox 8">
            <a:extLst>
              <a:ext uri="{FF2B5EF4-FFF2-40B4-BE49-F238E27FC236}">
                <a16:creationId xmlns:a16="http://schemas.microsoft.com/office/drawing/2014/main" id="{F5391F1D-94FF-47C8-BF97-C5D784D850B6}"/>
              </a:ext>
            </a:extLst>
          </p:cNvPr>
          <p:cNvSpPr txBox="1"/>
          <p:nvPr/>
        </p:nvSpPr>
        <p:spPr>
          <a:xfrm>
            <a:off x="5655534" y="3565528"/>
            <a:ext cx="2343681" cy="27699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Optimize </a:t>
            </a:r>
          </a:p>
        </p:txBody>
      </p:sp>
      <p:sp>
        <p:nvSpPr>
          <p:cNvPr id="11" name="TextBox 10">
            <a:extLst>
              <a:ext uri="{FF2B5EF4-FFF2-40B4-BE49-F238E27FC236}">
                <a16:creationId xmlns:a16="http://schemas.microsoft.com/office/drawing/2014/main" id="{8143B1BF-5CC2-4E4F-BFE6-4A5409A7573C}"/>
              </a:ext>
            </a:extLst>
          </p:cNvPr>
          <p:cNvSpPr txBox="1"/>
          <p:nvPr/>
        </p:nvSpPr>
        <p:spPr>
          <a:xfrm>
            <a:off x="8923728" y="3565528"/>
            <a:ext cx="2183904" cy="27699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Secure and manage</a:t>
            </a:r>
          </a:p>
        </p:txBody>
      </p:sp>
      <p:sp>
        <p:nvSpPr>
          <p:cNvPr id="18" name="Rectangle 17">
            <a:extLst>
              <a:ext uri="{FF2B5EF4-FFF2-40B4-BE49-F238E27FC236}">
                <a16:creationId xmlns:a16="http://schemas.microsoft.com/office/drawing/2014/main" id="{CA46B33D-4CDC-414E-AC78-54FB52B87FE3}"/>
              </a:ext>
            </a:extLst>
          </p:cNvPr>
          <p:cNvSpPr/>
          <p:nvPr/>
        </p:nvSpPr>
        <p:spPr bwMode="auto">
          <a:xfrm>
            <a:off x="720285" y="5647469"/>
            <a:ext cx="10751428" cy="62543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742" rtl="0" eaLnBrk="1" fontAlgn="base" latinLnBrk="0" hangingPunct="1">
              <a:lnSpc>
                <a:spcPct val="90000"/>
              </a:lnSpc>
              <a:spcBef>
                <a:spcPct val="0"/>
              </a:spcBef>
              <a:spcAft>
                <a:spcPts val="1200"/>
              </a:spcAft>
              <a:buClrTx/>
              <a:buSzPct val="90000"/>
              <a:buFontTx/>
              <a:buNone/>
              <a:tabLst/>
              <a:defRPr/>
            </a:pPr>
            <a:r>
              <a:rPr kumimoji="0" lang="en-US" sz="2400" b="1" i="0" u="none" strike="noStrike" kern="1200" cap="none" spc="0" normalizeH="0" baseline="0" noProof="0">
                <a:ln w="3175">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Foundational best practices</a:t>
            </a:r>
            <a:r>
              <a:rPr kumimoji="0" lang="en-US" sz="2400" b="0" i="0" u="none" strike="noStrike" kern="1200" cap="none" spc="0" normalizeH="0" baseline="0" noProof="0">
                <a:ln w="3175">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 People | Process &amp; Planning | Technology </a:t>
            </a:r>
          </a:p>
        </p:txBody>
      </p:sp>
      <p:sp>
        <p:nvSpPr>
          <p:cNvPr id="22" name="Rectangle 21">
            <a:extLst>
              <a:ext uri="{FF2B5EF4-FFF2-40B4-BE49-F238E27FC236}">
                <a16:creationId xmlns:a16="http://schemas.microsoft.com/office/drawing/2014/main" id="{619DC391-1656-4743-B696-050622CFEB85}"/>
              </a:ext>
            </a:extLst>
          </p:cNvPr>
          <p:cNvSpPr/>
          <p:nvPr/>
        </p:nvSpPr>
        <p:spPr>
          <a:xfrm>
            <a:off x="942798" y="4517110"/>
            <a:ext cx="10164834" cy="313932"/>
          </a:xfrm>
          <a:prstGeom prst="rect">
            <a:avLst/>
          </a:prstGeom>
        </p:spPr>
        <p:txBody>
          <a:bodyPr wrap="square">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1" i="0" u="none" strike="noStrike" kern="1200" cap="none" spc="0" normalizeH="0" baseline="0" noProof="0">
                <a:ln>
                  <a:noFill/>
                </a:ln>
                <a:gradFill>
                  <a:gsLst>
                    <a:gs pos="82143">
                      <a:srgbClr val="1A1A1A"/>
                    </a:gs>
                    <a:gs pos="46000">
                      <a:srgbClr val="1A1A1A"/>
                    </a:gs>
                  </a:gsLst>
                  <a:lin ang="5400000" scaled="1"/>
                </a:gradFill>
                <a:effectLst/>
                <a:uLnTx/>
                <a:uFillTx/>
                <a:latin typeface="Segoe UI"/>
                <a:ea typeface="Segoe UI" panose="020B0502040204020203" pitchFamily="34" charset="0"/>
                <a:cs typeface="Segoe UI Semibold" panose="020B0702040204020203" pitchFamily="34" charset="0"/>
              </a:rPr>
              <a:t>Migration tools | Azure </a:t>
            </a:r>
            <a:r>
              <a:rPr kumimoji="0" lang="en-US" sz="1600" b="1" i="0" u="none" strike="noStrike" kern="1200" cap="none" spc="0" normalizeH="0" baseline="0" noProof="0">
                <a:ln>
                  <a:noFill/>
                </a:ln>
                <a:gradFill>
                  <a:gsLst>
                    <a:gs pos="82143">
                      <a:srgbClr val="1A1A1A"/>
                    </a:gs>
                    <a:gs pos="46000">
                      <a:srgbClr val="1A1A1A"/>
                    </a:gs>
                  </a:gsLst>
                  <a:lin ang="5400000" scaled="1"/>
                </a:gradFill>
                <a:effectLst/>
                <a:uLnTx/>
                <a:uFillTx/>
                <a:latin typeface="Segoe UI"/>
                <a:ea typeface="Segoe UI" panose="020B0502040204020203" pitchFamily="34" charset="0"/>
                <a:cs typeface="Segoe UI" panose="020B0502040204020203" pitchFamily="34" charset="0"/>
              </a:rPr>
              <a:t>migration</a:t>
            </a:r>
            <a:r>
              <a:rPr kumimoji="0" lang="en-US" sz="1600" b="1" i="0" u="none" strike="noStrike" kern="1200" cap="none" spc="0" normalizeH="0" baseline="0" noProof="0">
                <a:ln>
                  <a:noFill/>
                </a:ln>
                <a:gradFill>
                  <a:gsLst>
                    <a:gs pos="82143">
                      <a:srgbClr val="1A1A1A"/>
                    </a:gs>
                    <a:gs pos="46000">
                      <a:srgbClr val="1A1A1A"/>
                    </a:gs>
                  </a:gsLst>
                  <a:lin ang="5400000" scaled="1"/>
                </a:gradFill>
                <a:effectLst/>
                <a:uLnTx/>
                <a:uFillTx/>
                <a:latin typeface="Segoe UI"/>
                <a:ea typeface="Segoe UI" panose="020B0502040204020203" pitchFamily="34" charset="0"/>
                <a:cs typeface="Segoe UI Semibold" panose="020B0702040204020203" pitchFamily="34" charset="0"/>
              </a:rPr>
              <a:t> center | Scenario guidance | FastTrack for Azure | Azure Expert MSPs</a:t>
            </a:r>
            <a:endParaRPr kumimoji="0" lang="en-US" sz="1600" b="0" i="0" u="none" strike="noStrike" kern="1200" cap="none" spc="0" normalizeH="0" baseline="0" noProof="0">
              <a:ln>
                <a:noFill/>
              </a:ln>
              <a:gradFill>
                <a:gsLst>
                  <a:gs pos="82143">
                    <a:srgbClr val="1A1A1A"/>
                  </a:gs>
                  <a:gs pos="46000">
                    <a:srgbClr val="1A1A1A"/>
                  </a:gs>
                </a:gsLst>
                <a:lin ang="5400000" scaled="1"/>
              </a:gradFill>
              <a:effectLst/>
              <a:uLnTx/>
              <a:uFillTx/>
              <a:latin typeface="Segoe UI"/>
              <a:ea typeface="+mn-ea"/>
              <a:cs typeface="+mn-cs"/>
            </a:endParaRPr>
          </a:p>
        </p:txBody>
      </p:sp>
      <p:sp>
        <p:nvSpPr>
          <p:cNvPr id="24" name="Arrow: Chevron 23">
            <a:extLst>
              <a:ext uri="{FF2B5EF4-FFF2-40B4-BE49-F238E27FC236}">
                <a16:creationId xmlns:a16="http://schemas.microsoft.com/office/drawing/2014/main" id="{1A81657E-F440-424D-8BBA-EE1198BC398D}"/>
              </a:ext>
            </a:extLst>
          </p:cNvPr>
          <p:cNvSpPr/>
          <p:nvPr/>
        </p:nvSpPr>
        <p:spPr bwMode="auto">
          <a:xfrm>
            <a:off x="2650621" y="3040994"/>
            <a:ext cx="286363" cy="439807"/>
          </a:xfrm>
          <a:prstGeom prst="chevron">
            <a:avLst>
              <a:gd name="adj" fmla="val 62983"/>
            </a:avLst>
          </a:prstGeom>
          <a:solidFill>
            <a:schemeClr val="accent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5" name="Arrow: Chevron 24">
            <a:extLst>
              <a:ext uri="{FF2B5EF4-FFF2-40B4-BE49-F238E27FC236}">
                <a16:creationId xmlns:a16="http://schemas.microsoft.com/office/drawing/2014/main" id="{2BDD9487-9704-4058-AEA2-041AE80F504D}"/>
              </a:ext>
            </a:extLst>
          </p:cNvPr>
          <p:cNvSpPr/>
          <p:nvPr/>
        </p:nvSpPr>
        <p:spPr bwMode="auto">
          <a:xfrm>
            <a:off x="5520225" y="3040994"/>
            <a:ext cx="286363" cy="439807"/>
          </a:xfrm>
          <a:prstGeom prst="chevron">
            <a:avLst>
              <a:gd name="adj" fmla="val 61541"/>
            </a:avLst>
          </a:prstGeom>
          <a:solidFill>
            <a:schemeClr val="accent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3" name="Title 12">
            <a:extLst>
              <a:ext uri="{FF2B5EF4-FFF2-40B4-BE49-F238E27FC236}">
                <a16:creationId xmlns:a16="http://schemas.microsoft.com/office/drawing/2014/main" id="{658ECA18-9ECC-45C0-B739-A7FCCD851A90}"/>
              </a:ext>
            </a:extLst>
          </p:cNvPr>
          <p:cNvSpPr>
            <a:spLocks noGrp="1"/>
          </p:cNvSpPr>
          <p:nvPr>
            <p:ph type="title"/>
          </p:nvPr>
        </p:nvSpPr>
        <p:spPr/>
        <p:txBody>
          <a:bodyPr/>
          <a:lstStyle/>
          <a:p>
            <a:r>
              <a:rPr lang="en-US"/>
              <a:t>Unified and extensible Azure migration experience</a:t>
            </a:r>
            <a:br>
              <a:rPr lang="en-US"/>
            </a:br>
            <a:endParaRPr lang="en-US"/>
          </a:p>
        </p:txBody>
      </p:sp>
      <p:grpSp>
        <p:nvGrpSpPr>
          <p:cNvPr id="26" name="Group 100">
            <a:extLst>
              <a:ext uri="{FF2B5EF4-FFF2-40B4-BE49-F238E27FC236}">
                <a16:creationId xmlns:a16="http://schemas.microsoft.com/office/drawing/2014/main" id="{4AB39FF5-D83C-4214-886C-7D03F0BD9F92}"/>
              </a:ext>
            </a:extLst>
          </p:cNvPr>
          <p:cNvGrpSpPr>
            <a:grpSpLocks noChangeAspect="1"/>
          </p:cNvGrpSpPr>
          <p:nvPr/>
        </p:nvGrpSpPr>
        <p:grpSpPr bwMode="auto">
          <a:xfrm>
            <a:off x="1243893" y="2839841"/>
            <a:ext cx="715323" cy="712615"/>
            <a:chOff x="1887" y="3001"/>
            <a:chExt cx="264" cy="263"/>
          </a:xfrm>
        </p:grpSpPr>
        <p:sp>
          <p:nvSpPr>
            <p:cNvPr id="27" name="Freeform 101">
              <a:extLst>
                <a:ext uri="{FF2B5EF4-FFF2-40B4-BE49-F238E27FC236}">
                  <a16:creationId xmlns:a16="http://schemas.microsoft.com/office/drawing/2014/main" id="{D8D116FE-2892-4E69-9995-502520B85280}"/>
                </a:ext>
              </a:extLst>
            </p:cNvPr>
            <p:cNvSpPr>
              <a:spLocks/>
            </p:cNvSpPr>
            <p:nvPr/>
          </p:nvSpPr>
          <p:spPr bwMode="auto">
            <a:xfrm>
              <a:off x="1970" y="3001"/>
              <a:ext cx="181" cy="181"/>
            </a:xfrm>
            <a:custGeom>
              <a:avLst/>
              <a:gdLst>
                <a:gd name="T0" fmla="*/ 293 w 293"/>
                <a:gd name="T1" fmla="*/ 145 h 292"/>
                <a:gd name="T2" fmla="*/ 292 w 293"/>
                <a:gd name="T3" fmla="*/ 129 h 292"/>
                <a:gd name="T4" fmla="*/ 288 w 293"/>
                <a:gd name="T5" fmla="*/ 107 h 292"/>
                <a:gd name="T6" fmla="*/ 283 w 293"/>
                <a:gd name="T7" fmla="*/ 91 h 292"/>
                <a:gd name="T8" fmla="*/ 273 w 293"/>
                <a:gd name="T9" fmla="*/ 72 h 292"/>
                <a:gd name="T10" fmla="*/ 264 w 293"/>
                <a:gd name="T11" fmla="*/ 58 h 292"/>
                <a:gd name="T12" fmla="*/ 250 w 293"/>
                <a:gd name="T13" fmla="*/ 42 h 292"/>
                <a:gd name="T14" fmla="*/ 236 w 293"/>
                <a:gd name="T15" fmla="*/ 30 h 292"/>
                <a:gd name="T16" fmla="*/ 220 w 293"/>
                <a:gd name="T17" fmla="*/ 19 h 292"/>
                <a:gd name="T18" fmla="*/ 205 w 293"/>
                <a:gd name="T19" fmla="*/ 11 h 292"/>
                <a:gd name="T20" fmla="*/ 185 w 293"/>
                <a:gd name="T21" fmla="*/ 4 h 292"/>
                <a:gd name="T22" fmla="*/ 169 w 293"/>
                <a:gd name="T23" fmla="*/ 2 h 292"/>
                <a:gd name="T24" fmla="*/ 146 w 293"/>
                <a:gd name="T25" fmla="*/ 0 h 292"/>
                <a:gd name="T26" fmla="*/ 146 w 293"/>
                <a:gd name="T27" fmla="*/ 0 h 292"/>
                <a:gd name="T28" fmla="*/ 130 w 293"/>
                <a:gd name="T29" fmla="*/ 1 h 292"/>
                <a:gd name="T30" fmla="*/ 108 w 293"/>
                <a:gd name="T31" fmla="*/ 4 h 292"/>
                <a:gd name="T32" fmla="*/ 92 w 293"/>
                <a:gd name="T33" fmla="*/ 9 h 292"/>
                <a:gd name="T34" fmla="*/ 73 w 293"/>
                <a:gd name="T35" fmla="*/ 19 h 292"/>
                <a:gd name="T36" fmla="*/ 61 w 293"/>
                <a:gd name="T37" fmla="*/ 27 h 292"/>
                <a:gd name="T38" fmla="*/ 59 w 293"/>
                <a:gd name="T39" fmla="*/ 28 h 292"/>
                <a:gd name="T40" fmla="*/ 43 w 293"/>
                <a:gd name="T41" fmla="*/ 42 h 292"/>
                <a:gd name="T42" fmla="*/ 31 w 293"/>
                <a:gd name="T43" fmla="*/ 56 h 292"/>
                <a:gd name="T44" fmla="*/ 20 w 293"/>
                <a:gd name="T45" fmla="*/ 72 h 292"/>
                <a:gd name="T46" fmla="*/ 12 w 293"/>
                <a:gd name="T47" fmla="*/ 87 h 292"/>
                <a:gd name="T48" fmla="*/ 5 w 293"/>
                <a:gd name="T49" fmla="*/ 107 h 292"/>
                <a:gd name="T50" fmla="*/ 2 w 293"/>
                <a:gd name="T51" fmla="*/ 123 h 292"/>
                <a:gd name="T52" fmla="*/ 0 w 293"/>
                <a:gd name="T53" fmla="*/ 145 h 292"/>
                <a:gd name="T54" fmla="*/ 1 w 293"/>
                <a:gd name="T55" fmla="*/ 160 h 292"/>
                <a:gd name="T56" fmla="*/ 9 w 293"/>
                <a:gd name="T57" fmla="*/ 195 h 292"/>
                <a:gd name="T58" fmla="*/ 10 w 293"/>
                <a:gd name="T59" fmla="*/ 200 h 292"/>
                <a:gd name="T60" fmla="*/ 26 w 293"/>
                <a:gd name="T61" fmla="*/ 229 h 292"/>
                <a:gd name="T62" fmla="*/ 34 w 293"/>
                <a:gd name="T63" fmla="*/ 239 h 292"/>
                <a:gd name="T64" fmla="*/ 80 w 293"/>
                <a:gd name="T65" fmla="*/ 276 h 292"/>
                <a:gd name="T66" fmla="*/ 136 w 293"/>
                <a:gd name="T67" fmla="*/ 292 h 292"/>
                <a:gd name="T68" fmla="*/ 148 w 293"/>
                <a:gd name="T69" fmla="*/ 292 h 292"/>
                <a:gd name="T70" fmla="*/ 182 w 293"/>
                <a:gd name="T71" fmla="*/ 288 h 292"/>
                <a:gd name="T72" fmla="*/ 187 w 293"/>
                <a:gd name="T73" fmla="*/ 287 h 292"/>
                <a:gd name="T74" fmla="*/ 219 w 293"/>
                <a:gd name="T75" fmla="*/ 273 h 292"/>
                <a:gd name="T76" fmla="*/ 232 w 293"/>
                <a:gd name="T77" fmla="*/ 265 h 292"/>
                <a:gd name="T78" fmla="*/ 250 w 293"/>
                <a:gd name="T79" fmla="*/ 250 h 292"/>
                <a:gd name="T80" fmla="*/ 261 w 293"/>
                <a:gd name="T81" fmla="*/ 238 h 292"/>
                <a:gd name="T82" fmla="*/ 273 w 293"/>
                <a:gd name="T83" fmla="*/ 220 h 292"/>
                <a:gd name="T84" fmla="*/ 281 w 293"/>
                <a:gd name="T85" fmla="*/ 205 h 292"/>
                <a:gd name="T86" fmla="*/ 287 w 293"/>
                <a:gd name="T87" fmla="*/ 187 h 292"/>
                <a:gd name="T88" fmla="*/ 291 w 293"/>
                <a:gd name="T89" fmla="*/ 169 h 292"/>
                <a:gd name="T90" fmla="*/ 293 w 293"/>
                <a:gd name="T91" fmla="*/ 148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93" h="292">
                  <a:moveTo>
                    <a:pt x="293" y="148"/>
                  </a:moveTo>
                  <a:lnTo>
                    <a:pt x="293" y="148"/>
                  </a:lnTo>
                  <a:cubicBezTo>
                    <a:pt x="293" y="147"/>
                    <a:pt x="293" y="146"/>
                    <a:pt x="293" y="145"/>
                  </a:cubicBezTo>
                  <a:cubicBezTo>
                    <a:pt x="293" y="143"/>
                    <a:pt x="293" y="141"/>
                    <a:pt x="293" y="138"/>
                  </a:cubicBezTo>
                  <a:cubicBezTo>
                    <a:pt x="293" y="136"/>
                    <a:pt x="293" y="134"/>
                    <a:pt x="293" y="132"/>
                  </a:cubicBezTo>
                  <a:cubicBezTo>
                    <a:pt x="292" y="131"/>
                    <a:pt x="292" y="130"/>
                    <a:pt x="292" y="129"/>
                  </a:cubicBezTo>
                  <a:cubicBezTo>
                    <a:pt x="292" y="126"/>
                    <a:pt x="291" y="122"/>
                    <a:pt x="291" y="119"/>
                  </a:cubicBezTo>
                  <a:cubicBezTo>
                    <a:pt x="290" y="116"/>
                    <a:pt x="289" y="113"/>
                    <a:pt x="289" y="110"/>
                  </a:cubicBezTo>
                  <a:cubicBezTo>
                    <a:pt x="288" y="109"/>
                    <a:pt x="288" y="108"/>
                    <a:pt x="288" y="107"/>
                  </a:cubicBezTo>
                  <a:cubicBezTo>
                    <a:pt x="287" y="104"/>
                    <a:pt x="287" y="103"/>
                    <a:pt x="286" y="101"/>
                  </a:cubicBezTo>
                  <a:cubicBezTo>
                    <a:pt x="285" y="99"/>
                    <a:pt x="285" y="97"/>
                    <a:pt x="284" y="94"/>
                  </a:cubicBezTo>
                  <a:cubicBezTo>
                    <a:pt x="284" y="93"/>
                    <a:pt x="283" y="93"/>
                    <a:pt x="283" y="91"/>
                  </a:cubicBezTo>
                  <a:cubicBezTo>
                    <a:pt x="282" y="88"/>
                    <a:pt x="280" y="86"/>
                    <a:pt x="279" y="83"/>
                  </a:cubicBezTo>
                  <a:cubicBezTo>
                    <a:pt x="277" y="80"/>
                    <a:pt x="276" y="77"/>
                    <a:pt x="274" y="74"/>
                  </a:cubicBezTo>
                  <a:cubicBezTo>
                    <a:pt x="274" y="73"/>
                    <a:pt x="274" y="72"/>
                    <a:pt x="273" y="72"/>
                  </a:cubicBezTo>
                  <a:cubicBezTo>
                    <a:pt x="272" y="70"/>
                    <a:pt x="271" y="68"/>
                    <a:pt x="269" y="66"/>
                  </a:cubicBezTo>
                  <a:cubicBezTo>
                    <a:pt x="268" y="64"/>
                    <a:pt x="267" y="62"/>
                    <a:pt x="266" y="60"/>
                  </a:cubicBezTo>
                  <a:cubicBezTo>
                    <a:pt x="265" y="59"/>
                    <a:pt x="264" y="58"/>
                    <a:pt x="264" y="58"/>
                  </a:cubicBezTo>
                  <a:cubicBezTo>
                    <a:pt x="262" y="56"/>
                    <a:pt x="261" y="54"/>
                    <a:pt x="259" y="52"/>
                  </a:cubicBezTo>
                  <a:cubicBezTo>
                    <a:pt x="256" y="49"/>
                    <a:pt x="254" y="45"/>
                    <a:pt x="251" y="42"/>
                  </a:cubicBezTo>
                  <a:cubicBezTo>
                    <a:pt x="250" y="42"/>
                    <a:pt x="250" y="42"/>
                    <a:pt x="250" y="42"/>
                  </a:cubicBezTo>
                  <a:cubicBezTo>
                    <a:pt x="249" y="41"/>
                    <a:pt x="249" y="41"/>
                    <a:pt x="248" y="40"/>
                  </a:cubicBezTo>
                  <a:cubicBezTo>
                    <a:pt x="245" y="37"/>
                    <a:pt x="242" y="34"/>
                    <a:pt x="239" y="31"/>
                  </a:cubicBezTo>
                  <a:cubicBezTo>
                    <a:pt x="238" y="31"/>
                    <a:pt x="237" y="30"/>
                    <a:pt x="236" y="30"/>
                  </a:cubicBezTo>
                  <a:cubicBezTo>
                    <a:pt x="235" y="29"/>
                    <a:pt x="234" y="28"/>
                    <a:pt x="233" y="27"/>
                  </a:cubicBezTo>
                  <a:cubicBezTo>
                    <a:pt x="229" y="25"/>
                    <a:pt x="225" y="22"/>
                    <a:pt x="221" y="19"/>
                  </a:cubicBezTo>
                  <a:cubicBezTo>
                    <a:pt x="221" y="19"/>
                    <a:pt x="221" y="19"/>
                    <a:pt x="220" y="19"/>
                  </a:cubicBezTo>
                  <a:cubicBezTo>
                    <a:pt x="218" y="17"/>
                    <a:pt x="216" y="16"/>
                    <a:pt x="213" y="15"/>
                  </a:cubicBezTo>
                  <a:cubicBezTo>
                    <a:pt x="211" y="14"/>
                    <a:pt x="209" y="13"/>
                    <a:pt x="206" y="11"/>
                  </a:cubicBezTo>
                  <a:cubicBezTo>
                    <a:pt x="206" y="11"/>
                    <a:pt x="205" y="11"/>
                    <a:pt x="205" y="11"/>
                  </a:cubicBezTo>
                  <a:cubicBezTo>
                    <a:pt x="201" y="9"/>
                    <a:pt x="196" y="8"/>
                    <a:pt x="192" y="6"/>
                  </a:cubicBezTo>
                  <a:cubicBezTo>
                    <a:pt x="191" y="6"/>
                    <a:pt x="189" y="5"/>
                    <a:pt x="188" y="5"/>
                  </a:cubicBezTo>
                  <a:cubicBezTo>
                    <a:pt x="187" y="5"/>
                    <a:pt x="186" y="4"/>
                    <a:pt x="185" y="4"/>
                  </a:cubicBezTo>
                  <a:cubicBezTo>
                    <a:pt x="181" y="4"/>
                    <a:pt x="177" y="3"/>
                    <a:pt x="173" y="2"/>
                  </a:cubicBezTo>
                  <a:cubicBezTo>
                    <a:pt x="172" y="2"/>
                    <a:pt x="171" y="2"/>
                    <a:pt x="170" y="2"/>
                  </a:cubicBezTo>
                  <a:cubicBezTo>
                    <a:pt x="170" y="2"/>
                    <a:pt x="170" y="2"/>
                    <a:pt x="169" y="2"/>
                  </a:cubicBezTo>
                  <a:cubicBezTo>
                    <a:pt x="165" y="1"/>
                    <a:pt x="161" y="1"/>
                    <a:pt x="157" y="0"/>
                  </a:cubicBezTo>
                  <a:cubicBezTo>
                    <a:pt x="154" y="0"/>
                    <a:pt x="152" y="0"/>
                    <a:pt x="149" y="0"/>
                  </a:cubicBezTo>
                  <a:cubicBezTo>
                    <a:pt x="148" y="0"/>
                    <a:pt x="147" y="0"/>
                    <a:pt x="146" y="0"/>
                  </a:cubicBezTo>
                  <a:lnTo>
                    <a:pt x="146" y="0"/>
                  </a:lnTo>
                  <a:lnTo>
                    <a:pt x="146" y="0"/>
                  </a:lnTo>
                  <a:lnTo>
                    <a:pt x="146" y="0"/>
                  </a:lnTo>
                  <a:cubicBezTo>
                    <a:pt x="144" y="0"/>
                    <a:pt x="142" y="0"/>
                    <a:pt x="139" y="0"/>
                  </a:cubicBezTo>
                  <a:cubicBezTo>
                    <a:pt x="137" y="0"/>
                    <a:pt x="135" y="0"/>
                    <a:pt x="133" y="0"/>
                  </a:cubicBezTo>
                  <a:cubicBezTo>
                    <a:pt x="132" y="1"/>
                    <a:pt x="131" y="1"/>
                    <a:pt x="130" y="1"/>
                  </a:cubicBezTo>
                  <a:cubicBezTo>
                    <a:pt x="127" y="1"/>
                    <a:pt x="123" y="2"/>
                    <a:pt x="120" y="2"/>
                  </a:cubicBezTo>
                  <a:cubicBezTo>
                    <a:pt x="117" y="3"/>
                    <a:pt x="114" y="4"/>
                    <a:pt x="111" y="4"/>
                  </a:cubicBezTo>
                  <a:cubicBezTo>
                    <a:pt x="110" y="4"/>
                    <a:pt x="109" y="4"/>
                    <a:pt x="108" y="4"/>
                  </a:cubicBezTo>
                  <a:cubicBezTo>
                    <a:pt x="105" y="5"/>
                    <a:pt x="104" y="5"/>
                    <a:pt x="102" y="6"/>
                  </a:cubicBezTo>
                  <a:cubicBezTo>
                    <a:pt x="100" y="7"/>
                    <a:pt x="98" y="7"/>
                    <a:pt x="96" y="8"/>
                  </a:cubicBezTo>
                  <a:cubicBezTo>
                    <a:pt x="94" y="8"/>
                    <a:pt x="94" y="9"/>
                    <a:pt x="92" y="9"/>
                  </a:cubicBezTo>
                  <a:cubicBezTo>
                    <a:pt x="89" y="10"/>
                    <a:pt x="87" y="12"/>
                    <a:pt x="84" y="13"/>
                  </a:cubicBezTo>
                  <a:cubicBezTo>
                    <a:pt x="81" y="15"/>
                    <a:pt x="78" y="16"/>
                    <a:pt x="75" y="18"/>
                  </a:cubicBezTo>
                  <a:cubicBezTo>
                    <a:pt x="74" y="18"/>
                    <a:pt x="73" y="18"/>
                    <a:pt x="73" y="19"/>
                  </a:cubicBezTo>
                  <a:cubicBezTo>
                    <a:pt x="71" y="20"/>
                    <a:pt x="69" y="21"/>
                    <a:pt x="67" y="23"/>
                  </a:cubicBezTo>
                  <a:cubicBezTo>
                    <a:pt x="65" y="24"/>
                    <a:pt x="63" y="25"/>
                    <a:pt x="61" y="26"/>
                  </a:cubicBezTo>
                  <a:lnTo>
                    <a:pt x="61" y="27"/>
                  </a:lnTo>
                  <a:lnTo>
                    <a:pt x="61" y="27"/>
                  </a:lnTo>
                  <a:lnTo>
                    <a:pt x="61" y="26"/>
                  </a:lnTo>
                  <a:cubicBezTo>
                    <a:pt x="60" y="27"/>
                    <a:pt x="59" y="28"/>
                    <a:pt x="59" y="28"/>
                  </a:cubicBezTo>
                  <a:cubicBezTo>
                    <a:pt x="57" y="30"/>
                    <a:pt x="55" y="31"/>
                    <a:pt x="53" y="33"/>
                  </a:cubicBezTo>
                  <a:cubicBezTo>
                    <a:pt x="50" y="36"/>
                    <a:pt x="46" y="38"/>
                    <a:pt x="43" y="41"/>
                  </a:cubicBezTo>
                  <a:cubicBezTo>
                    <a:pt x="43" y="42"/>
                    <a:pt x="43" y="42"/>
                    <a:pt x="43" y="42"/>
                  </a:cubicBezTo>
                  <a:cubicBezTo>
                    <a:pt x="42" y="43"/>
                    <a:pt x="42" y="43"/>
                    <a:pt x="41" y="44"/>
                  </a:cubicBezTo>
                  <a:cubicBezTo>
                    <a:pt x="38" y="47"/>
                    <a:pt x="35" y="50"/>
                    <a:pt x="32" y="53"/>
                  </a:cubicBezTo>
                  <a:cubicBezTo>
                    <a:pt x="32" y="54"/>
                    <a:pt x="31" y="55"/>
                    <a:pt x="31" y="56"/>
                  </a:cubicBezTo>
                  <a:cubicBezTo>
                    <a:pt x="30" y="57"/>
                    <a:pt x="29" y="58"/>
                    <a:pt x="28" y="59"/>
                  </a:cubicBezTo>
                  <a:cubicBezTo>
                    <a:pt x="26" y="63"/>
                    <a:pt x="23" y="67"/>
                    <a:pt x="20" y="71"/>
                  </a:cubicBezTo>
                  <a:cubicBezTo>
                    <a:pt x="20" y="71"/>
                    <a:pt x="20" y="71"/>
                    <a:pt x="20" y="72"/>
                  </a:cubicBezTo>
                  <a:cubicBezTo>
                    <a:pt x="18" y="74"/>
                    <a:pt x="17" y="76"/>
                    <a:pt x="16" y="79"/>
                  </a:cubicBezTo>
                  <a:cubicBezTo>
                    <a:pt x="15" y="81"/>
                    <a:pt x="14" y="83"/>
                    <a:pt x="12" y="86"/>
                  </a:cubicBezTo>
                  <a:cubicBezTo>
                    <a:pt x="12" y="86"/>
                    <a:pt x="12" y="87"/>
                    <a:pt x="12" y="87"/>
                  </a:cubicBezTo>
                  <a:cubicBezTo>
                    <a:pt x="10" y="91"/>
                    <a:pt x="9" y="96"/>
                    <a:pt x="7" y="100"/>
                  </a:cubicBezTo>
                  <a:cubicBezTo>
                    <a:pt x="7" y="101"/>
                    <a:pt x="6" y="103"/>
                    <a:pt x="6" y="104"/>
                  </a:cubicBezTo>
                  <a:cubicBezTo>
                    <a:pt x="6" y="105"/>
                    <a:pt x="5" y="106"/>
                    <a:pt x="5" y="107"/>
                  </a:cubicBezTo>
                  <a:cubicBezTo>
                    <a:pt x="4" y="111"/>
                    <a:pt x="3" y="115"/>
                    <a:pt x="2" y="119"/>
                  </a:cubicBezTo>
                  <a:cubicBezTo>
                    <a:pt x="2" y="120"/>
                    <a:pt x="2" y="121"/>
                    <a:pt x="2" y="122"/>
                  </a:cubicBezTo>
                  <a:cubicBezTo>
                    <a:pt x="2" y="122"/>
                    <a:pt x="2" y="122"/>
                    <a:pt x="2" y="123"/>
                  </a:cubicBezTo>
                  <a:cubicBezTo>
                    <a:pt x="1" y="127"/>
                    <a:pt x="1" y="131"/>
                    <a:pt x="0" y="135"/>
                  </a:cubicBezTo>
                  <a:cubicBezTo>
                    <a:pt x="0" y="138"/>
                    <a:pt x="0" y="140"/>
                    <a:pt x="0" y="143"/>
                  </a:cubicBezTo>
                  <a:cubicBezTo>
                    <a:pt x="0" y="144"/>
                    <a:pt x="0" y="145"/>
                    <a:pt x="0" y="145"/>
                  </a:cubicBezTo>
                  <a:cubicBezTo>
                    <a:pt x="0" y="150"/>
                    <a:pt x="0" y="155"/>
                    <a:pt x="0" y="159"/>
                  </a:cubicBezTo>
                  <a:cubicBezTo>
                    <a:pt x="0" y="159"/>
                    <a:pt x="0" y="159"/>
                    <a:pt x="0" y="159"/>
                  </a:cubicBezTo>
                  <a:cubicBezTo>
                    <a:pt x="1" y="160"/>
                    <a:pt x="1" y="160"/>
                    <a:pt x="1" y="160"/>
                  </a:cubicBezTo>
                  <a:cubicBezTo>
                    <a:pt x="1" y="166"/>
                    <a:pt x="2" y="171"/>
                    <a:pt x="3" y="176"/>
                  </a:cubicBezTo>
                  <a:cubicBezTo>
                    <a:pt x="3" y="177"/>
                    <a:pt x="4" y="179"/>
                    <a:pt x="4" y="180"/>
                  </a:cubicBezTo>
                  <a:cubicBezTo>
                    <a:pt x="5" y="185"/>
                    <a:pt x="7" y="190"/>
                    <a:pt x="9" y="195"/>
                  </a:cubicBezTo>
                  <a:cubicBezTo>
                    <a:pt x="9" y="195"/>
                    <a:pt x="9" y="195"/>
                    <a:pt x="9" y="196"/>
                  </a:cubicBezTo>
                  <a:cubicBezTo>
                    <a:pt x="9" y="196"/>
                    <a:pt x="9" y="196"/>
                    <a:pt x="9" y="196"/>
                  </a:cubicBezTo>
                  <a:cubicBezTo>
                    <a:pt x="9" y="198"/>
                    <a:pt x="10" y="199"/>
                    <a:pt x="10" y="200"/>
                  </a:cubicBezTo>
                  <a:cubicBezTo>
                    <a:pt x="12" y="203"/>
                    <a:pt x="13" y="207"/>
                    <a:pt x="15" y="211"/>
                  </a:cubicBezTo>
                  <a:cubicBezTo>
                    <a:pt x="16" y="213"/>
                    <a:pt x="17" y="215"/>
                    <a:pt x="18" y="217"/>
                  </a:cubicBezTo>
                  <a:cubicBezTo>
                    <a:pt x="21" y="221"/>
                    <a:pt x="24" y="225"/>
                    <a:pt x="26" y="229"/>
                  </a:cubicBezTo>
                  <a:cubicBezTo>
                    <a:pt x="27" y="230"/>
                    <a:pt x="27" y="231"/>
                    <a:pt x="27" y="231"/>
                  </a:cubicBezTo>
                  <a:cubicBezTo>
                    <a:pt x="29" y="234"/>
                    <a:pt x="31" y="236"/>
                    <a:pt x="34" y="239"/>
                  </a:cubicBezTo>
                  <a:cubicBezTo>
                    <a:pt x="34" y="239"/>
                    <a:pt x="34" y="239"/>
                    <a:pt x="34" y="239"/>
                  </a:cubicBezTo>
                  <a:lnTo>
                    <a:pt x="34" y="239"/>
                  </a:lnTo>
                  <a:cubicBezTo>
                    <a:pt x="43" y="250"/>
                    <a:pt x="52" y="259"/>
                    <a:pt x="64" y="267"/>
                  </a:cubicBezTo>
                  <a:cubicBezTo>
                    <a:pt x="69" y="270"/>
                    <a:pt x="74" y="273"/>
                    <a:pt x="80" y="276"/>
                  </a:cubicBezTo>
                  <a:cubicBezTo>
                    <a:pt x="85" y="279"/>
                    <a:pt x="91" y="281"/>
                    <a:pt x="97" y="283"/>
                  </a:cubicBezTo>
                  <a:cubicBezTo>
                    <a:pt x="109" y="288"/>
                    <a:pt x="123" y="291"/>
                    <a:pt x="136" y="292"/>
                  </a:cubicBezTo>
                  <a:lnTo>
                    <a:pt x="136" y="292"/>
                  </a:lnTo>
                  <a:cubicBezTo>
                    <a:pt x="136" y="292"/>
                    <a:pt x="137" y="292"/>
                    <a:pt x="137" y="292"/>
                  </a:cubicBezTo>
                  <a:cubicBezTo>
                    <a:pt x="140" y="292"/>
                    <a:pt x="143" y="292"/>
                    <a:pt x="146" y="292"/>
                  </a:cubicBezTo>
                  <a:cubicBezTo>
                    <a:pt x="147" y="292"/>
                    <a:pt x="148" y="292"/>
                    <a:pt x="148" y="292"/>
                  </a:cubicBezTo>
                  <a:cubicBezTo>
                    <a:pt x="153" y="292"/>
                    <a:pt x="158" y="292"/>
                    <a:pt x="163" y="291"/>
                  </a:cubicBezTo>
                  <a:cubicBezTo>
                    <a:pt x="166" y="291"/>
                    <a:pt x="168" y="290"/>
                    <a:pt x="170" y="290"/>
                  </a:cubicBezTo>
                  <a:cubicBezTo>
                    <a:pt x="174" y="289"/>
                    <a:pt x="178" y="289"/>
                    <a:pt x="182" y="288"/>
                  </a:cubicBezTo>
                  <a:cubicBezTo>
                    <a:pt x="183" y="287"/>
                    <a:pt x="184" y="287"/>
                    <a:pt x="185" y="287"/>
                  </a:cubicBezTo>
                  <a:cubicBezTo>
                    <a:pt x="186" y="287"/>
                    <a:pt x="186" y="287"/>
                    <a:pt x="186" y="287"/>
                  </a:cubicBezTo>
                  <a:cubicBezTo>
                    <a:pt x="186" y="287"/>
                    <a:pt x="186" y="287"/>
                    <a:pt x="187" y="287"/>
                  </a:cubicBezTo>
                  <a:cubicBezTo>
                    <a:pt x="192" y="285"/>
                    <a:pt x="197" y="283"/>
                    <a:pt x="202" y="281"/>
                  </a:cubicBezTo>
                  <a:cubicBezTo>
                    <a:pt x="203" y="281"/>
                    <a:pt x="204" y="280"/>
                    <a:pt x="206" y="280"/>
                  </a:cubicBezTo>
                  <a:cubicBezTo>
                    <a:pt x="210" y="278"/>
                    <a:pt x="215" y="275"/>
                    <a:pt x="219" y="273"/>
                  </a:cubicBezTo>
                  <a:cubicBezTo>
                    <a:pt x="220" y="273"/>
                    <a:pt x="220" y="272"/>
                    <a:pt x="220" y="272"/>
                  </a:cubicBezTo>
                  <a:cubicBezTo>
                    <a:pt x="221" y="272"/>
                    <a:pt x="221" y="272"/>
                    <a:pt x="221" y="272"/>
                  </a:cubicBezTo>
                  <a:cubicBezTo>
                    <a:pt x="225" y="270"/>
                    <a:pt x="228" y="267"/>
                    <a:pt x="232" y="265"/>
                  </a:cubicBezTo>
                  <a:cubicBezTo>
                    <a:pt x="233" y="264"/>
                    <a:pt x="234" y="263"/>
                    <a:pt x="234" y="263"/>
                  </a:cubicBezTo>
                  <a:cubicBezTo>
                    <a:pt x="236" y="261"/>
                    <a:pt x="238" y="260"/>
                    <a:pt x="240" y="258"/>
                  </a:cubicBezTo>
                  <a:cubicBezTo>
                    <a:pt x="243" y="255"/>
                    <a:pt x="247" y="253"/>
                    <a:pt x="250" y="250"/>
                  </a:cubicBezTo>
                  <a:cubicBezTo>
                    <a:pt x="250" y="249"/>
                    <a:pt x="250" y="249"/>
                    <a:pt x="250" y="249"/>
                  </a:cubicBezTo>
                  <a:cubicBezTo>
                    <a:pt x="251" y="248"/>
                    <a:pt x="251" y="248"/>
                    <a:pt x="252" y="247"/>
                  </a:cubicBezTo>
                  <a:cubicBezTo>
                    <a:pt x="255" y="244"/>
                    <a:pt x="258" y="241"/>
                    <a:pt x="261" y="238"/>
                  </a:cubicBezTo>
                  <a:cubicBezTo>
                    <a:pt x="261" y="237"/>
                    <a:pt x="262" y="236"/>
                    <a:pt x="262" y="235"/>
                  </a:cubicBezTo>
                  <a:cubicBezTo>
                    <a:pt x="263" y="234"/>
                    <a:pt x="264" y="233"/>
                    <a:pt x="265" y="232"/>
                  </a:cubicBezTo>
                  <a:cubicBezTo>
                    <a:pt x="267" y="228"/>
                    <a:pt x="270" y="224"/>
                    <a:pt x="273" y="220"/>
                  </a:cubicBezTo>
                  <a:cubicBezTo>
                    <a:pt x="273" y="220"/>
                    <a:pt x="273" y="220"/>
                    <a:pt x="273" y="219"/>
                  </a:cubicBezTo>
                  <a:cubicBezTo>
                    <a:pt x="274" y="217"/>
                    <a:pt x="275" y="215"/>
                    <a:pt x="277" y="213"/>
                  </a:cubicBezTo>
                  <a:cubicBezTo>
                    <a:pt x="278" y="210"/>
                    <a:pt x="279" y="208"/>
                    <a:pt x="281" y="205"/>
                  </a:cubicBezTo>
                  <a:cubicBezTo>
                    <a:pt x="281" y="205"/>
                    <a:pt x="281" y="204"/>
                    <a:pt x="281" y="204"/>
                  </a:cubicBezTo>
                  <a:cubicBezTo>
                    <a:pt x="283" y="200"/>
                    <a:pt x="284" y="196"/>
                    <a:pt x="286" y="191"/>
                  </a:cubicBezTo>
                  <a:cubicBezTo>
                    <a:pt x="286" y="190"/>
                    <a:pt x="287" y="188"/>
                    <a:pt x="287" y="187"/>
                  </a:cubicBezTo>
                  <a:cubicBezTo>
                    <a:pt x="287" y="186"/>
                    <a:pt x="288" y="185"/>
                    <a:pt x="288" y="184"/>
                  </a:cubicBezTo>
                  <a:cubicBezTo>
                    <a:pt x="289" y="180"/>
                    <a:pt x="290" y="176"/>
                    <a:pt x="291" y="172"/>
                  </a:cubicBezTo>
                  <a:cubicBezTo>
                    <a:pt x="291" y="171"/>
                    <a:pt x="291" y="170"/>
                    <a:pt x="291" y="169"/>
                  </a:cubicBezTo>
                  <a:cubicBezTo>
                    <a:pt x="291" y="169"/>
                    <a:pt x="291" y="169"/>
                    <a:pt x="291" y="168"/>
                  </a:cubicBezTo>
                  <a:cubicBezTo>
                    <a:pt x="292" y="164"/>
                    <a:pt x="292" y="160"/>
                    <a:pt x="292" y="156"/>
                  </a:cubicBezTo>
                  <a:cubicBezTo>
                    <a:pt x="293" y="153"/>
                    <a:pt x="293" y="151"/>
                    <a:pt x="293" y="148"/>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8" name="Freeform 102">
              <a:extLst>
                <a:ext uri="{FF2B5EF4-FFF2-40B4-BE49-F238E27FC236}">
                  <a16:creationId xmlns:a16="http://schemas.microsoft.com/office/drawing/2014/main" id="{0098EC04-644B-444F-930C-1FF01AD0C4F8}"/>
                </a:ext>
              </a:extLst>
            </p:cNvPr>
            <p:cNvSpPr>
              <a:spLocks/>
            </p:cNvSpPr>
            <p:nvPr/>
          </p:nvSpPr>
          <p:spPr bwMode="auto">
            <a:xfrm>
              <a:off x="1887" y="3149"/>
              <a:ext cx="115" cy="115"/>
            </a:xfrm>
            <a:custGeom>
              <a:avLst/>
              <a:gdLst>
                <a:gd name="T0" fmla="*/ 186 w 186"/>
                <a:gd name="T1" fmla="*/ 19 h 186"/>
                <a:gd name="T2" fmla="*/ 186 w 186"/>
                <a:gd name="T3" fmla="*/ 19 h 186"/>
                <a:gd name="T4" fmla="*/ 22 w 186"/>
                <a:gd name="T5" fmla="*/ 183 h 186"/>
                <a:gd name="T6" fmla="*/ 13 w 186"/>
                <a:gd name="T7" fmla="*/ 186 h 186"/>
                <a:gd name="T8" fmla="*/ 3 w 186"/>
                <a:gd name="T9" fmla="*/ 183 h 186"/>
                <a:gd name="T10" fmla="*/ 0 w 186"/>
                <a:gd name="T11" fmla="*/ 173 h 186"/>
                <a:gd name="T12" fmla="*/ 3 w 186"/>
                <a:gd name="T13" fmla="*/ 164 h 186"/>
                <a:gd name="T14" fmla="*/ 167 w 186"/>
                <a:gd name="T15" fmla="*/ 0 h 186"/>
                <a:gd name="T16" fmla="*/ 186 w 186"/>
                <a:gd name="T17" fmla="*/ 19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6" h="186">
                  <a:moveTo>
                    <a:pt x="186" y="19"/>
                  </a:moveTo>
                  <a:lnTo>
                    <a:pt x="186" y="19"/>
                  </a:lnTo>
                  <a:lnTo>
                    <a:pt x="22" y="183"/>
                  </a:lnTo>
                  <a:cubicBezTo>
                    <a:pt x="20" y="185"/>
                    <a:pt x="16" y="186"/>
                    <a:pt x="13" y="186"/>
                  </a:cubicBezTo>
                  <a:cubicBezTo>
                    <a:pt x="9" y="186"/>
                    <a:pt x="6" y="185"/>
                    <a:pt x="3" y="183"/>
                  </a:cubicBezTo>
                  <a:cubicBezTo>
                    <a:pt x="1" y="180"/>
                    <a:pt x="0" y="177"/>
                    <a:pt x="0" y="173"/>
                  </a:cubicBezTo>
                  <a:cubicBezTo>
                    <a:pt x="0" y="170"/>
                    <a:pt x="1" y="166"/>
                    <a:pt x="3" y="164"/>
                  </a:cubicBezTo>
                  <a:lnTo>
                    <a:pt x="167" y="0"/>
                  </a:lnTo>
                  <a:lnTo>
                    <a:pt x="186" y="19"/>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9" name="Freeform 103">
              <a:extLst>
                <a:ext uri="{FF2B5EF4-FFF2-40B4-BE49-F238E27FC236}">
                  <a16:creationId xmlns:a16="http://schemas.microsoft.com/office/drawing/2014/main" id="{F3955F60-A08A-4871-B1D5-947099732FFB}"/>
                </a:ext>
              </a:extLst>
            </p:cNvPr>
            <p:cNvSpPr>
              <a:spLocks/>
            </p:cNvSpPr>
            <p:nvPr/>
          </p:nvSpPr>
          <p:spPr bwMode="auto">
            <a:xfrm>
              <a:off x="1986" y="3017"/>
              <a:ext cx="149" cy="149"/>
            </a:xfrm>
            <a:custGeom>
              <a:avLst/>
              <a:gdLst>
                <a:gd name="T0" fmla="*/ 120 w 240"/>
                <a:gd name="T1" fmla="*/ 240 h 240"/>
                <a:gd name="T2" fmla="*/ 120 w 240"/>
                <a:gd name="T3" fmla="*/ 240 h 240"/>
                <a:gd name="T4" fmla="*/ 167 w 240"/>
                <a:gd name="T5" fmla="*/ 230 h 240"/>
                <a:gd name="T6" fmla="*/ 205 w 240"/>
                <a:gd name="T7" fmla="*/ 204 h 240"/>
                <a:gd name="T8" fmla="*/ 231 w 240"/>
                <a:gd name="T9" fmla="*/ 166 h 240"/>
                <a:gd name="T10" fmla="*/ 240 w 240"/>
                <a:gd name="T11" fmla="*/ 120 h 240"/>
                <a:gd name="T12" fmla="*/ 231 w 240"/>
                <a:gd name="T13" fmla="*/ 73 h 240"/>
                <a:gd name="T14" fmla="*/ 205 w 240"/>
                <a:gd name="T15" fmla="*/ 35 h 240"/>
                <a:gd name="T16" fmla="*/ 167 w 240"/>
                <a:gd name="T17" fmla="*/ 9 h 240"/>
                <a:gd name="T18" fmla="*/ 120 w 240"/>
                <a:gd name="T19" fmla="*/ 0 h 240"/>
                <a:gd name="T20" fmla="*/ 74 w 240"/>
                <a:gd name="T21" fmla="*/ 9 h 240"/>
                <a:gd name="T22" fmla="*/ 36 w 240"/>
                <a:gd name="T23" fmla="*/ 35 h 240"/>
                <a:gd name="T24" fmla="*/ 10 w 240"/>
                <a:gd name="T25" fmla="*/ 73 h 240"/>
                <a:gd name="T26" fmla="*/ 0 w 240"/>
                <a:gd name="T27" fmla="*/ 120 h 240"/>
                <a:gd name="T28" fmla="*/ 10 w 240"/>
                <a:gd name="T29" fmla="*/ 166 h 240"/>
                <a:gd name="T30" fmla="*/ 36 w 240"/>
                <a:gd name="T31" fmla="*/ 204 h 240"/>
                <a:gd name="T32" fmla="*/ 74 w 240"/>
                <a:gd name="T33" fmla="*/ 230 h 240"/>
                <a:gd name="T34" fmla="*/ 120 w 240"/>
                <a:gd name="T35" fmla="*/ 24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0" h="240">
                  <a:moveTo>
                    <a:pt x="120" y="240"/>
                  </a:moveTo>
                  <a:lnTo>
                    <a:pt x="120" y="240"/>
                  </a:lnTo>
                  <a:cubicBezTo>
                    <a:pt x="137" y="240"/>
                    <a:pt x="153" y="236"/>
                    <a:pt x="167" y="230"/>
                  </a:cubicBezTo>
                  <a:cubicBezTo>
                    <a:pt x="182" y="224"/>
                    <a:pt x="194" y="215"/>
                    <a:pt x="205" y="204"/>
                  </a:cubicBezTo>
                  <a:cubicBezTo>
                    <a:pt x="216" y="193"/>
                    <a:pt x="225" y="181"/>
                    <a:pt x="231" y="166"/>
                  </a:cubicBezTo>
                  <a:cubicBezTo>
                    <a:pt x="237" y="152"/>
                    <a:pt x="240" y="136"/>
                    <a:pt x="240" y="120"/>
                  </a:cubicBezTo>
                  <a:cubicBezTo>
                    <a:pt x="240" y="103"/>
                    <a:pt x="237" y="87"/>
                    <a:pt x="231" y="73"/>
                  </a:cubicBezTo>
                  <a:cubicBezTo>
                    <a:pt x="225" y="58"/>
                    <a:pt x="216" y="46"/>
                    <a:pt x="205" y="35"/>
                  </a:cubicBezTo>
                  <a:cubicBezTo>
                    <a:pt x="194" y="24"/>
                    <a:pt x="182" y="15"/>
                    <a:pt x="167" y="9"/>
                  </a:cubicBezTo>
                  <a:cubicBezTo>
                    <a:pt x="153" y="3"/>
                    <a:pt x="137" y="0"/>
                    <a:pt x="120" y="0"/>
                  </a:cubicBezTo>
                  <a:cubicBezTo>
                    <a:pt x="104" y="0"/>
                    <a:pt x="88" y="3"/>
                    <a:pt x="74" y="9"/>
                  </a:cubicBezTo>
                  <a:cubicBezTo>
                    <a:pt x="59" y="15"/>
                    <a:pt x="47" y="24"/>
                    <a:pt x="36" y="35"/>
                  </a:cubicBezTo>
                  <a:cubicBezTo>
                    <a:pt x="25" y="46"/>
                    <a:pt x="16" y="58"/>
                    <a:pt x="10" y="73"/>
                  </a:cubicBezTo>
                  <a:cubicBezTo>
                    <a:pt x="4" y="87"/>
                    <a:pt x="0" y="103"/>
                    <a:pt x="0" y="120"/>
                  </a:cubicBezTo>
                  <a:cubicBezTo>
                    <a:pt x="0" y="136"/>
                    <a:pt x="4" y="152"/>
                    <a:pt x="10" y="166"/>
                  </a:cubicBezTo>
                  <a:cubicBezTo>
                    <a:pt x="16" y="181"/>
                    <a:pt x="25" y="193"/>
                    <a:pt x="36" y="204"/>
                  </a:cubicBezTo>
                  <a:cubicBezTo>
                    <a:pt x="47" y="215"/>
                    <a:pt x="59" y="224"/>
                    <a:pt x="74" y="230"/>
                  </a:cubicBezTo>
                  <a:cubicBezTo>
                    <a:pt x="88" y="236"/>
                    <a:pt x="104" y="240"/>
                    <a:pt x="120" y="240"/>
                  </a:cubicBezTo>
                  <a:close/>
                </a:path>
              </a:pathLst>
            </a:custGeom>
            <a:solidFill>
              <a:schemeClr val="bg1"/>
            </a:solidFill>
            <a:ln w="12700">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30" name="Group 29">
            <a:extLst>
              <a:ext uri="{FF2B5EF4-FFF2-40B4-BE49-F238E27FC236}">
                <a16:creationId xmlns:a16="http://schemas.microsoft.com/office/drawing/2014/main" id="{38BBBDC2-B421-49C9-A756-B7F4C6E602E3}"/>
              </a:ext>
            </a:extLst>
          </p:cNvPr>
          <p:cNvGrpSpPr/>
          <p:nvPr/>
        </p:nvGrpSpPr>
        <p:grpSpPr>
          <a:xfrm>
            <a:off x="6491947" y="2771729"/>
            <a:ext cx="670854" cy="552466"/>
            <a:chOff x="10082121" y="5760490"/>
            <a:chExt cx="536745" cy="442025"/>
          </a:xfrm>
        </p:grpSpPr>
        <p:sp>
          <p:nvSpPr>
            <p:cNvPr id="31" name="Freeform 1403">
              <a:extLst>
                <a:ext uri="{FF2B5EF4-FFF2-40B4-BE49-F238E27FC236}">
                  <a16:creationId xmlns:a16="http://schemas.microsoft.com/office/drawing/2014/main" id="{4C590016-7010-4B81-A9DD-4F5A97B3AB26}"/>
                </a:ext>
              </a:extLst>
            </p:cNvPr>
            <p:cNvSpPr>
              <a:spLocks/>
            </p:cNvSpPr>
            <p:nvPr/>
          </p:nvSpPr>
          <p:spPr bwMode="auto">
            <a:xfrm>
              <a:off x="10518882" y="6044649"/>
              <a:ext cx="99984" cy="157866"/>
            </a:xfrm>
            <a:custGeom>
              <a:avLst/>
              <a:gdLst>
                <a:gd name="T0" fmla="*/ 12 w 24"/>
                <a:gd name="T1" fmla="*/ 0 h 38"/>
                <a:gd name="T2" fmla="*/ 0 w 24"/>
                <a:gd name="T3" fmla="*/ 30 h 38"/>
                <a:gd name="T4" fmla="*/ 8 w 24"/>
                <a:gd name="T5" fmla="*/ 38 h 38"/>
                <a:gd name="T6" fmla="*/ 24 w 24"/>
                <a:gd name="T7" fmla="*/ 0 h 38"/>
                <a:gd name="T8" fmla="*/ 12 w 24"/>
                <a:gd name="T9" fmla="*/ 0 h 38"/>
              </a:gdLst>
              <a:ahLst/>
              <a:cxnLst>
                <a:cxn ang="0">
                  <a:pos x="T0" y="T1"/>
                </a:cxn>
                <a:cxn ang="0">
                  <a:pos x="T2" y="T3"/>
                </a:cxn>
                <a:cxn ang="0">
                  <a:pos x="T4" y="T5"/>
                </a:cxn>
                <a:cxn ang="0">
                  <a:pos x="T6" y="T7"/>
                </a:cxn>
                <a:cxn ang="0">
                  <a:pos x="T8" y="T9"/>
                </a:cxn>
              </a:cxnLst>
              <a:rect l="0" t="0" r="r" b="b"/>
              <a:pathLst>
                <a:path w="24" h="38">
                  <a:moveTo>
                    <a:pt x="12" y="0"/>
                  </a:moveTo>
                  <a:cubicBezTo>
                    <a:pt x="11" y="11"/>
                    <a:pt x="7" y="22"/>
                    <a:pt x="0" y="30"/>
                  </a:cubicBezTo>
                  <a:cubicBezTo>
                    <a:pt x="8" y="38"/>
                    <a:pt x="8" y="38"/>
                    <a:pt x="8" y="38"/>
                  </a:cubicBezTo>
                  <a:cubicBezTo>
                    <a:pt x="17" y="28"/>
                    <a:pt x="23" y="15"/>
                    <a:pt x="24" y="0"/>
                  </a:cubicBezTo>
                  <a:lnTo>
                    <a:pt x="12" y="0"/>
                  </a:lnTo>
                  <a:close/>
                </a:path>
              </a:pathLst>
            </a:custGeom>
            <a:solidFill>
              <a:srgbClr val="7575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2" name="Freeform 1404">
              <a:extLst>
                <a:ext uri="{FF2B5EF4-FFF2-40B4-BE49-F238E27FC236}">
                  <a16:creationId xmlns:a16="http://schemas.microsoft.com/office/drawing/2014/main" id="{68468003-F50B-4404-83B5-C7B65CB4B595}"/>
                </a:ext>
              </a:extLst>
            </p:cNvPr>
            <p:cNvSpPr>
              <a:spLocks/>
            </p:cNvSpPr>
            <p:nvPr/>
          </p:nvSpPr>
          <p:spPr bwMode="auto">
            <a:xfrm>
              <a:off x="10518882" y="5855210"/>
              <a:ext cx="99984" cy="157866"/>
            </a:xfrm>
            <a:custGeom>
              <a:avLst/>
              <a:gdLst>
                <a:gd name="T0" fmla="*/ 0 w 24"/>
                <a:gd name="T1" fmla="*/ 8 h 38"/>
                <a:gd name="T2" fmla="*/ 12 w 24"/>
                <a:gd name="T3" fmla="*/ 38 h 38"/>
                <a:gd name="T4" fmla="*/ 24 w 24"/>
                <a:gd name="T5" fmla="*/ 38 h 38"/>
                <a:gd name="T6" fmla="*/ 8 w 24"/>
                <a:gd name="T7" fmla="*/ 0 h 38"/>
                <a:gd name="T8" fmla="*/ 0 w 24"/>
                <a:gd name="T9" fmla="*/ 8 h 38"/>
              </a:gdLst>
              <a:ahLst/>
              <a:cxnLst>
                <a:cxn ang="0">
                  <a:pos x="T0" y="T1"/>
                </a:cxn>
                <a:cxn ang="0">
                  <a:pos x="T2" y="T3"/>
                </a:cxn>
                <a:cxn ang="0">
                  <a:pos x="T4" y="T5"/>
                </a:cxn>
                <a:cxn ang="0">
                  <a:pos x="T6" y="T7"/>
                </a:cxn>
                <a:cxn ang="0">
                  <a:pos x="T8" y="T9"/>
                </a:cxn>
              </a:cxnLst>
              <a:rect l="0" t="0" r="r" b="b"/>
              <a:pathLst>
                <a:path w="24" h="38">
                  <a:moveTo>
                    <a:pt x="0" y="8"/>
                  </a:moveTo>
                  <a:cubicBezTo>
                    <a:pt x="7" y="17"/>
                    <a:pt x="11" y="27"/>
                    <a:pt x="12" y="38"/>
                  </a:cubicBezTo>
                  <a:cubicBezTo>
                    <a:pt x="24" y="38"/>
                    <a:pt x="24" y="38"/>
                    <a:pt x="24" y="38"/>
                  </a:cubicBezTo>
                  <a:cubicBezTo>
                    <a:pt x="23" y="24"/>
                    <a:pt x="18" y="11"/>
                    <a:pt x="8" y="0"/>
                  </a:cubicBezTo>
                  <a:lnTo>
                    <a:pt x="0" y="8"/>
                  </a:lnTo>
                  <a:close/>
                </a:path>
              </a:pathLst>
            </a:custGeom>
            <a:solidFill>
              <a:srgbClr val="7575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3" name="Freeform 1405">
              <a:extLst>
                <a:ext uri="{FF2B5EF4-FFF2-40B4-BE49-F238E27FC236}">
                  <a16:creationId xmlns:a16="http://schemas.microsoft.com/office/drawing/2014/main" id="{59C3875B-F8E8-4E81-ACDD-B3A4E05E7776}"/>
                </a:ext>
              </a:extLst>
            </p:cNvPr>
            <p:cNvSpPr>
              <a:spLocks/>
            </p:cNvSpPr>
            <p:nvPr/>
          </p:nvSpPr>
          <p:spPr bwMode="auto">
            <a:xfrm>
              <a:off x="10366280" y="5760490"/>
              <a:ext cx="157866" cy="99984"/>
            </a:xfrm>
            <a:custGeom>
              <a:avLst/>
              <a:gdLst>
                <a:gd name="T0" fmla="*/ 0 w 38"/>
                <a:gd name="T1" fmla="*/ 12 h 24"/>
                <a:gd name="T2" fmla="*/ 30 w 38"/>
                <a:gd name="T3" fmla="*/ 24 h 24"/>
                <a:gd name="T4" fmla="*/ 38 w 38"/>
                <a:gd name="T5" fmla="*/ 16 h 24"/>
                <a:gd name="T6" fmla="*/ 0 w 38"/>
                <a:gd name="T7" fmla="*/ 0 h 24"/>
                <a:gd name="T8" fmla="*/ 0 w 38"/>
                <a:gd name="T9" fmla="*/ 12 h 24"/>
              </a:gdLst>
              <a:ahLst/>
              <a:cxnLst>
                <a:cxn ang="0">
                  <a:pos x="T0" y="T1"/>
                </a:cxn>
                <a:cxn ang="0">
                  <a:pos x="T2" y="T3"/>
                </a:cxn>
                <a:cxn ang="0">
                  <a:pos x="T4" y="T5"/>
                </a:cxn>
                <a:cxn ang="0">
                  <a:pos x="T6" y="T7"/>
                </a:cxn>
                <a:cxn ang="0">
                  <a:pos x="T8" y="T9"/>
                </a:cxn>
              </a:cxnLst>
              <a:rect l="0" t="0" r="r" b="b"/>
              <a:pathLst>
                <a:path w="38" h="24">
                  <a:moveTo>
                    <a:pt x="0" y="12"/>
                  </a:moveTo>
                  <a:cubicBezTo>
                    <a:pt x="11" y="13"/>
                    <a:pt x="22" y="17"/>
                    <a:pt x="30" y="24"/>
                  </a:cubicBezTo>
                  <a:cubicBezTo>
                    <a:pt x="38" y="16"/>
                    <a:pt x="38" y="16"/>
                    <a:pt x="38" y="16"/>
                  </a:cubicBezTo>
                  <a:cubicBezTo>
                    <a:pt x="28" y="7"/>
                    <a:pt x="15" y="1"/>
                    <a:pt x="0" y="0"/>
                  </a:cubicBezTo>
                  <a:lnTo>
                    <a:pt x="0" y="12"/>
                  </a:lnTo>
                  <a:close/>
                </a:path>
              </a:pathLst>
            </a:cu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4" name="Freeform 1406">
              <a:extLst>
                <a:ext uri="{FF2B5EF4-FFF2-40B4-BE49-F238E27FC236}">
                  <a16:creationId xmlns:a16="http://schemas.microsoft.com/office/drawing/2014/main" id="{204675F9-4F0B-414D-9AD5-B653D3890733}"/>
                </a:ext>
              </a:extLst>
            </p:cNvPr>
            <p:cNvSpPr>
              <a:spLocks/>
            </p:cNvSpPr>
            <p:nvPr/>
          </p:nvSpPr>
          <p:spPr bwMode="auto">
            <a:xfrm>
              <a:off x="10171577" y="5760490"/>
              <a:ext cx="163130" cy="99984"/>
            </a:xfrm>
            <a:custGeom>
              <a:avLst/>
              <a:gdLst>
                <a:gd name="T0" fmla="*/ 8 w 38"/>
                <a:gd name="T1" fmla="*/ 24 h 24"/>
                <a:gd name="T2" fmla="*/ 38 w 38"/>
                <a:gd name="T3" fmla="*/ 12 h 24"/>
                <a:gd name="T4" fmla="*/ 38 w 38"/>
                <a:gd name="T5" fmla="*/ 0 h 24"/>
                <a:gd name="T6" fmla="*/ 0 w 38"/>
                <a:gd name="T7" fmla="*/ 16 h 24"/>
                <a:gd name="T8" fmla="*/ 8 w 38"/>
                <a:gd name="T9" fmla="*/ 24 h 24"/>
              </a:gdLst>
              <a:ahLst/>
              <a:cxnLst>
                <a:cxn ang="0">
                  <a:pos x="T0" y="T1"/>
                </a:cxn>
                <a:cxn ang="0">
                  <a:pos x="T2" y="T3"/>
                </a:cxn>
                <a:cxn ang="0">
                  <a:pos x="T4" y="T5"/>
                </a:cxn>
                <a:cxn ang="0">
                  <a:pos x="T6" y="T7"/>
                </a:cxn>
                <a:cxn ang="0">
                  <a:pos x="T8" y="T9"/>
                </a:cxn>
              </a:cxnLst>
              <a:rect l="0" t="0" r="r" b="b"/>
              <a:pathLst>
                <a:path w="38" h="24">
                  <a:moveTo>
                    <a:pt x="8" y="24"/>
                  </a:moveTo>
                  <a:cubicBezTo>
                    <a:pt x="17" y="17"/>
                    <a:pt x="27" y="13"/>
                    <a:pt x="38" y="12"/>
                  </a:cubicBezTo>
                  <a:cubicBezTo>
                    <a:pt x="38" y="0"/>
                    <a:pt x="38" y="0"/>
                    <a:pt x="38" y="0"/>
                  </a:cubicBezTo>
                  <a:cubicBezTo>
                    <a:pt x="24" y="1"/>
                    <a:pt x="11" y="6"/>
                    <a:pt x="0" y="16"/>
                  </a:cubicBezTo>
                  <a:lnTo>
                    <a:pt x="8" y="24"/>
                  </a:lnTo>
                  <a:close/>
                </a:path>
              </a:pathLst>
            </a:cu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5" name="Freeform 1407">
              <a:extLst>
                <a:ext uri="{FF2B5EF4-FFF2-40B4-BE49-F238E27FC236}">
                  <a16:creationId xmlns:a16="http://schemas.microsoft.com/office/drawing/2014/main" id="{52EB4003-F807-45EE-8F7F-D140480A1CC9}"/>
                </a:ext>
              </a:extLst>
            </p:cNvPr>
            <p:cNvSpPr>
              <a:spLocks/>
            </p:cNvSpPr>
            <p:nvPr/>
          </p:nvSpPr>
          <p:spPr bwMode="auto">
            <a:xfrm>
              <a:off x="10082121" y="5855210"/>
              <a:ext cx="99984" cy="157866"/>
            </a:xfrm>
            <a:custGeom>
              <a:avLst/>
              <a:gdLst>
                <a:gd name="T0" fmla="*/ 12 w 24"/>
                <a:gd name="T1" fmla="*/ 38 h 38"/>
                <a:gd name="T2" fmla="*/ 24 w 24"/>
                <a:gd name="T3" fmla="*/ 8 h 38"/>
                <a:gd name="T4" fmla="*/ 16 w 24"/>
                <a:gd name="T5" fmla="*/ 0 h 38"/>
                <a:gd name="T6" fmla="*/ 0 w 24"/>
                <a:gd name="T7" fmla="*/ 38 h 38"/>
                <a:gd name="T8" fmla="*/ 12 w 24"/>
                <a:gd name="T9" fmla="*/ 38 h 38"/>
              </a:gdLst>
              <a:ahLst/>
              <a:cxnLst>
                <a:cxn ang="0">
                  <a:pos x="T0" y="T1"/>
                </a:cxn>
                <a:cxn ang="0">
                  <a:pos x="T2" y="T3"/>
                </a:cxn>
                <a:cxn ang="0">
                  <a:pos x="T4" y="T5"/>
                </a:cxn>
                <a:cxn ang="0">
                  <a:pos x="T6" y="T7"/>
                </a:cxn>
                <a:cxn ang="0">
                  <a:pos x="T8" y="T9"/>
                </a:cxn>
              </a:cxnLst>
              <a:rect l="0" t="0" r="r" b="b"/>
              <a:pathLst>
                <a:path w="24" h="38">
                  <a:moveTo>
                    <a:pt x="12" y="38"/>
                  </a:moveTo>
                  <a:cubicBezTo>
                    <a:pt x="13" y="27"/>
                    <a:pt x="17" y="16"/>
                    <a:pt x="24" y="8"/>
                  </a:cubicBezTo>
                  <a:cubicBezTo>
                    <a:pt x="16" y="0"/>
                    <a:pt x="16" y="0"/>
                    <a:pt x="16" y="0"/>
                  </a:cubicBezTo>
                  <a:cubicBezTo>
                    <a:pt x="7" y="10"/>
                    <a:pt x="1" y="23"/>
                    <a:pt x="0" y="38"/>
                  </a:cubicBezTo>
                  <a:lnTo>
                    <a:pt x="12" y="38"/>
                  </a:lnTo>
                  <a:close/>
                </a:path>
              </a:pathLst>
            </a:cu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6" name="Freeform 1408">
              <a:extLst>
                <a:ext uri="{FF2B5EF4-FFF2-40B4-BE49-F238E27FC236}">
                  <a16:creationId xmlns:a16="http://schemas.microsoft.com/office/drawing/2014/main" id="{97129CA3-B572-422A-AED0-73913EA76E79}"/>
                </a:ext>
              </a:extLst>
            </p:cNvPr>
            <p:cNvSpPr>
              <a:spLocks/>
            </p:cNvSpPr>
            <p:nvPr/>
          </p:nvSpPr>
          <p:spPr bwMode="auto">
            <a:xfrm>
              <a:off x="10297870" y="5902571"/>
              <a:ext cx="178915" cy="178915"/>
            </a:xfrm>
            <a:custGeom>
              <a:avLst/>
              <a:gdLst>
                <a:gd name="T0" fmla="*/ 42 w 42"/>
                <a:gd name="T1" fmla="*/ 8 h 42"/>
                <a:gd name="T2" fmla="*/ 34 w 42"/>
                <a:gd name="T3" fmla="*/ 0 h 42"/>
                <a:gd name="T4" fmla="*/ 15 w 42"/>
                <a:gd name="T5" fmla="*/ 18 h 42"/>
                <a:gd name="T6" fmla="*/ 12 w 42"/>
                <a:gd name="T7" fmla="*/ 18 h 42"/>
                <a:gd name="T8" fmla="*/ 0 w 42"/>
                <a:gd name="T9" fmla="*/ 30 h 42"/>
                <a:gd name="T10" fmla="*/ 12 w 42"/>
                <a:gd name="T11" fmla="*/ 42 h 42"/>
                <a:gd name="T12" fmla="*/ 24 w 42"/>
                <a:gd name="T13" fmla="*/ 30 h 42"/>
                <a:gd name="T14" fmla="*/ 23 w 42"/>
                <a:gd name="T15" fmla="*/ 27 h 42"/>
                <a:gd name="T16" fmla="*/ 42 w 42"/>
                <a:gd name="T17" fmla="*/ 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42">
                  <a:moveTo>
                    <a:pt x="42" y="8"/>
                  </a:moveTo>
                  <a:cubicBezTo>
                    <a:pt x="34" y="0"/>
                    <a:pt x="34" y="0"/>
                    <a:pt x="34" y="0"/>
                  </a:cubicBezTo>
                  <a:cubicBezTo>
                    <a:pt x="15" y="18"/>
                    <a:pt x="15" y="18"/>
                    <a:pt x="15" y="18"/>
                  </a:cubicBezTo>
                  <a:cubicBezTo>
                    <a:pt x="14" y="18"/>
                    <a:pt x="13" y="18"/>
                    <a:pt x="12" y="18"/>
                  </a:cubicBezTo>
                  <a:cubicBezTo>
                    <a:pt x="5" y="18"/>
                    <a:pt x="0" y="23"/>
                    <a:pt x="0" y="30"/>
                  </a:cubicBezTo>
                  <a:cubicBezTo>
                    <a:pt x="0" y="37"/>
                    <a:pt x="5" y="42"/>
                    <a:pt x="12" y="42"/>
                  </a:cubicBezTo>
                  <a:cubicBezTo>
                    <a:pt x="19" y="42"/>
                    <a:pt x="24" y="37"/>
                    <a:pt x="24" y="30"/>
                  </a:cubicBezTo>
                  <a:cubicBezTo>
                    <a:pt x="24" y="29"/>
                    <a:pt x="24" y="28"/>
                    <a:pt x="23" y="27"/>
                  </a:cubicBezTo>
                  <a:lnTo>
                    <a:pt x="42" y="8"/>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16" name="Group 15">
            <a:extLst>
              <a:ext uri="{FF2B5EF4-FFF2-40B4-BE49-F238E27FC236}">
                <a16:creationId xmlns:a16="http://schemas.microsoft.com/office/drawing/2014/main" id="{0FA2C3BF-4855-4450-B24B-0FA43A3DEA4D}"/>
              </a:ext>
            </a:extLst>
          </p:cNvPr>
          <p:cNvGrpSpPr/>
          <p:nvPr/>
        </p:nvGrpSpPr>
        <p:grpSpPr>
          <a:xfrm>
            <a:off x="9651717" y="2701776"/>
            <a:ext cx="692371" cy="692371"/>
            <a:chOff x="8296082" y="2896589"/>
            <a:chExt cx="692371" cy="692371"/>
          </a:xfrm>
        </p:grpSpPr>
        <p:sp>
          <p:nvSpPr>
            <p:cNvPr id="38" name="Freeform 1054">
              <a:extLst>
                <a:ext uri="{FF2B5EF4-FFF2-40B4-BE49-F238E27FC236}">
                  <a16:creationId xmlns:a16="http://schemas.microsoft.com/office/drawing/2014/main" id="{FA33E44D-D1FE-4DA7-BE77-42A4E407B71E}"/>
                </a:ext>
              </a:extLst>
            </p:cNvPr>
            <p:cNvSpPr>
              <a:spLocks noEditPoints="1"/>
            </p:cNvSpPr>
            <p:nvPr/>
          </p:nvSpPr>
          <p:spPr bwMode="auto">
            <a:xfrm>
              <a:off x="8296082" y="2896589"/>
              <a:ext cx="692371" cy="692371"/>
            </a:xfrm>
            <a:custGeom>
              <a:avLst/>
              <a:gdLst>
                <a:gd name="T0" fmla="*/ 73 w 80"/>
                <a:gd name="T1" fmla="*/ 46 h 80"/>
                <a:gd name="T2" fmla="*/ 73 w 80"/>
                <a:gd name="T3" fmla="*/ 33 h 80"/>
                <a:gd name="T4" fmla="*/ 80 w 80"/>
                <a:gd name="T5" fmla="*/ 28 h 80"/>
                <a:gd name="T6" fmla="*/ 77 w 80"/>
                <a:gd name="T7" fmla="*/ 20 h 80"/>
                <a:gd name="T8" fmla="*/ 68 w 80"/>
                <a:gd name="T9" fmla="*/ 21 h 80"/>
                <a:gd name="T10" fmla="*/ 59 w 80"/>
                <a:gd name="T11" fmla="*/ 12 h 80"/>
                <a:gd name="T12" fmla="*/ 60 w 80"/>
                <a:gd name="T13" fmla="*/ 3 h 80"/>
                <a:gd name="T14" fmla="*/ 52 w 80"/>
                <a:gd name="T15" fmla="*/ 0 h 80"/>
                <a:gd name="T16" fmla="*/ 47 w 80"/>
                <a:gd name="T17" fmla="*/ 7 h 80"/>
                <a:gd name="T18" fmla="*/ 33 w 80"/>
                <a:gd name="T19" fmla="*/ 7 h 80"/>
                <a:gd name="T20" fmla="*/ 28 w 80"/>
                <a:gd name="T21" fmla="*/ 0 h 80"/>
                <a:gd name="T22" fmla="*/ 20 w 80"/>
                <a:gd name="T23" fmla="*/ 3 h 80"/>
                <a:gd name="T24" fmla="*/ 22 w 80"/>
                <a:gd name="T25" fmla="*/ 12 h 80"/>
                <a:gd name="T26" fmla="*/ 12 w 80"/>
                <a:gd name="T27" fmla="*/ 21 h 80"/>
                <a:gd name="T28" fmla="*/ 3 w 80"/>
                <a:gd name="T29" fmla="*/ 20 h 80"/>
                <a:gd name="T30" fmla="*/ 0 w 80"/>
                <a:gd name="T31" fmla="*/ 28 h 80"/>
                <a:gd name="T32" fmla="*/ 7 w 80"/>
                <a:gd name="T33" fmla="*/ 33 h 80"/>
                <a:gd name="T34" fmla="*/ 7 w 80"/>
                <a:gd name="T35" fmla="*/ 47 h 80"/>
                <a:gd name="T36" fmla="*/ 0 w 80"/>
                <a:gd name="T37" fmla="*/ 52 h 80"/>
                <a:gd name="T38" fmla="*/ 3 w 80"/>
                <a:gd name="T39" fmla="*/ 60 h 80"/>
                <a:gd name="T40" fmla="*/ 12 w 80"/>
                <a:gd name="T41" fmla="*/ 58 h 80"/>
                <a:gd name="T42" fmla="*/ 22 w 80"/>
                <a:gd name="T43" fmla="*/ 68 h 80"/>
                <a:gd name="T44" fmla="*/ 20 w 80"/>
                <a:gd name="T45" fmla="*/ 77 h 80"/>
                <a:gd name="T46" fmla="*/ 28 w 80"/>
                <a:gd name="T47" fmla="*/ 80 h 80"/>
                <a:gd name="T48" fmla="*/ 34 w 80"/>
                <a:gd name="T49" fmla="*/ 73 h 80"/>
                <a:gd name="T50" fmla="*/ 47 w 80"/>
                <a:gd name="T51" fmla="*/ 73 h 80"/>
                <a:gd name="T52" fmla="*/ 52 w 80"/>
                <a:gd name="T53" fmla="*/ 80 h 80"/>
                <a:gd name="T54" fmla="*/ 60 w 80"/>
                <a:gd name="T55" fmla="*/ 77 h 80"/>
                <a:gd name="T56" fmla="*/ 59 w 80"/>
                <a:gd name="T57" fmla="*/ 68 h 80"/>
                <a:gd name="T58" fmla="*/ 68 w 80"/>
                <a:gd name="T59" fmla="*/ 58 h 80"/>
                <a:gd name="T60" fmla="*/ 77 w 80"/>
                <a:gd name="T61" fmla="*/ 60 h 80"/>
                <a:gd name="T62" fmla="*/ 80 w 80"/>
                <a:gd name="T63" fmla="*/ 52 h 80"/>
                <a:gd name="T64" fmla="*/ 73 w 80"/>
                <a:gd name="T65" fmla="*/ 46 h 80"/>
                <a:gd name="T66" fmla="*/ 32 w 80"/>
                <a:gd name="T67" fmla="*/ 59 h 80"/>
                <a:gd name="T68" fmla="*/ 21 w 80"/>
                <a:gd name="T69" fmla="*/ 32 h 80"/>
                <a:gd name="T70" fmla="*/ 48 w 80"/>
                <a:gd name="T71" fmla="*/ 21 h 80"/>
                <a:gd name="T72" fmla="*/ 59 w 80"/>
                <a:gd name="T73" fmla="*/ 48 h 80"/>
                <a:gd name="T74" fmla="*/ 32 w 80"/>
                <a:gd name="T75" fmla="*/ 59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0" h="80">
                  <a:moveTo>
                    <a:pt x="73" y="46"/>
                  </a:moveTo>
                  <a:cubicBezTo>
                    <a:pt x="74" y="42"/>
                    <a:pt x="74" y="37"/>
                    <a:pt x="73" y="33"/>
                  </a:cubicBezTo>
                  <a:cubicBezTo>
                    <a:pt x="80" y="28"/>
                    <a:pt x="80" y="28"/>
                    <a:pt x="80" y="28"/>
                  </a:cubicBezTo>
                  <a:cubicBezTo>
                    <a:pt x="77" y="20"/>
                    <a:pt x="77" y="20"/>
                    <a:pt x="77" y="20"/>
                  </a:cubicBezTo>
                  <a:cubicBezTo>
                    <a:pt x="68" y="21"/>
                    <a:pt x="68" y="21"/>
                    <a:pt x="68" y="21"/>
                  </a:cubicBezTo>
                  <a:cubicBezTo>
                    <a:pt x="66" y="18"/>
                    <a:pt x="62" y="14"/>
                    <a:pt x="59" y="12"/>
                  </a:cubicBezTo>
                  <a:cubicBezTo>
                    <a:pt x="60" y="3"/>
                    <a:pt x="60" y="3"/>
                    <a:pt x="60" y="3"/>
                  </a:cubicBezTo>
                  <a:cubicBezTo>
                    <a:pt x="52" y="0"/>
                    <a:pt x="52" y="0"/>
                    <a:pt x="52" y="0"/>
                  </a:cubicBezTo>
                  <a:cubicBezTo>
                    <a:pt x="47" y="7"/>
                    <a:pt x="47" y="7"/>
                    <a:pt x="47" y="7"/>
                  </a:cubicBezTo>
                  <a:cubicBezTo>
                    <a:pt x="42" y="6"/>
                    <a:pt x="38" y="6"/>
                    <a:pt x="33" y="7"/>
                  </a:cubicBezTo>
                  <a:cubicBezTo>
                    <a:pt x="28" y="0"/>
                    <a:pt x="28" y="0"/>
                    <a:pt x="28" y="0"/>
                  </a:cubicBezTo>
                  <a:cubicBezTo>
                    <a:pt x="20" y="3"/>
                    <a:pt x="20" y="3"/>
                    <a:pt x="20" y="3"/>
                  </a:cubicBezTo>
                  <a:cubicBezTo>
                    <a:pt x="22" y="12"/>
                    <a:pt x="22" y="12"/>
                    <a:pt x="22" y="12"/>
                  </a:cubicBezTo>
                  <a:cubicBezTo>
                    <a:pt x="18" y="14"/>
                    <a:pt x="15" y="18"/>
                    <a:pt x="12" y="21"/>
                  </a:cubicBezTo>
                  <a:cubicBezTo>
                    <a:pt x="3" y="20"/>
                    <a:pt x="3" y="20"/>
                    <a:pt x="3" y="20"/>
                  </a:cubicBezTo>
                  <a:cubicBezTo>
                    <a:pt x="0" y="28"/>
                    <a:pt x="0" y="28"/>
                    <a:pt x="0" y="28"/>
                  </a:cubicBezTo>
                  <a:cubicBezTo>
                    <a:pt x="7" y="33"/>
                    <a:pt x="7" y="33"/>
                    <a:pt x="7" y="33"/>
                  </a:cubicBezTo>
                  <a:cubicBezTo>
                    <a:pt x="7" y="38"/>
                    <a:pt x="7" y="42"/>
                    <a:pt x="7" y="47"/>
                  </a:cubicBezTo>
                  <a:cubicBezTo>
                    <a:pt x="0" y="52"/>
                    <a:pt x="0" y="52"/>
                    <a:pt x="0" y="52"/>
                  </a:cubicBezTo>
                  <a:cubicBezTo>
                    <a:pt x="3" y="60"/>
                    <a:pt x="3" y="60"/>
                    <a:pt x="3" y="60"/>
                  </a:cubicBezTo>
                  <a:cubicBezTo>
                    <a:pt x="12" y="58"/>
                    <a:pt x="12" y="58"/>
                    <a:pt x="12" y="58"/>
                  </a:cubicBezTo>
                  <a:cubicBezTo>
                    <a:pt x="15" y="62"/>
                    <a:pt x="18" y="65"/>
                    <a:pt x="22" y="68"/>
                  </a:cubicBezTo>
                  <a:cubicBezTo>
                    <a:pt x="20" y="77"/>
                    <a:pt x="20" y="77"/>
                    <a:pt x="20" y="77"/>
                  </a:cubicBezTo>
                  <a:cubicBezTo>
                    <a:pt x="28" y="80"/>
                    <a:pt x="28" y="80"/>
                    <a:pt x="28" y="80"/>
                  </a:cubicBezTo>
                  <a:cubicBezTo>
                    <a:pt x="34" y="73"/>
                    <a:pt x="34" y="73"/>
                    <a:pt x="34" y="73"/>
                  </a:cubicBezTo>
                  <a:cubicBezTo>
                    <a:pt x="38" y="73"/>
                    <a:pt x="43" y="73"/>
                    <a:pt x="47" y="73"/>
                  </a:cubicBezTo>
                  <a:cubicBezTo>
                    <a:pt x="52" y="80"/>
                    <a:pt x="52" y="80"/>
                    <a:pt x="52" y="80"/>
                  </a:cubicBezTo>
                  <a:cubicBezTo>
                    <a:pt x="60" y="77"/>
                    <a:pt x="60" y="77"/>
                    <a:pt x="60" y="77"/>
                  </a:cubicBezTo>
                  <a:cubicBezTo>
                    <a:pt x="59" y="68"/>
                    <a:pt x="59" y="68"/>
                    <a:pt x="59" y="68"/>
                  </a:cubicBezTo>
                  <a:cubicBezTo>
                    <a:pt x="62" y="65"/>
                    <a:pt x="66" y="62"/>
                    <a:pt x="68" y="58"/>
                  </a:cubicBezTo>
                  <a:cubicBezTo>
                    <a:pt x="77" y="60"/>
                    <a:pt x="77" y="60"/>
                    <a:pt x="77" y="60"/>
                  </a:cubicBezTo>
                  <a:cubicBezTo>
                    <a:pt x="80" y="52"/>
                    <a:pt x="80" y="52"/>
                    <a:pt x="80" y="52"/>
                  </a:cubicBezTo>
                  <a:lnTo>
                    <a:pt x="73" y="46"/>
                  </a:lnTo>
                  <a:close/>
                  <a:moveTo>
                    <a:pt x="32" y="59"/>
                  </a:moveTo>
                  <a:cubicBezTo>
                    <a:pt x="22" y="55"/>
                    <a:pt x="16" y="43"/>
                    <a:pt x="21" y="32"/>
                  </a:cubicBezTo>
                  <a:cubicBezTo>
                    <a:pt x="25" y="21"/>
                    <a:pt x="37" y="16"/>
                    <a:pt x="48" y="21"/>
                  </a:cubicBezTo>
                  <a:cubicBezTo>
                    <a:pt x="59" y="25"/>
                    <a:pt x="64" y="37"/>
                    <a:pt x="59" y="48"/>
                  </a:cubicBezTo>
                  <a:cubicBezTo>
                    <a:pt x="55" y="58"/>
                    <a:pt x="43" y="64"/>
                    <a:pt x="32" y="59"/>
                  </a:cubicBezTo>
                  <a:close/>
                </a:path>
              </a:pathLst>
            </a:cu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9" name="Freeform 5">
              <a:extLst>
                <a:ext uri="{FF2B5EF4-FFF2-40B4-BE49-F238E27FC236}">
                  <a16:creationId xmlns:a16="http://schemas.microsoft.com/office/drawing/2014/main" id="{606ED84A-5F8E-4C90-A965-EEAB91405DF7}"/>
                </a:ext>
              </a:extLst>
            </p:cNvPr>
            <p:cNvSpPr>
              <a:spLocks noEditPoints="1"/>
            </p:cNvSpPr>
            <p:nvPr/>
          </p:nvSpPr>
          <p:spPr bwMode="auto">
            <a:xfrm>
              <a:off x="8583105" y="3183612"/>
              <a:ext cx="118325" cy="118325"/>
            </a:xfrm>
            <a:custGeom>
              <a:avLst/>
              <a:gdLst>
                <a:gd name="T0" fmla="*/ 118 w 400"/>
                <a:gd name="T1" fmla="*/ 104 h 400"/>
                <a:gd name="T2" fmla="*/ 118 w 400"/>
                <a:gd name="T3" fmla="*/ 104 h 400"/>
                <a:gd name="T4" fmla="*/ 112 w 400"/>
                <a:gd name="T5" fmla="*/ 112 h 400"/>
                <a:gd name="T6" fmla="*/ 104 w 400"/>
                <a:gd name="T7" fmla="*/ 118 h 400"/>
                <a:gd name="T8" fmla="*/ 93 w 400"/>
                <a:gd name="T9" fmla="*/ 120 h 400"/>
                <a:gd name="T10" fmla="*/ 83 w 400"/>
                <a:gd name="T11" fmla="*/ 118 h 400"/>
                <a:gd name="T12" fmla="*/ 74 w 400"/>
                <a:gd name="T13" fmla="*/ 112 h 400"/>
                <a:gd name="T14" fmla="*/ 69 w 400"/>
                <a:gd name="T15" fmla="*/ 104 h 400"/>
                <a:gd name="T16" fmla="*/ 67 w 400"/>
                <a:gd name="T17" fmla="*/ 93 h 400"/>
                <a:gd name="T18" fmla="*/ 69 w 400"/>
                <a:gd name="T19" fmla="*/ 83 h 400"/>
                <a:gd name="T20" fmla="*/ 74 w 400"/>
                <a:gd name="T21" fmla="*/ 75 h 400"/>
                <a:gd name="T22" fmla="*/ 83 w 400"/>
                <a:gd name="T23" fmla="*/ 69 h 400"/>
                <a:gd name="T24" fmla="*/ 93 w 400"/>
                <a:gd name="T25" fmla="*/ 67 h 400"/>
                <a:gd name="T26" fmla="*/ 104 w 400"/>
                <a:gd name="T27" fmla="*/ 69 h 400"/>
                <a:gd name="T28" fmla="*/ 112 w 400"/>
                <a:gd name="T29" fmla="*/ 75 h 400"/>
                <a:gd name="T30" fmla="*/ 118 w 400"/>
                <a:gd name="T31" fmla="*/ 83 h 400"/>
                <a:gd name="T32" fmla="*/ 120 w 400"/>
                <a:gd name="T33" fmla="*/ 93 h 400"/>
                <a:gd name="T34" fmla="*/ 118 w 400"/>
                <a:gd name="T35" fmla="*/ 104 h 400"/>
                <a:gd name="T36" fmla="*/ 258 w 400"/>
                <a:gd name="T37" fmla="*/ 179 h 400"/>
                <a:gd name="T38" fmla="*/ 258 w 400"/>
                <a:gd name="T39" fmla="*/ 179 h 400"/>
                <a:gd name="T40" fmla="*/ 263 w 400"/>
                <a:gd name="T41" fmla="*/ 161 h 400"/>
                <a:gd name="T42" fmla="*/ 267 w 400"/>
                <a:gd name="T43" fmla="*/ 133 h 400"/>
                <a:gd name="T44" fmla="*/ 256 w 400"/>
                <a:gd name="T45" fmla="*/ 82 h 400"/>
                <a:gd name="T46" fmla="*/ 227 w 400"/>
                <a:gd name="T47" fmla="*/ 39 h 400"/>
                <a:gd name="T48" fmla="*/ 185 w 400"/>
                <a:gd name="T49" fmla="*/ 11 h 400"/>
                <a:gd name="T50" fmla="*/ 133 w 400"/>
                <a:gd name="T51" fmla="*/ 0 h 400"/>
                <a:gd name="T52" fmla="*/ 81 w 400"/>
                <a:gd name="T53" fmla="*/ 11 h 400"/>
                <a:gd name="T54" fmla="*/ 39 w 400"/>
                <a:gd name="T55" fmla="*/ 39 h 400"/>
                <a:gd name="T56" fmla="*/ 10 w 400"/>
                <a:gd name="T57" fmla="*/ 82 h 400"/>
                <a:gd name="T58" fmla="*/ 0 w 400"/>
                <a:gd name="T59" fmla="*/ 133 h 400"/>
                <a:gd name="T60" fmla="*/ 10 w 400"/>
                <a:gd name="T61" fmla="*/ 185 h 400"/>
                <a:gd name="T62" fmla="*/ 39 w 400"/>
                <a:gd name="T63" fmla="*/ 228 h 400"/>
                <a:gd name="T64" fmla="*/ 81 w 400"/>
                <a:gd name="T65" fmla="*/ 256 h 400"/>
                <a:gd name="T66" fmla="*/ 133 w 400"/>
                <a:gd name="T67" fmla="*/ 267 h 400"/>
                <a:gd name="T68" fmla="*/ 177 w 400"/>
                <a:gd name="T69" fmla="*/ 259 h 400"/>
                <a:gd name="T70" fmla="*/ 213 w 400"/>
                <a:gd name="T71" fmla="*/ 240 h 400"/>
                <a:gd name="T72" fmla="*/ 213 w 400"/>
                <a:gd name="T73" fmla="*/ 240 h 400"/>
                <a:gd name="T74" fmla="*/ 213 w 400"/>
                <a:gd name="T75" fmla="*/ 293 h 400"/>
                <a:gd name="T76" fmla="*/ 267 w 400"/>
                <a:gd name="T77" fmla="*/ 293 h 400"/>
                <a:gd name="T78" fmla="*/ 267 w 400"/>
                <a:gd name="T79" fmla="*/ 347 h 400"/>
                <a:gd name="T80" fmla="*/ 320 w 400"/>
                <a:gd name="T81" fmla="*/ 347 h 400"/>
                <a:gd name="T82" fmla="*/ 320 w 400"/>
                <a:gd name="T83" fmla="*/ 400 h 400"/>
                <a:gd name="T84" fmla="*/ 400 w 400"/>
                <a:gd name="T85" fmla="*/ 400 h 400"/>
                <a:gd name="T86" fmla="*/ 400 w 400"/>
                <a:gd name="T87" fmla="*/ 320 h 400"/>
                <a:gd name="T88" fmla="*/ 258 w 400"/>
                <a:gd name="T89" fmla="*/ 179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00" h="400">
                  <a:moveTo>
                    <a:pt x="118" y="104"/>
                  </a:moveTo>
                  <a:lnTo>
                    <a:pt x="118" y="104"/>
                  </a:lnTo>
                  <a:cubicBezTo>
                    <a:pt x="116" y="107"/>
                    <a:pt x="114" y="110"/>
                    <a:pt x="112" y="112"/>
                  </a:cubicBezTo>
                  <a:cubicBezTo>
                    <a:pt x="110" y="115"/>
                    <a:pt x="107" y="117"/>
                    <a:pt x="104" y="118"/>
                  </a:cubicBezTo>
                  <a:cubicBezTo>
                    <a:pt x="100" y="119"/>
                    <a:pt x="97" y="120"/>
                    <a:pt x="93" y="120"/>
                  </a:cubicBezTo>
                  <a:cubicBezTo>
                    <a:pt x="89" y="120"/>
                    <a:pt x="86" y="119"/>
                    <a:pt x="83" y="118"/>
                  </a:cubicBezTo>
                  <a:cubicBezTo>
                    <a:pt x="80" y="117"/>
                    <a:pt x="77" y="115"/>
                    <a:pt x="74" y="112"/>
                  </a:cubicBezTo>
                  <a:cubicBezTo>
                    <a:pt x="72" y="110"/>
                    <a:pt x="70" y="107"/>
                    <a:pt x="69" y="104"/>
                  </a:cubicBezTo>
                  <a:cubicBezTo>
                    <a:pt x="67" y="101"/>
                    <a:pt x="67" y="97"/>
                    <a:pt x="67" y="93"/>
                  </a:cubicBezTo>
                  <a:cubicBezTo>
                    <a:pt x="67" y="90"/>
                    <a:pt x="67" y="86"/>
                    <a:pt x="69" y="83"/>
                  </a:cubicBezTo>
                  <a:cubicBezTo>
                    <a:pt x="70" y="80"/>
                    <a:pt x="72" y="77"/>
                    <a:pt x="74" y="75"/>
                  </a:cubicBezTo>
                  <a:cubicBezTo>
                    <a:pt x="77" y="72"/>
                    <a:pt x="80" y="70"/>
                    <a:pt x="83" y="69"/>
                  </a:cubicBezTo>
                  <a:cubicBezTo>
                    <a:pt x="86" y="68"/>
                    <a:pt x="89" y="67"/>
                    <a:pt x="93" y="67"/>
                  </a:cubicBezTo>
                  <a:cubicBezTo>
                    <a:pt x="97" y="67"/>
                    <a:pt x="100" y="68"/>
                    <a:pt x="104" y="69"/>
                  </a:cubicBezTo>
                  <a:cubicBezTo>
                    <a:pt x="107" y="70"/>
                    <a:pt x="110" y="72"/>
                    <a:pt x="112" y="75"/>
                  </a:cubicBezTo>
                  <a:cubicBezTo>
                    <a:pt x="114" y="77"/>
                    <a:pt x="116" y="80"/>
                    <a:pt x="118" y="83"/>
                  </a:cubicBezTo>
                  <a:cubicBezTo>
                    <a:pt x="119" y="86"/>
                    <a:pt x="120" y="90"/>
                    <a:pt x="120" y="93"/>
                  </a:cubicBezTo>
                  <a:cubicBezTo>
                    <a:pt x="120" y="97"/>
                    <a:pt x="119" y="101"/>
                    <a:pt x="118" y="104"/>
                  </a:cubicBezTo>
                  <a:close/>
                  <a:moveTo>
                    <a:pt x="258" y="179"/>
                  </a:moveTo>
                  <a:lnTo>
                    <a:pt x="258" y="179"/>
                  </a:lnTo>
                  <a:cubicBezTo>
                    <a:pt x="260" y="173"/>
                    <a:pt x="262" y="167"/>
                    <a:pt x="263" y="161"/>
                  </a:cubicBezTo>
                  <a:cubicBezTo>
                    <a:pt x="265" y="152"/>
                    <a:pt x="267" y="143"/>
                    <a:pt x="267" y="133"/>
                  </a:cubicBezTo>
                  <a:cubicBezTo>
                    <a:pt x="267" y="115"/>
                    <a:pt x="263" y="98"/>
                    <a:pt x="256" y="82"/>
                  </a:cubicBezTo>
                  <a:cubicBezTo>
                    <a:pt x="249" y="65"/>
                    <a:pt x="239" y="51"/>
                    <a:pt x="227" y="39"/>
                  </a:cubicBezTo>
                  <a:cubicBezTo>
                    <a:pt x="215" y="27"/>
                    <a:pt x="201" y="18"/>
                    <a:pt x="185" y="11"/>
                  </a:cubicBezTo>
                  <a:cubicBezTo>
                    <a:pt x="169" y="4"/>
                    <a:pt x="151" y="0"/>
                    <a:pt x="133" y="0"/>
                  </a:cubicBezTo>
                  <a:cubicBezTo>
                    <a:pt x="115" y="0"/>
                    <a:pt x="97" y="4"/>
                    <a:pt x="81" y="11"/>
                  </a:cubicBezTo>
                  <a:cubicBezTo>
                    <a:pt x="65" y="18"/>
                    <a:pt x="51" y="27"/>
                    <a:pt x="39" y="39"/>
                  </a:cubicBezTo>
                  <a:cubicBezTo>
                    <a:pt x="27" y="51"/>
                    <a:pt x="17" y="65"/>
                    <a:pt x="10" y="82"/>
                  </a:cubicBezTo>
                  <a:cubicBezTo>
                    <a:pt x="3" y="98"/>
                    <a:pt x="0" y="115"/>
                    <a:pt x="0" y="133"/>
                  </a:cubicBezTo>
                  <a:cubicBezTo>
                    <a:pt x="0" y="152"/>
                    <a:pt x="3" y="169"/>
                    <a:pt x="10" y="185"/>
                  </a:cubicBezTo>
                  <a:cubicBezTo>
                    <a:pt x="17" y="202"/>
                    <a:pt x="27" y="216"/>
                    <a:pt x="39" y="228"/>
                  </a:cubicBezTo>
                  <a:cubicBezTo>
                    <a:pt x="51" y="240"/>
                    <a:pt x="65" y="249"/>
                    <a:pt x="81" y="256"/>
                  </a:cubicBezTo>
                  <a:cubicBezTo>
                    <a:pt x="97" y="263"/>
                    <a:pt x="115" y="267"/>
                    <a:pt x="133" y="267"/>
                  </a:cubicBezTo>
                  <a:cubicBezTo>
                    <a:pt x="148" y="267"/>
                    <a:pt x="163" y="264"/>
                    <a:pt x="177" y="259"/>
                  </a:cubicBezTo>
                  <a:cubicBezTo>
                    <a:pt x="190" y="255"/>
                    <a:pt x="202" y="248"/>
                    <a:pt x="213" y="240"/>
                  </a:cubicBezTo>
                  <a:lnTo>
                    <a:pt x="213" y="240"/>
                  </a:lnTo>
                  <a:lnTo>
                    <a:pt x="213" y="293"/>
                  </a:lnTo>
                  <a:lnTo>
                    <a:pt x="267" y="293"/>
                  </a:lnTo>
                  <a:lnTo>
                    <a:pt x="267" y="347"/>
                  </a:lnTo>
                  <a:lnTo>
                    <a:pt x="320" y="347"/>
                  </a:lnTo>
                  <a:lnTo>
                    <a:pt x="320" y="400"/>
                  </a:lnTo>
                  <a:lnTo>
                    <a:pt x="400" y="400"/>
                  </a:lnTo>
                  <a:lnTo>
                    <a:pt x="400" y="320"/>
                  </a:lnTo>
                  <a:lnTo>
                    <a:pt x="258" y="179"/>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sp>
        <p:nvSpPr>
          <p:cNvPr id="40" name="Arrow: Chevron 39">
            <a:extLst>
              <a:ext uri="{FF2B5EF4-FFF2-40B4-BE49-F238E27FC236}">
                <a16:creationId xmlns:a16="http://schemas.microsoft.com/office/drawing/2014/main" id="{4148A205-A3B8-4C8F-9E95-34C44022AE8E}"/>
              </a:ext>
            </a:extLst>
          </p:cNvPr>
          <p:cNvSpPr/>
          <p:nvPr/>
        </p:nvSpPr>
        <p:spPr bwMode="auto">
          <a:xfrm>
            <a:off x="8569529" y="3038687"/>
            <a:ext cx="286363" cy="439807"/>
          </a:xfrm>
          <a:prstGeom prst="chevron">
            <a:avLst>
              <a:gd name="adj" fmla="val 61541"/>
            </a:avLst>
          </a:prstGeom>
          <a:solidFill>
            <a:schemeClr val="accent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41" name="Arrow: Chevron 40">
            <a:extLst>
              <a:ext uri="{FF2B5EF4-FFF2-40B4-BE49-F238E27FC236}">
                <a16:creationId xmlns:a16="http://schemas.microsoft.com/office/drawing/2014/main" id="{D6D3435D-1663-4F1F-825D-CFD1062FD405}"/>
              </a:ext>
            </a:extLst>
          </p:cNvPr>
          <p:cNvSpPr/>
          <p:nvPr/>
        </p:nvSpPr>
        <p:spPr bwMode="auto">
          <a:xfrm flipH="1">
            <a:off x="8147498" y="3038687"/>
            <a:ext cx="286363" cy="439807"/>
          </a:xfrm>
          <a:prstGeom prst="chevron">
            <a:avLst>
              <a:gd name="adj" fmla="val 61541"/>
            </a:avLst>
          </a:prstGeom>
          <a:solidFill>
            <a:schemeClr val="accent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45" name="Send" title="Icon of a paper airplane">
            <a:extLst>
              <a:ext uri="{FF2B5EF4-FFF2-40B4-BE49-F238E27FC236}">
                <a16:creationId xmlns:a16="http://schemas.microsoft.com/office/drawing/2014/main" id="{9CFF386A-A331-49E4-B056-B61FE5461981}"/>
              </a:ext>
            </a:extLst>
          </p:cNvPr>
          <p:cNvSpPr>
            <a:spLocks noChangeAspect="1" noEditPoints="1"/>
          </p:cNvSpPr>
          <p:nvPr/>
        </p:nvSpPr>
        <p:spPr bwMode="auto">
          <a:xfrm>
            <a:off x="4032704" y="2881671"/>
            <a:ext cx="733011" cy="490430"/>
          </a:xfrm>
          <a:custGeom>
            <a:avLst/>
            <a:gdLst>
              <a:gd name="T0" fmla="*/ 44 w 556"/>
              <a:gd name="T1" fmla="*/ 14 h 372"/>
              <a:gd name="T2" fmla="*/ 556 w 556"/>
              <a:gd name="T3" fmla="*/ 187 h 372"/>
              <a:gd name="T4" fmla="*/ 0 w 556"/>
              <a:gd name="T5" fmla="*/ 372 h 372"/>
              <a:gd name="T6" fmla="*/ 64 w 556"/>
              <a:gd name="T7" fmla="*/ 187 h 372"/>
              <a:gd name="T8" fmla="*/ 14 w 556"/>
              <a:gd name="T9" fmla="*/ 43 h 372"/>
              <a:gd name="T10" fmla="*/ 14 w 556"/>
              <a:gd name="T11" fmla="*/ 43 h 372"/>
              <a:gd name="T12" fmla="*/ 0 w 556"/>
              <a:gd name="T13" fmla="*/ 0 h 372"/>
              <a:gd name="T14" fmla="*/ 44 w 556"/>
              <a:gd name="T15" fmla="*/ 14 h 372"/>
              <a:gd name="T16" fmla="*/ 64 w 556"/>
              <a:gd name="T17" fmla="*/ 187 h 372"/>
              <a:gd name="T18" fmla="*/ 556 w 556"/>
              <a:gd name="T19" fmla="*/ 187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6" h="372">
                <a:moveTo>
                  <a:pt x="44" y="14"/>
                </a:moveTo>
                <a:lnTo>
                  <a:pt x="556" y="187"/>
                </a:lnTo>
                <a:lnTo>
                  <a:pt x="0" y="372"/>
                </a:lnTo>
                <a:lnTo>
                  <a:pt x="64" y="187"/>
                </a:lnTo>
                <a:lnTo>
                  <a:pt x="14" y="43"/>
                </a:lnTo>
                <a:moveTo>
                  <a:pt x="14" y="43"/>
                </a:moveTo>
                <a:lnTo>
                  <a:pt x="0" y="0"/>
                </a:lnTo>
                <a:lnTo>
                  <a:pt x="44" y="14"/>
                </a:lnTo>
                <a:moveTo>
                  <a:pt x="64" y="187"/>
                </a:moveTo>
                <a:lnTo>
                  <a:pt x="556" y="187"/>
                </a:lnTo>
              </a:path>
            </a:pathLst>
          </a:custGeom>
          <a:solidFill>
            <a:schemeClr val="tx1"/>
          </a:solidFill>
          <a:ln w="22225" cap="sq">
            <a:solidFill>
              <a:schemeClr val="accent3"/>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2917">
                    <a:srgbClr val="353535"/>
                  </a:gs>
                  <a:gs pos="30000">
                    <a:srgbClr val="002050"/>
                  </a:gs>
                </a:gsLst>
                <a:lin ang="5400000" scaled="0"/>
              </a:gradFill>
              <a:effectLst/>
              <a:uLnTx/>
              <a:uFillTx/>
              <a:latin typeface="Segoe UI Semilight"/>
              <a:ea typeface="+mn-ea"/>
              <a:cs typeface="+mn-cs"/>
            </a:endParaRPr>
          </a:p>
        </p:txBody>
      </p:sp>
    </p:spTree>
    <p:extLst>
      <p:ext uri="{BB962C8B-B14F-4D97-AF65-F5344CB8AC3E}">
        <p14:creationId xmlns:p14="http://schemas.microsoft.com/office/powerpoint/2010/main" val="13691844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32AF011-6C1A-420E-9DE6-E41D651335BE}"/>
              </a:ext>
            </a:extLst>
          </p:cNvPr>
          <p:cNvSpPr/>
          <p:nvPr/>
        </p:nvSpPr>
        <p:spPr bwMode="auto">
          <a:xfrm>
            <a:off x="435869" y="4016819"/>
            <a:ext cx="11317144" cy="2394398"/>
          </a:xfrm>
          <a:prstGeom prst="rect">
            <a:avLst/>
          </a:prstGeom>
          <a:solidFill>
            <a:schemeClr val="bg1"/>
          </a:solidFill>
          <a:ln>
            <a:solidFill>
              <a:schemeClr val="accent6"/>
            </a:solidFill>
            <a:headEnd type="none" w="med" len="med"/>
            <a:tailEnd type="none" w="med" len="med"/>
          </a:ln>
          <a:effectLst>
            <a:outerShdw blurRad="76200" dist="50800" dir="54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 name="Title 1">
            <a:extLst>
              <a:ext uri="{FF2B5EF4-FFF2-40B4-BE49-F238E27FC236}">
                <a16:creationId xmlns:a16="http://schemas.microsoft.com/office/drawing/2014/main" id="{F4F2E7A0-9F39-4283-AA15-CF9F19704565}"/>
              </a:ext>
            </a:extLst>
          </p:cNvPr>
          <p:cNvSpPr>
            <a:spLocks noGrp="1"/>
          </p:cNvSpPr>
          <p:nvPr>
            <p:ph type="title"/>
          </p:nvPr>
        </p:nvSpPr>
        <p:spPr/>
        <p:txBody>
          <a:bodyPr/>
          <a:lstStyle/>
          <a:p>
            <a:r>
              <a:rPr lang="en-US"/>
              <a:t>Choice of tools for every stage and every requirement</a:t>
            </a:r>
          </a:p>
        </p:txBody>
      </p:sp>
      <p:sp>
        <p:nvSpPr>
          <p:cNvPr id="85" name="TextBox 84">
            <a:extLst>
              <a:ext uri="{FF2B5EF4-FFF2-40B4-BE49-F238E27FC236}">
                <a16:creationId xmlns:a16="http://schemas.microsoft.com/office/drawing/2014/main" id="{032E5EA9-93D9-4C57-A770-A7ADBF3EB6BA}"/>
              </a:ext>
            </a:extLst>
          </p:cNvPr>
          <p:cNvSpPr txBox="1"/>
          <p:nvPr/>
        </p:nvSpPr>
        <p:spPr>
          <a:xfrm>
            <a:off x="637954" y="978304"/>
            <a:ext cx="10608804" cy="492443"/>
          </a:xfrm>
          <a:prstGeom prst="rect">
            <a:avLst/>
          </a:prstGeom>
          <a:noFill/>
        </p:spPr>
        <p:txBody>
          <a:bodyPr wrap="square" lIns="0" tIns="91440" rIns="91440" bIns="91440" rtlCol="0">
            <a:spAutoFit/>
          </a:bodyPr>
          <a:lstStyle>
            <a:defPPr>
              <a:defRPr lang="en-US"/>
            </a:defPPr>
            <a:lvl1pPr defTabSz="950663" fontAlgn="base">
              <a:lnSpc>
                <a:spcPct val="90000"/>
              </a:lnSpc>
              <a:spcBef>
                <a:spcPct val="0"/>
              </a:spcBef>
              <a:spcAft>
                <a:spcPct val="0"/>
              </a:spcAft>
              <a:defRPr sz="2000" kern="0">
                <a:gradFill>
                  <a:gsLst>
                    <a:gs pos="78761">
                      <a:schemeClr val="accent1"/>
                    </a:gs>
                    <a:gs pos="0">
                      <a:schemeClr val="accent1"/>
                    </a:gs>
                  </a:gsLst>
                  <a:lin ang="5400000" scaled="0"/>
                </a:gradFill>
                <a:latin typeface="Segoe UI Semibold" panose="020B0702040204020203" pitchFamily="34" charset="0"/>
                <a:cs typeface="Segoe UI Semibold" panose="020B0702040204020203" pitchFamily="34" charset="0"/>
              </a:defRPr>
            </a:lvl1pPr>
            <a:lvl2pPr marL="457200" defTabSz="457200"/>
            <a:lvl3pPr marL="914400" defTabSz="457200"/>
            <a:lvl4pPr marL="1371600" defTabSz="457200"/>
            <a:lvl5pPr marL="1828800" defTabSz="457200"/>
            <a:lvl6pPr marL="2286000" defTabSz="457200"/>
            <a:lvl7pPr marL="2743200" defTabSz="457200"/>
            <a:lvl8pPr marL="3200400" defTabSz="457200"/>
            <a:lvl9pPr marL="3657600" defTabSz="457200"/>
          </a:lstStyle>
          <a:p>
            <a:pPr marL="0" marR="0" lvl="0" indent="0" algn="l" defTabSz="932742"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20" normalizeH="0" baseline="0" noProof="0">
                <a:ln w="3175">
                  <a:noFill/>
                </a:ln>
                <a:solidFill>
                  <a:srgbClr val="0078D4"/>
                </a:solidFill>
                <a:effectLst/>
                <a:uLnTx/>
                <a:uFillTx/>
                <a:latin typeface="Segoe UI Semibold"/>
                <a:ea typeface="+mn-ea"/>
                <a:cs typeface="Segoe UI" pitchFamily="34" charset="0"/>
              </a:rPr>
              <a:t>Goal is successful Azure migration: Pick the right tool for the job</a:t>
            </a:r>
          </a:p>
        </p:txBody>
      </p:sp>
      <p:grpSp>
        <p:nvGrpSpPr>
          <p:cNvPr id="4" name="Group 3">
            <a:extLst>
              <a:ext uri="{FF2B5EF4-FFF2-40B4-BE49-F238E27FC236}">
                <a16:creationId xmlns:a16="http://schemas.microsoft.com/office/drawing/2014/main" id="{B832D8AB-2901-4ED1-ABFD-BED932527F3A}"/>
              </a:ext>
            </a:extLst>
          </p:cNvPr>
          <p:cNvGrpSpPr/>
          <p:nvPr/>
        </p:nvGrpSpPr>
        <p:grpSpPr>
          <a:xfrm>
            <a:off x="852964" y="4214597"/>
            <a:ext cx="10750944" cy="2114871"/>
            <a:chOff x="879340" y="3525654"/>
            <a:chExt cx="10750944" cy="2114871"/>
          </a:xfrm>
        </p:grpSpPr>
        <p:pic>
          <p:nvPicPr>
            <p:cNvPr id="69" name="Picture 68" descr="Image result for Attunity png">
              <a:extLst>
                <a:ext uri="{FF2B5EF4-FFF2-40B4-BE49-F238E27FC236}">
                  <a16:creationId xmlns:a16="http://schemas.microsoft.com/office/drawing/2014/main" id="{999F12AF-EE61-4ECA-B810-103F1C92121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249" r="16819"/>
            <a:stretch/>
          </p:blipFill>
          <p:spPr bwMode="auto">
            <a:xfrm>
              <a:off x="2522285" y="5071818"/>
              <a:ext cx="1275471" cy="514034"/>
            </a:xfrm>
            <a:prstGeom prst="rect">
              <a:avLst/>
            </a:prstGeom>
            <a:noFill/>
            <a:extLst>
              <a:ext uri="{909E8E84-426E-40DD-AFC4-6F175D3DCCD1}">
                <a14:hiddenFill xmlns:a14="http://schemas.microsoft.com/office/drawing/2010/main">
                  <a:solidFill>
                    <a:srgbClr val="FFFFFF"/>
                  </a:solidFill>
                </a14:hiddenFill>
              </a:ext>
            </a:extLst>
          </p:spPr>
        </p:pic>
        <p:grpSp>
          <p:nvGrpSpPr>
            <p:cNvPr id="70" name="Group 69">
              <a:extLst>
                <a:ext uri="{FF2B5EF4-FFF2-40B4-BE49-F238E27FC236}">
                  <a16:creationId xmlns:a16="http://schemas.microsoft.com/office/drawing/2014/main" id="{FC672CE4-B1BF-4C75-8B77-3F26FC1019AA}"/>
                </a:ext>
              </a:extLst>
            </p:cNvPr>
            <p:cNvGrpSpPr/>
            <p:nvPr/>
          </p:nvGrpSpPr>
          <p:grpSpPr>
            <a:xfrm>
              <a:off x="4318697" y="5237611"/>
              <a:ext cx="995994" cy="200554"/>
              <a:chOff x="1340008" y="-118325"/>
              <a:chExt cx="6669719" cy="1343025"/>
            </a:xfrm>
          </p:grpSpPr>
          <p:pic>
            <p:nvPicPr>
              <p:cNvPr id="75" name="Graphic 49">
                <a:extLst>
                  <a:ext uri="{FF2B5EF4-FFF2-40B4-BE49-F238E27FC236}">
                    <a16:creationId xmlns:a16="http://schemas.microsoft.com/office/drawing/2014/main" id="{820CFCBA-4E07-471C-B005-E19BA4F372E8}"/>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r="79958"/>
              <a:stretch/>
            </p:blipFill>
            <p:spPr>
              <a:xfrm>
                <a:off x="3027363" y="-118325"/>
                <a:ext cx="1647504" cy="1343025"/>
              </a:xfrm>
              <a:prstGeom prst="rect">
                <a:avLst/>
              </a:prstGeom>
            </p:spPr>
          </p:pic>
          <p:pic>
            <p:nvPicPr>
              <p:cNvPr id="76" name="Graphic 51">
                <a:extLst>
                  <a:ext uri="{FF2B5EF4-FFF2-40B4-BE49-F238E27FC236}">
                    <a16:creationId xmlns:a16="http://schemas.microsoft.com/office/drawing/2014/main" id="{6B3DA2C4-E6E4-41B2-92D5-7E3FC240407A}"/>
                  </a:ext>
                </a:extLst>
              </p:cNvPr>
              <p:cNvPicPr>
                <a:picLocks noChangeAspect="1"/>
              </p:cNvPicPr>
              <p:nvPr/>
            </p:nvPicPr>
            <p:blipFill rotWithShape="1">
              <a:blip r:embed="rId4">
                <a:lum bright="-100000"/>
                <a:extLst>
                  <a:ext uri="{96DAC541-7B7A-43D3-8B79-37D633B846F1}">
                    <asvg:svgBlip xmlns:asvg="http://schemas.microsoft.com/office/drawing/2016/SVG/main" r:embed="rId5"/>
                  </a:ext>
                </a:extLst>
              </a:blip>
              <a:srcRect l="18860"/>
              <a:stretch/>
            </p:blipFill>
            <p:spPr>
              <a:xfrm>
                <a:off x="1340008" y="-118325"/>
                <a:ext cx="6669719" cy="1343025"/>
              </a:xfrm>
              <a:prstGeom prst="rect">
                <a:avLst/>
              </a:prstGeom>
            </p:spPr>
          </p:pic>
        </p:grpSp>
        <p:pic>
          <p:nvPicPr>
            <p:cNvPr id="71" name="Picture 70" descr="Image result for Morphis png logo">
              <a:extLst>
                <a:ext uri="{FF2B5EF4-FFF2-40B4-BE49-F238E27FC236}">
                  <a16:creationId xmlns:a16="http://schemas.microsoft.com/office/drawing/2014/main" id="{C19FBFAD-AEEF-48A7-A418-0561C7BE3C3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97330" y="5071818"/>
              <a:ext cx="704460" cy="402103"/>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71" descr="Image result for Informatica logo png">
              <a:extLst>
                <a:ext uri="{FF2B5EF4-FFF2-40B4-BE49-F238E27FC236}">
                  <a16:creationId xmlns:a16="http://schemas.microsoft.com/office/drawing/2014/main" id="{EB7EE7CC-F6D3-43E8-A735-4AA17F87074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758807" y="5162785"/>
              <a:ext cx="1312475" cy="477740"/>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72">
              <a:extLst>
                <a:ext uri="{FF2B5EF4-FFF2-40B4-BE49-F238E27FC236}">
                  <a16:creationId xmlns:a16="http://schemas.microsoft.com/office/drawing/2014/main" id="{CB89584E-030C-46B1-883F-0701D57F4D2D}"/>
                </a:ext>
              </a:extLst>
            </p:cNvPr>
            <p:cNvPicPr>
              <a:picLocks noChangeAspect="1"/>
            </p:cNvPicPr>
            <p:nvPr/>
          </p:nvPicPr>
          <p:blipFill>
            <a:blip r:embed="rId8">
              <a:clrChange>
                <a:clrFrom>
                  <a:srgbClr val="FFFFFF"/>
                </a:clrFrom>
                <a:clrTo>
                  <a:srgbClr val="FFFFFF">
                    <a:alpha val="0"/>
                  </a:srgbClr>
                </a:clrTo>
              </a:clrChange>
            </a:blip>
            <a:stretch>
              <a:fillRect/>
            </a:stretch>
          </p:blipFill>
          <p:spPr>
            <a:xfrm>
              <a:off x="1126496" y="5036153"/>
              <a:ext cx="622874" cy="395370"/>
            </a:xfrm>
            <a:prstGeom prst="rect">
              <a:avLst/>
            </a:prstGeom>
          </p:spPr>
        </p:pic>
        <p:pic>
          <p:nvPicPr>
            <p:cNvPr id="74" name="Picture 12" descr="Image result for QuerySurge logos">
              <a:extLst>
                <a:ext uri="{FF2B5EF4-FFF2-40B4-BE49-F238E27FC236}">
                  <a16:creationId xmlns:a16="http://schemas.microsoft.com/office/drawing/2014/main" id="{F4AA2D34-EDC1-41A1-8F28-26B751269D89}"/>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9268" t="11909" r="10046" b="12759"/>
            <a:stretch/>
          </p:blipFill>
          <p:spPr bwMode="auto">
            <a:xfrm>
              <a:off x="10518402" y="5190753"/>
              <a:ext cx="1111882" cy="300439"/>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63">
              <a:extLst>
                <a:ext uri="{FF2B5EF4-FFF2-40B4-BE49-F238E27FC236}">
                  <a16:creationId xmlns:a16="http://schemas.microsoft.com/office/drawing/2014/main" id="{18637F2F-C0CA-4480-A8A3-5FEB2A4D6ED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794426" y="4611498"/>
              <a:ext cx="799879" cy="295339"/>
            </a:xfrm>
            <a:prstGeom prst="rect">
              <a:avLst/>
            </a:prstGeom>
          </p:spPr>
        </p:pic>
        <p:pic>
          <p:nvPicPr>
            <p:cNvPr id="65" name="Picture 2" descr="Image result for cloudamize logo">
              <a:extLst>
                <a:ext uri="{FF2B5EF4-FFF2-40B4-BE49-F238E27FC236}">
                  <a16:creationId xmlns:a16="http://schemas.microsoft.com/office/drawing/2014/main" id="{168A58E5-80E9-426D-855F-86D5F5C51988}"/>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3262078" y="4120707"/>
              <a:ext cx="1484670" cy="184617"/>
            </a:xfrm>
            <a:prstGeom prst="rect">
              <a:avLst/>
            </a:prstGeom>
            <a:noFill/>
            <a:extLst>
              <a:ext uri="{909E8E84-426E-40DD-AFC4-6F175D3DCCD1}">
                <a14:hiddenFill xmlns:a14="http://schemas.microsoft.com/office/drawing/2010/main">
                  <a:solidFill>
                    <a:srgbClr val="FFFFFF"/>
                  </a:solidFill>
                </a14:hiddenFill>
              </a:ext>
            </a:extLst>
          </p:spPr>
        </p:pic>
        <p:pic>
          <p:nvPicPr>
            <p:cNvPr id="66" name="Picture 4" descr="Image result for turbonomic logo">
              <a:extLst>
                <a:ext uri="{FF2B5EF4-FFF2-40B4-BE49-F238E27FC236}">
                  <a16:creationId xmlns:a16="http://schemas.microsoft.com/office/drawing/2014/main" id="{892DE607-B566-4C78-BB70-658AF2F823BB}"/>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2892393" y="4646477"/>
              <a:ext cx="1065526" cy="330896"/>
            </a:xfrm>
            <a:prstGeom prst="rect">
              <a:avLst/>
            </a:prstGeom>
            <a:noFill/>
            <a:extLst>
              <a:ext uri="{909E8E84-426E-40DD-AFC4-6F175D3DCCD1}">
                <a14:hiddenFill xmlns:a14="http://schemas.microsoft.com/office/drawing/2010/main">
                  <a:solidFill>
                    <a:srgbClr val="FFFFFF"/>
                  </a:solidFill>
                </a14:hiddenFill>
              </a:ext>
            </a:extLst>
          </p:spPr>
        </p:pic>
        <p:pic>
          <p:nvPicPr>
            <p:cNvPr id="67" name="Picture 10" descr="Image result for Ispirer logos">
              <a:extLst>
                <a:ext uri="{FF2B5EF4-FFF2-40B4-BE49-F238E27FC236}">
                  <a16:creationId xmlns:a16="http://schemas.microsoft.com/office/drawing/2014/main" id="{4DCAE8CA-92FA-4D36-90DB-E6701D752EB7}"/>
                </a:ext>
              </a:extLst>
            </p:cNvPr>
            <p:cNvPicPr>
              <a:picLocks noChangeAspect="1" noChangeArrowheads="1"/>
            </p:cNvPicPr>
            <p:nvPr/>
          </p:nvPicPr>
          <p:blipFill rotWithShape="1">
            <a:blip r:embed="rId13">
              <a:clrChange>
                <a:clrFrom>
                  <a:srgbClr val="FFFFFF"/>
                </a:clrFrom>
                <a:clrTo>
                  <a:srgbClr val="FFFFFF">
                    <a:alpha val="0"/>
                  </a:srgbClr>
                </a:clrTo>
              </a:clrChange>
              <a:extLst>
                <a:ext uri="{28A0092B-C50C-407E-A947-70E740481C1C}">
                  <a14:useLocalDpi xmlns:a14="http://schemas.microsoft.com/office/drawing/2010/main" val="0"/>
                </a:ext>
              </a:extLst>
            </a:blip>
            <a:srcRect t="13369" b="12055"/>
            <a:stretch/>
          </p:blipFill>
          <p:spPr bwMode="auto">
            <a:xfrm>
              <a:off x="7377580" y="5213279"/>
              <a:ext cx="1001729" cy="320165"/>
            </a:xfrm>
            <a:prstGeom prst="rect">
              <a:avLst/>
            </a:prstGeom>
            <a:noFill/>
            <a:extLst>
              <a:ext uri="{909E8E84-426E-40DD-AFC4-6F175D3DCCD1}">
                <a14:hiddenFill xmlns:a14="http://schemas.microsoft.com/office/drawing/2010/main">
                  <a:solidFill>
                    <a:srgbClr val="FFFFFF"/>
                  </a:solidFill>
                </a14:hiddenFill>
              </a:ext>
            </a:extLst>
          </p:spPr>
        </p:pic>
        <p:pic>
          <p:nvPicPr>
            <p:cNvPr id="68" name="Picture 14" descr="Image result for Intigua logos">
              <a:extLst>
                <a:ext uri="{FF2B5EF4-FFF2-40B4-BE49-F238E27FC236}">
                  <a16:creationId xmlns:a16="http://schemas.microsoft.com/office/drawing/2014/main" id="{FABA6D60-08FE-45AC-99ED-2C8727EEFBDC}"/>
                </a:ext>
              </a:extLst>
            </p:cNvPr>
            <p:cNvPicPr>
              <a:picLocks noChangeAspect="1" noChangeArrowheads="1"/>
            </p:cNvPicPr>
            <p:nvPr/>
          </p:nvPicPr>
          <p:blipFill rotWithShape="1">
            <a:blip r:embed="rId14">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l="6929" t="22900" r="6597" b="26895"/>
            <a:stretch/>
          </p:blipFill>
          <p:spPr bwMode="auto">
            <a:xfrm>
              <a:off x="9521571" y="4613233"/>
              <a:ext cx="991481" cy="352563"/>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56" descr="A picture containing object&#10;&#10;Description generated with high confidence">
              <a:extLst>
                <a:ext uri="{FF2B5EF4-FFF2-40B4-BE49-F238E27FC236}">
                  <a16:creationId xmlns:a16="http://schemas.microsoft.com/office/drawing/2014/main" id="{FF0ED615-31C7-41FB-B26D-4AB278A2F380}"/>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6063960" y="4105430"/>
              <a:ext cx="1168533" cy="294471"/>
            </a:xfrm>
            <a:prstGeom prst="rect">
              <a:avLst/>
            </a:prstGeom>
          </p:spPr>
        </p:pic>
        <p:pic>
          <p:nvPicPr>
            <p:cNvPr id="59" name="Graphic 58">
              <a:extLst>
                <a:ext uri="{FF2B5EF4-FFF2-40B4-BE49-F238E27FC236}">
                  <a16:creationId xmlns:a16="http://schemas.microsoft.com/office/drawing/2014/main" id="{1B62F56F-58BF-4C14-9D95-DCF64FA20D5C}"/>
                </a:ext>
              </a:extLst>
            </p:cNvPr>
            <p:cNvPicPr>
              <a:picLocks noChangeAspect="1"/>
            </p:cNvPicPr>
            <p:nvPr/>
          </p:nvPicPr>
          <p:blipFill>
            <a:blip r:embed="rId16" cstate="print">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879340" y="4147893"/>
              <a:ext cx="1065526" cy="192810"/>
            </a:xfrm>
            <a:prstGeom prst="rect">
              <a:avLst/>
            </a:prstGeom>
          </p:spPr>
        </p:pic>
        <p:pic>
          <p:nvPicPr>
            <p:cNvPr id="60" name="Picture 2" descr="Image result for stratozono logo">
              <a:extLst>
                <a:ext uri="{FF2B5EF4-FFF2-40B4-BE49-F238E27FC236}">
                  <a16:creationId xmlns:a16="http://schemas.microsoft.com/office/drawing/2014/main" id="{2D072B27-F71E-48D5-A878-B97FEEDE9126}"/>
                </a:ext>
              </a:extLst>
            </p:cNvPr>
            <p:cNvPicPr>
              <a:picLocks noChangeAspect="1" noChangeArrowheads="1"/>
            </p:cNvPicPr>
            <p:nvPr/>
          </p:nvPicPr>
          <p:blipFill rotWithShape="1">
            <a:blip r:embed="rId18">
              <a:clrChange>
                <a:clrFrom>
                  <a:srgbClr val="FFFFFF"/>
                </a:clrFrom>
                <a:clrTo>
                  <a:srgbClr val="FFFFFF">
                    <a:alpha val="0"/>
                  </a:srgbClr>
                </a:clrTo>
              </a:clrChange>
              <a:extLst>
                <a:ext uri="{28A0092B-C50C-407E-A947-70E740481C1C}">
                  <a14:useLocalDpi xmlns:a14="http://schemas.microsoft.com/office/drawing/2010/main" val="0"/>
                </a:ext>
              </a:extLst>
            </a:blip>
            <a:srcRect l="35413" t="61548"/>
            <a:stretch/>
          </p:blipFill>
          <p:spPr bwMode="auto">
            <a:xfrm>
              <a:off x="896112" y="4724036"/>
              <a:ext cx="1218229" cy="164999"/>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16" descr="Image result for BitTitan logos">
              <a:extLst>
                <a:ext uri="{FF2B5EF4-FFF2-40B4-BE49-F238E27FC236}">
                  <a16:creationId xmlns:a16="http://schemas.microsoft.com/office/drawing/2014/main" id="{4ECFBBB8-E322-4E75-82A7-81C9FF48CB2D}"/>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8412887" y="4092583"/>
              <a:ext cx="1228828" cy="320167"/>
            </a:xfrm>
            <a:prstGeom prst="rect">
              <a:avLst/>
            </a:prstGeom>
            <a:noFill/>
            <a:extLst>
              <a:ext uri="{909E8E84-426E-40DD-AFC4-6F175D3DCCD1}">
                <a14:hiddenFill xmlns:a14="http://schemas.microsoft.com/office/drawing/2010/main">
                  <a:solidFill>
                    <a:srgbClr val="FFFFFF"/>
                  </a:solidFill>
                </a14:hiddenFill>
              </a:ext>
            </a:extLst>
          </p:spPr>
        </p:pic>
        <p:sp>
          <p:nvSpPr>
            <p:cNvPr id="84" name="TextBox 83">
              <a:extLst>
                <a:ext uri="{FF2B5EF4-FFF2-40B4-BE49-F238E27FC236}">
                  <a16:creationId xmlns:a16="http://schemas.microsoft.com/office/drawing/2014/main" id="{E9426420-2BBA-4348-8932-D818918EE047}"/>
                </a:ext>
              </a:extLst>
            </p:cNvPr>
            <p:cNvSpPr txBox="1"/>
            <p:nvPr/>
          </p:nvSpPr>
          <p:spPr>
            <a:xfrm>
              <a:off x="1643085" y="3525654"/>
              <a:ext cx="9035584" cy="301223"/>
            </a:xfrm>
            <a:prstGeom prst="rect">
              <a:avLst/>
            </a:prstGeom>
            <a:noFill/>
            <a:ln w="15875" cap="sq">
              <a:noFill/>
              <a:miter lim="800000"/>
            </a:ln>
          </p:spPr>
          <p:txBody>
            <a:bodyPr wrap="square" lIns="89630" tIns="0" rIns="89630" bIns="0" rtlCol="0" anchor="ctr" anchorCtr="0">
              <a:no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2000" b="1" i="0" u="none" strike="noStrike" kern="1200" cap="none" spc="-20" normalizeH="0" baseline="0" noProof="0">
                  <a:ln w="3175">
                    <a:noFill/>
                  </a:ln>
                  <a:solidFill>
                    <a:srgbClr val="0078D4"/>
                  </a:solidFill>
                  <a:effectLst/>
                  <a:uLnTx/>
                  <a:uFillTx/>
                  <a:latin typeface="Segoe UI Semibold"/>
                  <a:ea typeface="+mn-ea"/>
                  <a:cs typeface="Segoe UI" pitchFamily="34" charset="0"/>
                </a:rPr>
                <a:t>We embrace ISV solutions</a:t>
              </a:r>
            </a:p>
          </p:txBody>
        </p:sp>
        <p:pic>
          <p:nvPicPr>
            <p:cNvPr id="86" name="Picture 2" descr="Image result for zerto png logo">
              <a:extLst>
                <a:ext uri="{FF2B5EF4-FFF2-40B4-BE49-F238E27FC236}">
                  <a16:creationId xmlns:a16="http://schemas.microsoft.com/office/drawing/2014/main" id="{46D57640-BE85-4605-8977-4349D62DD724}"/>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5761199" y="4752053"/>
              <a:ext cx="547258" cy="146802"/>
            </a:xfrm>
            <a:prstGeom prst="rect">
              <a:avLst/>
            </a:prstGeom>
            <a:noFill/>
            <a:extLst>
              <a:ext uri="{909E8E84-426E-40DD-AFC4-6F175D3DCCD1}">
                <a14:hiddenFill xmlns:a14="http://schemas.microsoft.com/office/drawing/2010/main">
                  <a:solidFill>
                    <a:srgbClr val="FFFFFF"/>
                  </a:solidFill>
                </a14:hiddenFill>
              </a:ext>
            </a:extLst>
          </p:spPr>
        </p:pic>
      </p:grpSp>
      <p:sp>
        <p:nvSpPr>
          <p:cNvPr id="117" name="TextBox 116">
            <a:extLst>
              <a:ext uri="{FF2B5EF4-FFF2-40B4-BE49-F238E27FC236}">
                <a16:creationId xmlns:a16="http://schemas.microsoft.com/office/drawing/2014/main" id="{7E54834A-522E-4915-A13E-147834CD97F3}"/>
              </a:ext>
            </a:extLst>
          </p:cNvPr>
          <p:cNvSpPr txBox="1"/>
          <p:nvPr/>
        </p:nvSpPr>
        <p:spPr>
          <a:xfrm>
            <a:off x="969018" y="1892953"/>
            <a:ext cx="1656323" cy="548640"/>
          </a:xfrm>
          <a:prstGeom prst="rect">
            <a:avLst/>
          </a:prstGeom>
          <a:noFill/>
        </p:spPr>
        <p:txBody>
          <a:bodyPr wrap="square" lIns="179259" tIns="143407" rIns="179259" bIns="143407" rtlCol="0" anchor="ctr">
            <a:noAutofit/>
          </a:bodyPr>
          <a:lstStyle/>
          <a:p>
            <a:pPr marL="0" marR="0" lvl="0" indent="0" algn="l" defTabSz="914192" rtl="0" eaLnBrk="1" fontAlgn="auto" latinLnBrk="0" hangingPunct="1">
              <a:lnSpc>
                <a:spcPct val="90000"/>
              </a:lnSpc>
              <a:spcBef>
                <a:spcPts val="0"/>
              </a:spcBef>
              <a:spcAft>
                <a:spcPts val="588"/>
              </a:spcAft>
              <a:buClrTx/>
              <a:buSzTx/>
              <a:buFontTx/>
              <a:buNone/>
              <a:tabLst/>
              <a:defRPr/>
            </a:pPr>
            <a:r>
              <a:rPr kumimoji="0" lang="en-US" sz="2000" b="0" i="0" u="none" strike="noStrike" kern="1200" cap="none" spc="0" normalizeH="0" baseline="0" noProof="0">
                <a:ln>
                  <a:noFill/>
                </a:ln>
                <a:gradFill>
                  <a:gsLst>
                    <a:gs pos="21429">
                      <a:srgbClr val="1A1A1A"/>
                    </a:gs>
                    <a:gs pos="43000">
                      <a:srgbClr val="1A1A1A"/>
                    </a:gs>
                  </a:gsLst>
                  <a:lin ang="5400000" scaled="1"/>
                </a:gradFill>
                <a:effectLst/>
                <a:uLnTx/>
                <a:uFillTx/>
                <a:latin typeface="Segoe UI" panose="020B0502040204020203" pitchFamily="34" charset="0"/>
                <a:ea typeface="+mn-ea"/>
                <a:cs typeface="Segoe UI" panose="020B0502040204020203" pitchFamily="34" charset="0"/>
              </a:rPr>
              <a:t>Assess</a:t>
            </a:r>
          </a:p>
        </p:txBody>
      </p:sp>
      <p:cxnSp>
        <p:nvCxnSpPr>
          <p:cNvPr id="120" name="Straight Connector 119">
            <a:extLst>
              <a:ext uri="{FF2B5EF4-FFF2-40B4-BE49-F238E27FC236}">
                <a16:creationId xmlns:a16="http://schemas.microsoft.com/office/drawing/2014/main" id="{92BCEDC1-3995-4D8E-99CB-48048D993C55}"/>
              </a:ext>
            </a:extLst>
          </p:cNvPr>
          <p:cNvCxnSpPr>
            <a:cxnSpLocks/>
          </p:cNvCxnSpPr>
          <p:nvPr/>
        </p:nvCxnSpPr>
        <p:spPr>
          <a:xfrm>
            <a:off x="485973" y="2520359"/>
            <a:ext cx="1712697" cy="0"/>
          </a:xfrm>
          <a:prstGeom prst="line">
            <a:avLst/>
          </a:prstGeom>
          <a:noFill/>
          <a:ln w="12700" cap="flat" cmpd="sng" algn="ctr">
            <a:solidFill>
              <a:schemeClr val="accent6"/>
            </a:solidFill>
            <a:prstDash val="solid"/>
            <a:headEnd type="none"/>
            <a:tailEnd type="none"/>
          </a:ln>
          <a:effectLst/>
        </p:spPr>
      </p:cxnSp>
      <p:sp>
        <p:nvSpPr>
          <p:cNvPr id="61" name="Rectangle 60">
            <a:extLst>
              <a:ext uri="{FF2B5EF4-FFF2-40B4-BE49-F238E27FC236}">
                <a16:creationId xmlns:a16="http://schemas.microsoft.com/office/drawing/2014/main" id="{20AF6C35-07C0-4FD2-AB13-431E5E3EAC82}"/>
              </a:ext>
            </a:extLst>
          </p:cNvPr>
          <p:cNvSpPr/>
          <p:nvPr/>
        </p:nvSpPr>
        <p:spPr bwMode="auto">
          <a:xfrm>
            <a:off x="9676733" y="1892953"/>
            <a:ext cx="2051489" cy="54864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92" rtl="0" eaLnBrk="1" fontAlgn="base" latinLnBrk="0" hangingPunct="1">
              <a:lnSpc>
                <a:spcPct val="90000"/>
              </a:lnSpc>
              <a:spcBef>
                <a:spcPct val="0"/>
              </a:spcBef>
              <a:spcAft>
                <a:spcPts val="588"/>
              </a:spcAft>
              <a:buClrTx/>
              <a:buSzTx/>
              <a:buFontTx/>
              <a:buNone/>
              <a:tabLst/>
              <a:defRPr/>
            </a:pPr>
            <a:r>
              <a:rPr kumimoji="0" lang="en-US" sz="2000" b="0" i="0" u="none" strike="noStrike" kern="1200" cap="none" spc="0" normalizeH="0" baseline="0" noProof="0">
                <a:ln>
                  <a:noFill/>
                </a:ln>
                <a:gradFill>
                  <a:gsLst>
                    <a:gs pos="21429">
                      <a:srgbClr val="1A1A1A"/>
                    </a:gs>
                    <a:gs pos="43000">
                      <a:srgbClr val="1A1A1A"/>
                    </a:gs>
                  </a:gsLst>
                  <a:lin ang="5400000" scaled="1"/>
                </a:gradFill>
                <a:effectLst/>
                <a:uLnTx/>
                <a:uFillTx/>
                <a:latin typeface="Segoe UI" panose="020B0502040204020203" pitchFamily="34" charset="0"/>
                <a:ea typeface="+mn-ea"/>
                <a:cs typeface="Segoe UI" panose="020B0502040204020203" pitchFamily="34" charset="0"/>
              </a:rPr>
              <a:t>Secure &amp; Manage</a:t>
            </a:r>
          </a:p>
        </p:txBody>
      </p:sp>
      <p:cxnSp>
        <p:nvCxnSpPr>
          <p:cNvPr id="78" name="Straight Connector 77">
            <a:extLst>
              <a:ext uri="{FF2B5EF4-FFF2-40B4-BE49-F238E27FC236}">
                <a16:creationId xmlns:a16="http://schemas.microsoft.com/office/drawing/2014/main" id="{5139492D-80FB-4AC9-8F16-7E0494C5151A}"/>
              </a:ext>
            </a:extLst>
          </p:cNvPr>
          <p:cNvCxnSpPr>
            <a:cxnSpLocks/>
          </p:cNvCxnSpPr>
          <p:nvPr/>
        </p:nvCxnSpPr>
        <p:spPr>
          <a:xfrm>
            <a:off x="9051029" y="2520359"/>
            <a:ext cx="1808799" cy="0"/>
          </a:xfrm>
          <a:prstGeom prst="line">
            <a:avLst/>
          </a:prstGeom>
          <a:noFill/>
          <a:ln w="12700" cap="flat" cmpd="sng" algn="ctr">
            <a:solidFill>
              <a:schemeClr val="accent6"/>
            </a:solidFill>
            <a:prstDash val="solid"/>
            <a:headEnd type="none"/>
            <a:tailEnd type="none"/>
          </a:ln>
          <a:effectLst/>
        </p:spPr>
      </p:cxnSp>
      <p:sp>
        <p:nvSpPr>
          <p:cNvPr id="100" name="Rectangle 99">
            <a:extLst>
              <a:ext uri="{FF2B5EF4-FFF2-40B4-BE49-F238E27FC236}">
                <a16:creationId xmlns:a16="http://schemas.microsoft.com/office/drawing/2014/main" id="{34348E7D-C2D0-47BC-A8E2-EABB0E1ED04B}"/>
              </a:ext>
            </a:extLst>
          </p:cNvPr>
          <p:cNvSpPr/>
          <p:nvPr/>
        </p:nvSpPr>
        <p:spPr>
          <a:xfrm>
            <a:off x="485973" y="3016008"/>
            <a:ext cx="2744564" cy="276999"/>
          </a:xfrm>
          <a:prstGeom prst="rect">
            <a:avLst/>
          </a:prstGeom>
        </p:spPr>
        <p:txBody>
          <a:bodyPr wrap="square">
            <a:sp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1429">
                      <a:srgbClr val="1A1A1A"/>
                    </a:gs>
                    <a:gs pos="43000">
                      <a:srgbClr val="1A1A1A"/>
                    </a:gs>
                  </a:gsLst>
                  <a:lin ang="5400000" scaled="1"/>
                </a:gradFill>
                <a:effectLst/>
                <a:uLnTx/>
                <a:uFillTx/>
                <a:latin typeface="Segoe UI" charset="0"/>
                <a:ea typeface="+mn-ea"/>
                <a:cs typeface="Segoe UI" charset="0"/>
              </a:rPr>
              <a:t>Data Migration Assistant (DMA)</a:t>
            </a:r>
          </a:p>
        </p:txBody>
      </p:sp>
      <p:sp>
        <p:nvSpPr>
          <p:cNvPr id="102" name="Rectangle 101">
            <a:extLst>
              <a:ext uri="{FF2B5EF4-FFF2-40B4-BE49-F238E27FC236}">
                <a16:creationId xmlns:a16="http://schemas.microsoft.com/office/drawing/2014/main" id="{E3A831F2-FB7C-4E76-8C25-3BB9CE628BAC}"/>
              </a:ext>
            </a:extLst>
          </p:cNvPr>
          <p:cNvSpPr/>
          <p:nvPr/>
        </p:nvSpPr>
        <p:spPr>
          <a:xfrm>
            <a:off x="485973" y="2610323"/>
            <a:ext cx="2380928" cy="276999"/>
          </a:xfrm>
          <a:prstGeom prst="rect">
            <a:avLst/>
          </a:prstGeom>
        </p:spPr>
        <p:txBody>
          <a:bodyPr wrap="square">
            <a:sp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1429">
                      <a:srgbClr val="1A1A1A"/>
                    </a:gs>
                    <a:gs pos="43000">
                      <a:srgbClr val="1A1A1A"/>
                    </a:gs>
                  </a:gsLst>
                  <a:lin ang="5400000" scaled="1"/>
                </a:gradFill>
                <a:effectLst/>
                <a:uLnTx/>
                <a:uFillTx/>
                <a:latin typeface="Segoe UI" charset="0"/>
                <a:ea typeface="+mn-ea"/>
                <a:cs typeface="Segoe UI" charset="0"/>
              </a:rPr>
              <a:t>Azure Migrate</a:t>
            </a:r>
          </a:p>
        </p:txBody>
      </p:sp>
      <p:sp>
        <p:nvSpPr>
          <p:cNvPr id="50" name="Rectangle 49">
            <a:extLst>
              <a:ext uri="{FF2B5EF4-FFF2-40B4-BE49-F238E27FC236}">
                <a16:creationId xmlns:a16="http://schemas.microsoft.com/office/drawing/2014/main" id="{73CB86B9-F777-4587-9C18-EAD6B6F390A8}"/>
              </a:ext>
            </a:extLst>
          </p:cNvPr>
          <p:cNvSpPr/>
          <p:nvPr/>
        </p:nvSpPr>
        <p:spPr>
          <a:xfrm>
            <a:off x="485973" y="3395427"/>
            <a:ext cx="3082005" cy="276999"/>
          </a:xfrm>
          <a:prstGeom prst="rect">
            <a:avLst/>
          </a:prstGeom>
        </p:spPr>
        <p:txBody>
          <a:bodyPr wrap="square">
            <a:sp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1429">
                      <a:srgbClr val="1A1A1A"/>
                    </a:gs>
                    <a:gs pos="43000">
                      <a:srgbClr val="1A1A1A"/>
                    </a:gs>
                  </a:gsLst>
                  <a:lin ang="5400000" scaled="1"/>
                </a:gradFill>
                <a:effectLst/>
                <a:uLnTx/>
                <a:uFillTx/>
                <a:latin typeface="Segoe UI" charset="0"/>
                <a:ea typeface="+mn-ea"/>
                <a:cs typeface="Segoe UI" charset="0"/>
              </a:rPr>
              <a:t>SQL Server Migration Assistant (SSMA)</a:t>
            </a:r>
          </a:p>
        </p:txBody>
      </p:sp>
      <p:sp>
        <p:nvSpPr>
          <p:cNvPr id="80" name="TextBox 79">
            <a:extLst>
              <a:ext uri="{FF2B5EF4-FFF2-40B4-BE49-F238E27FC236}">
                <a16:creationId xmlns:a16="http://schemas.microsoft.com/office/drawing/2014/main" id="{07DEFF64-E7FF-4255-ABCE-50C055349CAA}"/>
              </a:ext>
            </a:extLst>
          </p:cNvPr>
          <p:cNvSpPr txBox="1"/>
          <p:nvPr/>
        </p:nvSpPr>
        <p:spPr>
          <a:xfrm>
            <a:off x="8970159" y="2638659"/>
            <a:ext cx="2930126" cy="646331"/>
          </a:xfrm>
          <a:prstGeom prst="rect">
            <a:avLst/>
          </a:prstGeom>
          <a:noFill/>
        </p:spPr>
        <p:txBody>
          <a:bodyPr wrap="square" rtlCol="0">
            <a:spAutoFit/>
          </a:bodyPr>
          <a:lstStyle>
            <a:defPPr>
              <a:defRPr lang="en-US"/>
            </a:defPPr>
            <a:lvl1pPr lvl="0" algn="ctr" defTabSz="914016">
              <a:defRPr sz="1600">
                <a:solidFill>
                  <a:srgbClr val="1A1A1A"/>
                </a:solidFill>
                <a:latin typeface="Segoe UI Semibold" panose="020B0702040204020203" pitchFamily="34" charset="0"/>
                <a:cs typeface="Segoe UI Semibold" panose="020B0702040204020203" pitchFamily="34" charset="0"/>
              </a:defRPr>
            </a:lvl1pPr>
          </a:lstStyle>
          <a:p>
            <a:pPr marL="53975" marR="0" lvl="0" indent="-53975" algn="l" defTabSz="91401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1429">
                      <a:srgbClr val="1A1A1A"/>
                    </a:gs>
                    <a:gs pos="43000">
                      <a:srgbClr val="1A1A1A"/>
                    </a:gs>
                  </a:gsLst>
                  <a:lin ang="5400000" scaled="1"/>
                </a:gradFill>
                <a:effectLst/>
                <a:uLnTx/>
                <a:uFillTx/>
                <a:latin typeface="Segoe UI" charset="0"/>
                <a:ea typeface="+mn-ea"/>
                <a:cs typeface="Segoe UI" charset="0"/>
              </a:rPr>
              <a:t>Azure Security &amp; Management</a:t>
            </a:r>
          </a:p>
          <a:p>
            <a:pPr marL="0" marR="0" lvl="0" indent="0" algn="l" defTabSz="91401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1429">
                      <a:srgbClr val="1A1A1A"/>
                    </a:gs>
                    <a:gs pos="43000">
                      <a:srgbClr val="1A1A1A"/>
                    </a:gs>
                  </a:gsLst>
                  <a:lin ang="5400000" scaled="1"/>
                </a:gradFill>
                <a:effectLst/>
                <a:uLnTx/>
                <a:uFillTx/>
                <a:latin typeface="Segoe UI" charset="0"/>
                <a:ea typeface="+mn-ea"/>
                <a:cs typeface="Segoe UI" charset="0"/>
              </a:rPr>
              <a:t>(e.g., Blueprint, Security Center, </a:t>
            </a:r>
            <a:br>
              <a:rPr kumimoji="0" lang="en-US" sz="1200" b="0" i="0" u="none" strike="noStrike" kern="1200" cap="none" spc="0" normalizeH="0" baseline="0" noProof="0" dirty="0">
                <a:ln>
                  <a:noFill/>
                </a:ln>
                <a:gradFill>
                  <a:gsLst>
                    <a:gs pos="21429">
                      <a:srgbClr val="1A1A1A"/>
                    </a:gs>
                    <a:gs pos="43000">
                      <a:srgbClr val="1A1A1A"/>
                    </a:gs>
                  </a:gsLst>
                  <a:lin ang="5400000" scaled="1"/>
                </a:gradFill>
                <a:effectLst/>
                <a:uLnTx/>
                <a:uFillTx/>
                <a:latin typeface="Segoe UI" charset="0"/>
                <a:ea typeface="+mn-ea"/>
                <a:cs typeface="Segoe UI" charset="0"/>
              </a:rPr>
            </a:br>
            <a:r>
              <a:rPr kumimoji="0" lang="en-US" sz="1200" b="0" i="0" u="none" strike="noStrike" kern="1200" cap="none" spc="0" normalizeH="0" baseline="0" noProof="0" dirty="0">
                <a:ln>
                  <a:noFill/>
                </a:ln>
                <a:gradFill>
                  <a:gsLst>
                    <a:gs pos="21429">
                      <a:srgbClr val="1A1A1A"/>
                    </a:gs>
                    <a:gs pos="43000">
                      <a:srgbClr val="1A1A1A"/>
                    </a:gs>
                  </a:gsLst>
                  <a:lin ang="5400000" scaled="1"/>
                </a:gradFill>
                <a:effectLst/>
                <a:uLnTx/>
                <a:uFillTx/>
                <a:latin typeface="Segoe UI" charset="0"/>
                <a:ea typeface="+mn-ea"/>
                <a:cs typeface="Segoe UI" charset="0"/>
              </a:rPr>
              <a:t>Backup, Monitor)</a:t>
            </a:r>
          </a:p>
        </p:txBody>
      </p:sp>
      <p:sp>
        <p:nvSpPr>
          <p:cNvPr id="118" name="TextBox 117">
            <a:extLst>
              <a:ext uri="{FF2B5EF4-FFF2-40B4-BE49-F238E27FC236}">
                <a16:creationId xmlns:a16="http://schemas.microsoft.com/office/drawing/2014/main" id="{497CCBF8-A3A2-4B00-9E0B-C0BB0C25F04E}"/>
              </a:ext>
            </a:extLst>
          </p:cNvPr>
          <p:cNvSpPr txBox="1"/>
          <p:nvPr/>
        </p:nvSpPr>
        <p:spPr>
          <a:xfrm>
            <a:off x="3791140" y="1892953"/>
            <a:ext cx="1656323" cy="548640"/>
          </a:xfrm>
          <a:prstGeom prst="rect">
            <a:avLst/>
          </a:prstGeom>
          <a:noFill/>
        </p:spPr>
        <p:txBody>
          <a:bodyPr wrap="square" lIns="179259" tIns="143407" rIns="179259" bIns="143407" rtlCol="0" anchor="ctr">
            <a:no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2000" b="0" i="0" u="none" strike="noStrike" kern="1200" cap="none" spc="0" normalizeH="0" baseline="0" noProof="0">
                <a:ln>
                  <a:noFill/>
                </a:ln>
                <a:gradFill>
                  <a:gsLst>
                    <a:gs pos="21429">
                      <a:srgbClr val="1A1A1A"/>
                    </a:gs>
                    <a:gs pos="43000">
                      <a:srgbClr val="1A1A1A"/>
                    </a:gs>
                  </a:gsLst>
                  <a:lin ang="5400000" scaled="1"/>
                </a:gradFill>
                <a:effectLst/>
                <a:uLnTx/>
                <a:uFillTx/>
                <a:latin typeface="Segoe UI" panose="020B0502040204020203" pitchFamily="34" charset="0"/>
                <a:ea typeface="+mn-ea"/>
                <a:cs typeface="Segoe UI" panose="020B0502040204020203" pitchFamily="34" charset="0"/>
              </a:rPr>
              <a:t>Migrate</a:t>
            </a:r>
          </a:p>
        </p:txBody>
      </p:sp>
      <p:cxnSp>
        <p:nvCxnSpPr>
          <p:cNvPr id="121" name="Straight Connector 120">
            <a:extLst>
              <a:ext uri="{FF2B5EF4-FFF2-40B4-BE49-F238E27FC236}">
                <a16:creationId xmlns:a16="http://schemas.microsoft.com/office/drawing/2014/main" id="{AA57EC7A-A298-4405-8547-127CA942306C}"/>
              </a:ext>
            </a:extLst>
          </p:cNvPr>
          <p:cNvCxnSpPr>
            <a:cxnSpLocks/>
          </p:cNvCxnSpPr>
          <p:nvPr/>
        </p:nvCxnSpPr>
        <p:spPr>
          <a:xfrm>
            <a:off x="3401390" y="2520359"/>
            <a:ext cx="1707549" cy="0"/>
          </a:xfrm>
          <a:prstGeom prst="line">
            <a:avLst/>
          </a:prstGeom>
          <a:noFill/>
          <a:ln w="12700" cap="flat" cmpd="sng" algn="ctr">
            <a:solidFill>
              <a:schemeClr val="accent6"/>
            </a:solidFill>
            <a:prstDash val="solid"/>
            <a:headEnd type="none"/>
            <a:tailEnd type="none"/>
          </a:ln>
          <a:effectLst/>
        </p:spPr>
      </p:cxnSp>
      <p:sp>
        <p:nvSpPr>
          <p:cNvPr id="94" name="TextBox 93">
            <a:extLst>
              <a:ext uri="{FF2B5EF4-FFF2-40B4-BE49-F238E27FC236}">
                <a16:creationId xmlns:a16="http://schemas.microsoft.com/office/drawing/2014/main" id="{6CF0D7C2-5519-4B92-9385-37A37F75F960}"/>
              </a:ext>
            </a:extLst>
          </p:cNvPr>
          <p:cNvSpPr txBox="1"/>
          <p:nvPr/>
        </p:nvSpPr>
        <p:spPr>
          <a:xfrm>
            <a:off x="3329369" y="3016008"/>
            <a:ext cx="2601817" cy="276999"/>
          </a:xfrm>
          <a:prstGeom prst="rect">
            <a:avLst/>
          </a:prstGeom>
        </p:spPr>
        <p:txBody>
          <a:bodyPr wrap="square">
            <a:spAutoFit/>
          </a:bodyPr>
          <a:lstStyle>
            <a:defPPr>
              <a:defRPr lang="en-US"/>
            </a:defPPr>
            <a:lvl1pPr marR="0" lvl="0" indent="0" algn="ctr" defTabSz="914016" fontAlgn="auto">
              <a:lnSpc>
                <a:spcPct val="100000"/>
              </a:lnSpc>
              <a:spcBef>
                <a:spcPts val="0"/>
              </a:spcBef>
              <a:spcAft>
                <a:spcPts val="0"/>
              </a:spcAft>
              <a:buClrTx/>
              <a:buSzTx/>
              <a:buFontTx/>
              <a:buNone/>
              <a:tabLst/>
              <a:defRPr sz="1600">
                <a:solidFill>
                  <a:srgbClr val="1A1A1A"/>
                </a:solidFill>
                <a:latin typeface="Segoe UI Semibold" panose="020B0702040204020203" pitchFamily="34" charset="0"/>
                <a:cs typeface="Segoe UI Semibold" panose="020B0702040204020203" pitchFamily="34" charset="0"/>
              </a:defRPr>
            </a:lvl1pPr>
          </a:lstStyle>
          <a:p>
            <a:pPr marL="0" marR="0" lvl="0" indent="0" algn="l" defTabSz="91401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1429">
                      <a:srgbClr val="1A1A1A"/>
                    </a:gs>
                    <a:gs pos="43000">
                      <a:srgbClr val="1A1A1A"/>
                    </a:gs>
                  </a:gsLst>
                  <a:lin ang="5400000" scaled="1"/>
                </a:gradFill>
                <a:effectLst/>
                <a:uLnTx/>
                <a:uFillTx/>
                <a:latin typeface="Segoe UI" charset="0"/>
                <a:ea typeface="+mn-ea"/>
                <a:cs typeface="Segoe UI" charset="0"/>
              </a:rPr>
              <a:t>Azure Database Migration Service</a:t>
            </a:r>
          </a:p>
        </p:txBody>
      </p:sp>
      <p:sp>
        <p:nvSpPr>
          <p:cNvPr id="103" name="Rectangle 102">
            <a:extLst>
              <a:ext uri="{FF2B5EF4-FFF2-40B4-BE49-F238E27FC236}">
                <a16:creationId xmlns:a16="http://schemas.microsoft.com/office/drawing/2014/main" id="{A9E3B57E-D978-45D8-A421-56A11682DD96}"/>
              </a:ext>
            </a:extLst>
          </p:cNvPr>
          <p:cNvSpPr/>
          <p:nvPr/>
        </p:nvSpPr>
        <p:spPr>
          <a:xfrm>
            <a:off x="3329368" y="2605283"/>
            <a:ext cx="2169643" cy="276999"/>
          </a:xfrm>
          <a:prstGeom prst="rect">
            <a:avLst/>
          </a:prstGeom>
        </p:spPr>
        <p:txBody>
          <a:bodyPr wrap="square">
            <a:sp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1429">
                      <a:srgbClr val="1A1A1A"/>
                    </a:gs>
                    <a:gs pos="43000">
                      <a:srgbClr val="1A1A1A"/>
                    </a:gs>
                  </a:gsLst>
                  <a:lin ang="5400000" scaled="1"/>
                </a:gradFill>
                <a:effectLst/>
                <a:uLnTx/>
                <a:uFillTx/>
                <a:latin typeface="Segoe UI" charset="0"/>
                <a:ea typeface="+mn-ea"/>
                <a:cs typeface="Segoe UI" charset="0"/>
              </a:rPr>
              <a:t>Azure Site Recovery (ASR)</a:t>
            </a:r>
          </a:p>
        </p:txBody>
      </p:sp>
      <p:sp>
        <p:nvSpPr>
          <p:cNvPr id="110" name="TextBox 109">
            <a:extLst>
              <a:ext uri="{FF2B5EF4-FFF2-40B4-BE49-F238E27FC236}">
                <a16:creationId xmlns:a16="http://schemas.microsoft.com/office/drawing/2014/main" id="{12EA37F1-275D-4BE3-97D8-B44BE30F1EFB}"/>
              </a:ext>
            </a:extLst>
          </p:cNvPr>
          <p:cNvSpPr txBox="1"/>
          <p:nvPr/>
        </p:nvSpPr>
        <p:spPr>
          <a:xfrm>
            <a:off x="3329369" y="3395427"/>
            <a:ext cx="2718298" cy="276999"/>
          </a:xfrm>
          <a:prstGeom prst="rect">
            <a:avLst/>
          </a:prstGeom>
          <a:noFill/>
        </p:spPr>
        <p:txBody>
          <a:bodyPr wrap="square" rtlCol="0">
            <a:sp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1429">
                      <a:srgbClr val="1A1A1A"/>
                    </a:gs>
                    <a:gs pos="43000">
                      <a:srgbClr val="1A1A1A"/>
                    </a:gs>
                  </a:gsLst>
                  <a:lin ang="5400000" scaled="1"/>
                </a:gradFill>
                <a:effectLst/>
                <a:uLnTx/>
                <a:uFillTx/>
                <a:latin typeface="Segoe UI" charset="0"/>
                <a:ea typeface="+mn-ea"/>
                <a:cs typeface="Segoe UI" charset="0"/>
              </a:rPr>
              <a:t>Azure Data Box</a:t>
            </a:r>
          </a:p>
        </p:txBody>
      </p:sp>
      <p:sp>
        <p:nvSpPr>
          <p:cNvPr id="119" name="TextBox 118">
            <a:extLst>
              <a:ext uri="{FF2B5EF4-FFF2-40B4-BE49-F238E27FC236}">
                <a16:creationId xmlns:a16="http://schemas.microsoft.com/office/drawing/2014/main" id="{AF8CFA70-C576-4DC3-9B5B-E4C7372D0ABA}"/>
              </a:ext>
            </a:extLst>
          </p:cNvPr>
          <p:cNvSpPr txBox="1"/>
          <p:nvPr/>
        </p:nvSpPr>
        <p:spPr>
          <a:xfrm>
            <a:off x="6548119" y="1892953"/>
            <a:ext cx="1656323" cy="548640"/>
          </a:xfrm>
          <a:prstGeom prst="rect">
            <a:avLst/>
          </a:prstGeom>
          <a:noFill/>
        </p:spPr>
        <p:txBody>
          <a:bodyPr wrap="square" lIns="179259" tIns="143407" rIns="179259" bIns="143407" rtlCol="0" anchor="ctr">
            <a:no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2000" b="0" i="0" u="none" strike="noStrike" kern="1200" cap="none" spc="0" normalizeH="0" baseline="0" noProof="0">
                <a:ln>
                  <a:noFill/>
                </a:ln>
                <a:gradFill>
                  <a:gsLst>
                    <a:gs pos="21429">
                      <a:srgbClr val="1A1A1A"/>
                    </a:gs>
                    <a:gs pos="43000">
                      <a:srgbClr val="1A1A1A"/>
                    </a:gs>
                  </a:gsLst>
                  <a:lin ang="5400000" scaled="1"/>
                </a:gradFill>
                <a:effectLst/>
                <a:uLnTx/>
                <a:uFillTx/>
                <a:latin typeface="Segoe UI" panose="020B0502040204020203" pitchFamily="34" charset="0"/>
                <a:ea typeface="+mn-ea"/>
                <a:cs typeface="Segoe UI" panose="020B0502040204020203" pitchFamily="34" charset="0"/>
              </a:rPr>
              <a:t>Optimize</a:t>
            </a:r>
          </a:p>
        </p:txBody>
      </p:sp>
      <p:cxnSp>
        <p:nvCxnSpPr>
          <p:cNvPr id="122" name="Straight Connector 121">
            <a:extLst>
              <a:ext uri="{FF2B5EF4-FFF2-40B4-BE49-F238E27FC236}">
                <a16:creationId xmlns:a16="http://schemas.microsoft.com/office/drawing/2014/main" id="{AE6A23C6-FFE1-4782-BB29-765C6AB4CDAE}"/>
              </a:ext>
            </a:extLst>
          </p:cNvPr>
          <p:cNvCxnSpPr>
            <a:cxnSpLocks/>
          </p:cNvCxnSpPr>
          <p:nvPr/>
        </p:nvCxnSpPr>
        <p:spPr>
          <a:xfrm>
            <a:off x="6237569" y="2520359"/>
            <a:ext cx="1742512" cy="0"/>
          </a:xfrm>
          <a:prstGeom prst="line">
            <a:avLst/>
          </a:prstGeom>
          <a:noFill/>
          <a:ln w="12700" cap="flat" cmpd="sng" algn="ctr">
            <a:solidFill>
              <a:schemeClr val="accent6"/>
            </a:solidFill>
            <a:prstDash val="solid"/>
            <a:headEnd type="none"/>
            <a:tailEnd type="none"/>
          </a:ln>
          <a:effectLst/>
        </p:spPr>
      </p:cxnSp>
      <p:sp>
        <p:nvSpPr>
          <p:cNvPr id="95" name="TextBox 94">
            <a:extLst>
              <a:ext uri="{FF2B5EF4-FFF2-40B4-BE49-F238E27FC236}">
                <a16:creationId xmlns:a16="http://schemas.microsoft.com/office/drawing/2014/main" id="{780F2EB9-316E-474B-8356-D0EE9758820F}"/>
              </a:ext>
            </a:extLst>
          </p:cNvPr>
          <p:cNvSpPr txBox="1"/>
          <p:nvPr/>
        </p:nvSpPr>
        <p:spPr>
          <a:xfrm>
            <a:off x="6149153" y="2638659"/>
            <a:ext cx="2468880" cy="646331"/>
          </a:xfrm>
          <a:prstGeom prst="rect">
            <a:avLst/>
          </a:prstGeom>
          <a:noFill/>
        </p:spPr>
        <p:txBody>
          <a:bodyPr wrap="square" rtlCol="0">
            <a:spAutoFit/>
          </a:bodyPr>
          <a:lstStyle>
            <a:defPPr>
              <a:defRPr lang="en-US"/>
            </a:defPPr>
            <a:lvl1pPr lvl="0" algn="ctr" defTabSz="914016">
              <a:defRPr sz="1400">
                <a:solidFill>
                  <a:schemeClr val="tx2"/>
                </a:solidFill>
                <a:latin typeface="Segoe UI" charset="0"/>
                <a:cs typeface="Segoe UI" charset="0"/>
              </a:defRPr>
            </a:lvl1pPr>
          </a:lstStyle>
          <a:p>
            <a:pPr marL="0" marR="0" lvl="0" indent="0" algn="l" defTabSz="91401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1429">
                      <a:srgbClr val="1A1A1A"/>
                    </a:gs>
                    <a:gs pos="43000">
                      <a:srgbClr val="1A1A1A"/>
                    </a:gs>
                  </a:gsLst>
                  <a:lin ang="5400000" scaled="1"/>
                </a:gradFill>
                <a:effectLst/>
                <a:uLnTx/>
                <a:uFillTx/>
                <a:latin typeface="Segoe UI" charset="0"/>
                <a:ea typeface="+mn-ea"/>
                <a:cs typeface="Segoe UI" charset="0"/>
              </a:rPr>
              <a:t>Azure Cost Management</a:t>
            </a:r>
          </a:p>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gradFill>
                <a:gsLst>
                  <a:gs pos="21429">
                    <a:srgbClr val="1A1A1A"/>
                  </a:gs>
                  <a:gs pos="43000">
                    <a:srgbClr val="1A1A1A"/>
                  </a:gs>
                </a:gsLst>
                <a:lin ang="5400000" scaled="1"/>
              </a:gradFill>
              <a:effectLst/>
              <a:uLnTx/>
              <a:uFillTx/>
              <a:latin typeface="Segoe UI" charset="0"/>
              <a:ea typeface="+mn-ea"/>
              <a:cs typeface="Segoe UI" charset="0"/>
            </a:endParaRPr>
          </a:p>
          <a:p>
            <a:pPr marL="0" marR="0" lvl="0" indent="0" algn="l" defTabSz="91401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1429">
                      <a:srgbClr val="1A1A1A"/>
                    </a:gs>
                    <a:gs pos="43000">
                      <a:srgbClr val="1A1A1A"/>
                    </a:gs>
                  </a:gsLst>
                  <a:lin ang="5400000" scaled="1"/>
                </a:gradFill>
                <a:effectLst/>
                <a:uLnTx/>
                <a:uFillTx/>
                <a:latin typeface="Segoe UI" charset="0"/>
                <a:ea typeface="+mn-ea"/>
                <a:cs typeface="Segoe UI" charset="0"/>
              </a:rPr>
              <a:t>Azure Advisor </a:t>
            </a:r>
          </a:p>
        </p:txBody>
      </p:sp>
      <p:sp>
        <p:nvSpPr>
          <p:cNvPr id="138" name="Arrow: Chevron 137">
            <a:extLst>
              <a:ext uri="{FF2B5EF4-FFF2-40B4-BE49-F238E27FC236}">
                <a16:creationId xmlns:a16="http://schemas.microsoft.com/office/drawing/2014/main" id="{FFFA4BEC-8E29-41DB-A460-306B8381E157}"/>
              </a:ext>
            </a:extLst>
          </p:cNvPr>
          <p:cNvSpPr/>
          <p:nvPr/>
        </p:nvSpPr>
        <p:spPr bwMode="auto">
          <a:xfrm>
            <a:off x="2580538" y="1947370"/>
            <a:ext cx="286363" cy="439807"/>
          </a:xfrm>
          <a:prstGeom prst="chevron">
            <a:avLst>
              <a:gd name="adj" fmla="val 62983"/>
            </a:avLst>
          </a:prstGeom>
          <a:solidFill>
            <a:schemeClr val="accent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39" name="Arrow: Chevron 138">
            <a:extLst>
              <a:ext uri="{FF2B5EF4-FFF2-40B4-BE49-F238E27FC236}">
                <a16:creationId xmlns:a16="http://schemas.microsoft.com/office/drawing/2014/main" id="{A064AA26-59D0-4600-942F-1F59BE7153EA}"/>
              </a:ext>
            </a:extLst>
          </p:cNvPr>
          <p:cNvSpPr/>
          <p:nvPr/>
        </p:nvSpPr>
        <p:spPr bwMode="auto">
          <a:xfrm>
            <a:off x="5621592" y="1947370"/>
            <a:ext cx="286363" cy="439807"/>
          </a:xfrm>
          <a:prstGeom prst="chevron">
            <a:avLst>
              <a:gd name="adj" fmla="val 61541"/>
            </a:avLst>
          </a:prstGeom>
          <a:solidFill>
            <a:schemeClr val="accent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40" name="Arrow: Chevron 139">
            <a:extLst>
              <a:ext uri="{FF2B5EF4-FFF2-40B4-BE49-F238E27FC236}">
                <a16:creationId xmlns:a16="http://schemas.microsoft.com/office/drawing/2014/main" id="{3BFA48E6-F6E4-4E2C-8312-85776418D99C}"/>
              </a:ext>
            </a:extLst>
          </p:cNvPr>
          <p:cNvSpPr/>
          <p:nvPr/>
        </p:nvSpPr>
        <p:spPr bwMode="auto">
          <a:xfrm>
            <a:off x="8499446" y="1947370"/>
            <a:ext cx="286363" cy="439807"/>
          </a:xfrm>
          <a:prstGeom prst="chevron">
            <a:avLst>
              <a:gd name="adj" fmla="val 61541"/>
            </a:avLst>
          </a:prstGeom>
          <a:solidFill>
            <a:schemeClr val="accent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41" name="Arrow: Chevron 140">
            <a:extLst>
              <a:ext uri="{FF2B5EF4-FFF2-40B4-BE49-F238E27FC236}">
                <a16:creationId xmlns:a16="http://schemas.microsoft.com/office/drawing/2014/main" id="{3DB08F07-E3CD-4756-BD12-D8702DEB3889}"/>
              </a:ext>
            </a:extLst>
          </p:cNvPr>
          <p:cNvSpPr/>
          <p:nvPr/>
        </p:nvSpPr>
        <p:spPr bwMode="auto">
          <a:xfrm flipH="1">
            <a:off x="8077415" y="1947370"/>
            <a:ext cx="286363" cy="439807"/>
          </a:xfrm>
          <a:prstGeom prst="chevron">
            <a:avLst>
              <a:gd name="adj" fmla="val 61541"/>
            </a:avLst>
          </a:prstGeom>
          <a:solidFill>
            <a:schemeClr val="accent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pic>
        <p:nvPicPr>
          <p:cNvPr id="77" name="Picture 2" descr="https://upload.wikimedia.org/wikipedia/en/5/56/Chef_Software_Inc._company_logo.png">
            <a:extLst>
              <a:ext uri="{FF2B5EF4-FFF2-40B4-BE49-F238E27FC236}">
                <a16:creationId xmlns:a16="http://schemas.microsoft.com/office/drawing/2014/main" id="{1E58D8C6-1361-4A86-8896-ED3CF33C8DF3}"/>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0596946" y="4557433"/>
            <a:ext cx="641882" cy="701394"/>
          </a:xfrm>
          <a:prstGeom prst="rect">
            <a:avLst/>
          </a:prstGeom>
          <a:noFill/>
          <a:extLst>
            <a:ext uri="{909E8E84-426E-40DD-AFC4-6F175D3DCCD1}">
              <a14:hiddenFill xmlns:a14="http://schemas.microsoft.com/office/drawing/2010/main">
                <a:solidFill>
                  <a:srgbClr val="FFFFFF"/>
                </a:solidFill>
              </a14:hiddenFill>
            </a:ext>
          </a:extLst>
        </p:spPr>
      </p:pic>
      <p:grpSp>
        <p:nvGrpSpPr>
          <p:cNvPr id="63" name="Group 100">
            <a:extLst>
              <a:ext uri="{FF2B5EF4-FFF2-40B4-BE49-F238E27FC236}">
                <a16:creationId xmlns:a16="http://schemas.microsoft.com/office/drawing/2014/main" id="{B65CD66A-7A21-4B1A-ACF0-AB34031E2075}"/>
              </a:ext>
            </a:extLst>
          </p:cNvPr>
          <p:cNvGrpSpPr>
            <a:grpSpLocks noChangeAspect="1"/>
          </p:cNvGrpSpPr>
          <p:nvPr/>
        </p:nvGrpSpPr>
        <p:grpSpPr bwMode="auto">
          <a:xfrm>
            <a:off x="601610" y="1835709"/>
            <a:ext cx="479246" cy="477432"/>
            <a:chOff x="1887" y="3001"/>
            <a:chExt cx="264" cy="263"/>
          </a:xfrm>
          <a:solidFill>
            <a:schemeClr val="accent1"/>
          </a:solidFill>
        </p:grpSpPr>
        <p:sp>
          <p:nvSpPr>
            <p:cNvPr id="79" name="Freeform 101">
              <a:extLst>
                <a:ext uri="{FF2B5EF4-FFF2-40B4-BE49-F238E27FC236}">
                  <a16:creationId xmlns:a16="http://schemas.microsoft.com/office/drawing/2014/main" id="{F00E71A5-DB6C-4A3C-B462-20DDC8161103}"/>
                </a:ext>
              </a:extLst>
            </p:cNvPr>
            <p:cNvSpPr>
              <a:spLocks/>
            </p:cNvSpPr>
            <p:nvPr/>
          </p:nvSpPr>
          <p:spPr bwMode="auto">
            <a:xfrm>
              <a:off x="1970" y="3001"/>
              <a:ext cx="181" cy="181"/>
            </a:xfrm>
            <a:custGeom>
              <a:avLst/>
              <a:gdLst>
                <a:gd name="T0" fmla="*/ 293 w 293"/>
                <a:gd name="T1" fmla="*/ 145 h 292"/>
                <a:gd name="T2" fmla="*/ 292 w 293"/>
                <a:gd name="T3" fmla="*/ 129 h 292"/>
                <a:gd name="T4" fmla="*/ 288 w 293"/>
                <a:gd name="T5" fmla="*/ 107 h 292"/>
                <a:gd name="T6" fmla="*/ 283 w 293"/>
                <a:gd name="T7" fmla="*/ 91 h 292"/>
                <a:gd name="T8" fmla="*/ 273 w 293"/>
                <a:gd name="T9" fmla="*/ 72 h 292"/>
                <a:gd name="T10" fmla="*/ 264 w 293"/>
                <a:gd name="T11" fmla="*/ 58 h 292"/>
                <a:gd name="T12" fmla="*/ 250 w 293"/>
                <a:gd name="T13" fmla="*/ 42 h 292"/>
                <a:gd name="T14" fmla="*/ 236 w 293"/>
                <a:gd name="T15" fmla="*/ 30 h 292"/>
                <a:gd name="T16" fmla="*/ 220 w 293"/>
                <a:gd name="T17" fmla="*/ 19 h 292"/>
                <a:gd name="T18" fmla="*/ 205 w 293"/>
                <a:gd name="T19" fmla="*/ 11 h 292"/>
                <a:gd name="T20" fmla="*/ 185 w 293"/>
                <a:gd name="T21" fmla="*/ 4 h 292"/>
                <a:gd name="T22" fmla="*/ 169 w 293"/>
                <a:gd name="T23" fmla="*/ 2 h 292"/>
                <a:gd name="T24" fmla="*/ 146 w 293"/>
                <a:gd name="T25" fmla="*/ 0 h 292"/>
                <a:gd name="T26" fmla="*/ 146 w 293"/>
                <a:gd name="T27" fmla="*/ 0 h 292"/>
                <a:gd name="T28" fmla="*/ 130 w 293"/>
                <a:gd name="T29" fmla="*/ 1 h 292"/>
                <a:gd name="T30" fmla="*/ 108 w 293"/>
                <a:gd name="T31" fmla="*/ 4 h 292"/>
                <a:gd name="T32" fmla="*/ 92 w 293"/>
                <a:gd name="T33" fmla="*/ 9 h 292"/>
                <a:gd name="T34" fmla="*/ 73 w 293"/>
                <a:gd name="T35" fmla="*/ 19 h 292"/>
                <a:gd name="T36" fmla="*/ 61 w 293"/>
                <a:gd name="T37" fmla="*/ 27 h 292"/>
                <a:gd name="T38" fmla="*/ 59 w 293"/>
                <a:gd name="T39" fmla="*/ 28 h 292"/>
                <a:gd name="T40" fmla="*/ 43 w 293"/>
                <a:gd name="T41" fmla="*/ 42 h 292"/>
                <a:gd name="T42" fmla="*/ 31 w 293"/>
                <a:gd name="T43" fmla="*/ 56 h 292"/>
                <a:gd name="T44" fmla="*/ 20 w 293"/>
                <a:gd name="T45" fmla="*/ 72 h 292"/>
                <a:gd name="T46" fmla="*/ 12 w 293"/>
                <a:gd name="T47" fmla="*/ 87 h 292"/>
                <a:gd name="T48" fmla="*/ 5 w 293"/>
                <a:gd name="T49" fmla="*/ 107 h 292"/>
                <a:gd name="T50" fmla="*/ 2 w 293"/>
                <a:gd name="T51" fmla="*/ 123 h 292"/>
                <a:gd name="T52" fmla="*/ 0 w 293"/>
                <a:gd name="T53" fmla="*/ 145 h 292"/>
                <a:gd name="T54" fmla="*/ 1 w 293"/>
                <a:gd name="T55" fmla="*/ 160 h 292"/>
                <a:gd name="T56" fmla="*/ 9 w 293"/>
                <a:gd name="T57" fmla="*/ 195 h 292"/>
                <a:gd name="T58" fmla="*/ 10 w 293"/>
                <a:gd name="T59" fmla="*/ 200 h 292"/>
                <a:gd name="T60" fmla="*/ 26 w 293"/>
                <a:gd name="T61" fmla="*/ 229 h 292"/>
                <a:gd name="T62" fmla="*/ 34 w 293"/>
                <a:gd name="T63" fmla="*/ 239 h 292"/>
                <a:gd name="T64" fmla="*/ 80 w 293"/>
                <a:gd name="T65" fmla="*/ 276 h 292"/>
                <a:gd name="T66" fmla="*/ 136 w 293"/>
                <a:gd name="T67" fmla="*/ 292 h 292"/>
                <a:gd name="T68" fmla="*/ 148 w 293"/>
                <a:gd name="T69" fmla="*/ 292 h 292"/>
                <a:gd name="T70" fmla="*/ 182 w 293"/>
                <a:gd name="T71" fmla="*/ 288 h 292"/>
                <a:gd name="T72" fmla="*/ 187 w 293"/>
                <a:gd name="T73" fmla="*/ 287 h 292"/>
                <a:gd name="T74" fmla="*/ 219 w 293"/>
                <a:gd name="T75" fmla="*/ 273 h 292"/>
                <a:gd name="T76" fmla="*/ 232 w 293"/>
                <a:gd name="T77" fmla="*/ 265 h 292"/>
                <a:gd name="T78" fmla="*/ 250 w 293"/>
                <a:gd name="T79" fmla="*/ 250 h 292"/>
                <a:gd name="T80" fmla="*/ 261 w 293"/>
                <a:gd name="T81" fmla="*/ 238 h 292"/>
                <a:gd name="T82" fmla="*/ 273 w 293"/>
                <a:gd name="T83" fmla="*/ 220 h 292"/>
                <a:gd name="T84" fmla="*/ 281 w 293"/>
                <a:gd name="T85" fmla="*/ 205 h 292"/>
                <a:gd name="T86" fmla="*/ 287 w 293"/>
                <a:gd name="T87" fmla="*/ 187 h 292"/>
                <a:gd name="T88" fmla="*/ 291 w 293"/>
                <a:gd name="T89" fmla="*/ 169 h 292"/>
                <a:gd name="T90" fmla="*/ 293 w 293"/>
                <a:gd name="T91" fmla="*/ 148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93" h="292">
                  <a:moveTo>
                    <a:pt x="293" y="148"/>
                  </a:moveTo>
                  <a:lnTo>
                    <a:pt x="293" y="148"/>
                  </a:lnTo>
                  <a:cubicBezTo>
                    <a:pt x="293" y="147"/>
                    <a:pt x="293" y="146"/>
                    <a:pt x="293" y="145"/>
                  </a:cubicBezTo>
                  <a:cubicBezTo>
                    <a:pt x="293" y="143"/>
                    <a:pt x="293" y="141"/>
                    <a:pt x="293" y="138"/>
                  </a:cubicBezTo>
                  <a:cubicBezTo>
                    <a:pt x="293" y="136"/>
                    <a:pt x="293" y="134"/>
                    <a:pt x="293" y="132"/>
                  </a:cubicBezTo>
                  <a:cubicBezTo>
                    <a:pt x="292" y="131"/>
                    <a:pt x="292" y="130"/>
                    <a:pt x="292" y="129"/>
                  </a:cubicBezTo>
                  <a:cubicBezTo>
                    <a:pt x="292" y="126"/>
                    <a:pt x="291" y="122"/>
                    <a:pt x="291" y="119"/>
                  </a:cubicBezTo>
                  <a:cubicBezTo>
                    <a:pt x="290" y="116"/>
                    <a:pt x="289" y="113"/>
                    <a:pt x="289" y="110"/>
                  </a:cubicBezTo>
                  <a:cubicBezTo>
                    <a:pt x="288" y="109"/>
                    <a:pt x="288" y="108"/>
                    <a:pt x="288" y="107"/>
                  </a:cubicBezTo>
                  <a:cubicBezTo>
                    <a:pt x="287" y="104"/>
                    <a:pt x="287" y="103"/>
                    <a:pt x="286" y="101"/>
                  </a:cubicBezTo>
                  <a:cubicBezTo>
                    <a:pt x="285" y="99"/>
                    <a:pt x="285" y="97"/>
                    <a:pt x="284" y="94"/>
                  </a:cubicBezTo>
                  <a:cubicBezTo>
                    <a:pt x="284" y="93"/>
                    <a:pt x="283" y="93"/>
                    <a:pt x="283" y="91"/>
                  </a:cubicBezTo>
                  <a:cubicBezTo>
                    <a:pt x="282" y="88"/>
                    <a:pt x="280" y="86"/>
                    <a:pt x="279" y="83"/>
                  </a:cubicBezTo>
                  <a:cubicBezTo>
                    <a:pt x="277" y="80"/>
                    <a:pt x="276" y="77"/>
                    <a:pt x="274" y="74"/>
                  </a:cubicBezTo>
                  <a:cubicBezTo>
                    <a:pt x="274" y="73"/>
                    <a:pt x="274" y="72"/>
                    <a:pt x="273" y="72"/>
                  </a:cubicBezTo>
                  <a:cubicBezTo>
                    <a:pt x="272" y="70"/>
                    <a:pt x="271" y="68"/>
                    <a:pt x="269" y="66"/>
                  </a:cubicBezTo>
                  <a:cubicBezTo>
                    <a:pt x="268" y="64"/>
                    <a:pt x="267" y="62"/>
                    <a:pt x="266" y="60"/>
                  </a:cubicBezTo>
                  <a:cubicBezTo>
                    <a:pt x="265" y="59"/>
                    <a:pt x="264" y="58"/>
                    <a:pt x="264" y="58"/>
                  </a:cubicBezTo>
                  <a:cubicBezTo>
                    <a:pt x="262" y="56"/>
                    <a:pt x="261" y="54"/>
                    <a:pt x="259" y="52"/>
                  </a:cubicBezTo>
                  <a:cubicBezTo>
                    <a:pt x="256" y="49"/>
                    <a:pt x="254" y="45"/>
                    <a:pt x="251" y="42"/>
                  </a:cubicBezTo>
                  <a:cubicBezTo>
                    <a:pt x="250" y="42"/>
                    <a:pt x="250" y="42"/>
                    <a:pt x="250" y="42"/>
                  </a:cubicBezTo>
                  <a:cubicBezTo>
                    <a:pt x="249" y="41"/>
                    <a:pt x="249" y="41"/>
                    <a:pt x="248" y="40"/>
                  </a:cubicBezTo>
                  <a:cubicBezTo>
                    <a:pt x="245" y="37"/>
                    <a:pt x="242" y="34"/>
                    <a:pt x="239" y="31"/>
                  </a:cubicBezTo>
                  <a:cubicBezTo>
                    <a:pt x="238" y="31"/>
                    <a:pt x="237" y="30"/>
                    <a:pt x="236" y="30"/>
                  </a:cubicBezTo>
                  <a:cubicBezTo>
                    <a:pt x="235" y="29"/>
                    <a:pt x="234" y="28"/>
                    <a:pt x="233" y="27"/>
                  </a:cubicBezTo>
                  <a:cubicBezTo>
                    <a:pt x="229" y="25"/>
                    <a:pt x="225" y="22"/>
                    <a:pt x="221" y="19"/>
                  </a:cubicBezTo>
                  <a:cubicBezTo>
                    <a:pt x="221" y="19"/>
                    <a:pt x="221" y="19"/>
                    <a:pt x="220" y="19"/>
                  </a:cubicBezTo>
                  <a:cubicBezTo>
                    <a:pt x="218" y="17"/>
                    <a:pt x="216" y="16"/>
                    <a:pt x="213" y="15"/>
                  </a:cubicBezTo>
                  <a:cubicBezTo>
                    <a:pt x="211" y="14"/>
                    <a:pt x="209" y="13"/>
                    <a:pt x="206" y="11"/>
                  </a:cubicBezTo>
                  <a:cubicBezTo>
                    <a:pt x="206" y="11"/>
                    <a:pt x="205" y="11"/>
                    <a:pt x="205" y="11"/>
                  </a:cubicBezTo>
                  <a:cubicBezTo>
                    <a:pt x="201" y="9"/>
                    <a:pt x="196" y="8"/>
                    <a:pt x="192" y="6"/>
                  </a:cubicBezTo>
                  <a:cubicBezTo>
                    <a:pt x="191" y="6"/>
                    <a:pt x="189" y="5"/>
                    <a:pt x="188" y="5"/>
                  </a:cubicBezTo>
                  <a:cubicBezTo>
                    <a:pt x="187" y="5"/>
                    <a:pt x="186" y="4"/>
                    <a:pt x="185" y="4"/>
                  </a:cubicBezTo>
                  <a:cubicBezTo>
                    <a:pt x="181" y="4"/>
                    <a:pt x="177" y="3"/>
                    <a:pt x="173" y="2"/>
                  </a:cubicBezTo>
                  <a:cubicBezTo>
                    <a:pt x="172" y="2"/>
                    <a:pt x="171" y="2"/>
                    <a:pt x="170" y="2"/>
                  </a:cubicBezTo>
                  <a:cubicBezTo>
                    <a:pt x="170" y="2"/>
                    <a:pt x="170" y="2"/>
                    <a:pt x="169" y="2"/>
                  </a:cubicBezTo>
                  <a:cubicBezTo>
                    <a:pt x="165" y="1"/>
                    <a:pt x="161" y="1"/>
                    <a:pt x="157" y="0"/>
                  </a:cubicBezTo>
                  <a:cubicBezTo>
                    <a:pt x="154" y="0"/>
                    <a:pt x="152" y="0"/>
                    <a:pt x="149" y="0"/>
                  </a:cubicBezTo>
                  <a:cubicBezTo>
                    <a:pt x="148" y="0"/>
                    <a:pt x="147" y="0"/>
                    <a:pt x="146" y="0"/>
                  </a:cubicBezTo>
                  <a:lnTo>
                    <a:pt x="146" y="0"/>
                  </a:lnTo>
                  <a:lnTo>
                    <a:pt x="146" y="0"/>
                  </a:lnTo>
                  <a:lnTo>
                    <a:pt x="146" y="0"/>
                  </a:lnTo>
                  <a:cubicBezTo>
                    <a:pt x="144" y="0"/>
                    <a:pt x="142" y="0"/>
                    <a:pt x="139" y="0"/>
                  </a:cubicBezTo>
                  <a:cubicBezTo>
                    <a:pt x="137" y="0"/>
                    <a:pt x="135" y="0"/>
                    <a:pt x="133" y="0"/>
                  </a:cubicBezTo>
                  <a:cubicBezTo>
                    <a:pt x="132" y="1"/>
                    <a:pt x="131" y="1"/>
                    <a:pt x="130" y="1"/>
                  </a:cubicBezTo>
                  <a:cubicBezTo>
                    <a:pt x="127" y="1"/>
                    <a:pt x="123" y="2"/>
                    <a:pt x="120" y="2"/>
                  </a:cubicBezTo>
                  <a:cubicBezTo>
                    <a:pt x="117" y="3"/>
                    <a:pt x="114" y="4"/>
                    <a:pt x="111" y="4"/>
                  </a:cubicBezTo>
                  <a:cubicBezTo>
                    <a:pt x="110" y="4"/>
                    <a:pt x="109" y="4"/>
                    <a:pt x="108" y="4"/>
                  </a:cubicBezTo>
                  <a:cubicBezTo>
                    <a:pt x="105" y="5"/>
                    <a:pt x="104" y="5"/>
                    <a:pt x="102" y="6"/>
                  </a:cubicBezTo>
                  <a:cubicBezTo>
                    <a:pt x="100" y="7"/>
                    <a:pt x="98" y="7"/>
                    <a:pt x="96" y="8"/>
                  </a:cubicBezTo>
                  <a:cubicBezTo>
                    <a:pt x="94" y="8"/>
                    <a:pt x="94" y="9"/>
                    <a:pt x="92" y="9"/>
                  </a:cubicBezTo>
                  <a:cubicBezTo>
                    <a:pt x="89" y="10"/>
                    <a:pt x="87" y="12"/>
                    <a:pt x="84" y="13"/>
                  </a:cubicBezTo>
                  <a:cubicBezTo>
                    <a:pt x="81" y="15"/>
                    <a:pt x="78" y="16"/>
                    <a:pt x="75" y="18"/>
                  </a:cubicBezTo>
                  <a:cubicBezTo>
                    <a:pt x="74" y="18"/>
                    <a:pt x="73" y="18"/>
                    <a:pt x="73" y="19"/>
                  </a:cubicBezTo>
                  <a:cubicBezTo>
                    <a:pt x="71" y="20"/>
                    <a:pt x="69" y="21"/>
                    <a:pt x="67" y="23"/>
                  </a:cubicBezTo>
                  <a:cubicBezTo>
                    <a:pt x="65" y="24"/>
                    <a:pt x="63" y="25"/>
                    <a:pt x="61" y="26"/>
                  </a:cubicBezTo>
                  <a:lnTo>
                    <a:pt x="61" y="27"/>
                  </a:lnTo>
                  <a:lnTo>
                    <a:pt x="61" y="27"/>
                  </a:lnTo>
                  <a:lnTo>
                    <a:pt x="61" y="26"/>
                  </a:lnTo>
                  <a:cubicBezTo>
                    <a:pt x="60" y="27"/>
                    <a:pt x="59" y="28"/>
                    <a:pt x="59" y="28"/>
                  </a:cubicBezTo>
                  <a:cubicBezTo>
                    <a:pt x="57" y="30"/>
                    <a:pt x="55" y="31"/>
                    <a:pt x="53" y="33"/>
                  </a:cubicBezTo>
                  <a:cubicBezTo>
                    <a:pt x="50" y="36"/>
                    <a:pt x="46" y="38"/>
                    <a:pt x="43" y="41"/>
                  </a:cubicBezTo>
                  <a:cubicBezTo>
                    <a:pt x="43" y="42"/>
                    <a:pt x="43" y="42"/>
                    <a:pt x="43" y="42"/>
                  </a:cubicBezTo>
                  <a:cubicBezTo>
                    <a:pt x="42" y="43"/>
                    <a:pt x="42" y="43"/>
                    <a:pt x="41" y="44"/>
                  </a:cubicBezTo>
                  <a:cubicBezTo>
                    <a:pt x="38" y="47"/>
                    <a:pt x="35" y="50"/>
                    <a:pt x="32" y="53"/>
                  </a:cubicBezTo>
                  <a:cubicBezTo>
                    <a:pt x="32" y="54"/>
                    <a:pt x="31" y="55"/>
                    <a:pt x="31" y="56"/>
                  </a:cubicBezTo>
                  <a:cubicBezTo>
                    <a:pt x="30" y="57"/>
                    <a:pt x="29" y="58"/>
                    <a:pt x="28" y="59"/>
                  </a:cubicBezTo>
                  <a:cubicBezTo>
                    <a:pt x="26" y="63"/>
                    <a:pt x="23" y="67"/>
                    <a:pt x="20" y="71"/>
                  </a:cubicBezTo>
                  <a:cubicBezTo>
                    <a:pt x="20" y="71"/>
                    <a:pt x="20" y="71"/>
                    <a:pt x="20" y="72"/>
                  </a:cubicBezTo>
                  <a:cubicBezTo>
                    <a:pt x="18" y="74"/>
                    <a:pt x="17" y="76"/>
                    <a:pt x="16" y="79"/>
                  </a:cubicBezTo>
                  <a:cubicBezTo>
                    <a:pt x="15" y="81"/>
                    <a:pt x="14" y="83"/>
                    <a:pt x="12" y="86"/>
                  </a:cubicBezTo>
                  <a:cubicBezTo>
                    <a:pt x="12" y="86"/>
                    <a:pt x="12" y="87"/>
                    <a:pt x="12" y="87"/>
                  </a:cubicBezTo>
                  <a:cubicBezTo>
                    <a:pt x="10" y="91"/>
                    <a:pt x="9" y="96"/>
                    <a:pt x="7" y="100"/>
                  </a:cubicBezTo>
                  <a:cubicBezTo>
                    <a:pt x="7" y="101"/>
                    <a:pt x="6" y="103"/>
                    <a:pt x="6" y="104"/>
                  </a:cubicBezTo>
                  <a:cubicBezTo>
                    <a:pt x="6" y="105"/>
                    <a:pt x="5" y="106"/>
                    <a:pt x="5" y="107"/>
                  </a:cubicBezTo>
                  <a:cubicBezTo>
                    <a:pt x="4" y="111"/>
                    <a:pt x="3" y="115"/>
                    <a:pt x="2" y="119"/>
                  </a:cubicBezTo>
                  <a:cubicBezTo>
                    <a:pt x="2" y="120"/>
                    <a:pt x="2" y="121"/>
                    <a:pt x="2" y="122"/>
                  </a:cubicBezTo>
                  <a:cubicBezTo>
                    <a:pt x="2" y="122"/>
                    <a:pt x="2" y="122"/>
                    <a:pt x="2" y="123"/>
                  </a:cubicBezTo>
                  <a:cubicBezTo>
                    <a:pt x="1" y="127"/>
                    <a:pt x="1" y="131"/>
                    <a:pt x="0" y="135"/>
                  </a:cubicBezTo>
                  <a:cubicBezTo>
                    <a:pt x="0" y="138"/>
                    <a:pt x="0" y="140"/>
                    <a:pt x="0" y="143"/>
                  </a:cubicBezTo>
                  <a:cubicBezTo>
                    <a:pt x="0" y="144"/>
                    <a:pt x="0" y="145"/>
                    <a:pt x="0" y="145"/>
                  </a:cubicBezTo>
                  <a:cubicBezTo>
                    <a:pt x="0" y="150"/>
                    <a:pt x="0" y="155"/>
                    <a:pt x="0" y="159"/>
                  </a:cubicBezTo>
                  <a:cubicBezTo>
                    <a:pt x="0" y="159"/>
                    <a:pt x="0" y="159"/>
                    <a:pt x="0" y="159"/>
                  </a:cubicBezTo>
                  <a:cubicBezTo>
                    <a:pt x="1" y="160"/>
                    <a:pt x="1" y="160"/>
                    <a:pt x="1" y="160"/>
                  </a:cubicBezTo>
                  <a:cubicBezTo>
                    <a:pt x="1" y="166"/>
                    <a:pt x="2" y="171"/>
                    <a:pt x="3" y="176"/>
                  </a:cubicBezTo>
                  <a:cubicBezTo>
                    <a:pt x="3" y="177"/>
                    <a:pt x="4" y="179"/>
                    <a:pt x="4" y="180"/>
                  </a:cubicBezTo>
                  <a:cubicBezTo>
                    <a:pt x="5" y="185"/>
                    <a:pt x="7" y="190"/>
                    <a:pt x="9" y="195"/>
                  </a:cubicBezTo>
                  <a:cubicBezTo>
                    <a:pt x="9" y="195"/>
                    <a:pt x="9" y="195"/>
                    <a:pt x="9" y="196"/>
                  </a:cubicBezTo>
                  <a:cubicBezTo>
                    <a:pt x="9" y="196"/>
                    <a:pt x="9" y="196"/>
                    <a:pt x="9" y="196"/>
                  </a:cubicBezTo>
                  <a:cubicBezTo>
                    <a:pt x="9" y="198"/>
                    <a:pt x="10" y="199"/>
                    <a:pt x="10" y="200"/>
                  </a:cubicBezTo>
                  <a:cubicBezTo>
                    <a:pt x="12" y="203"/>
                    <a:pt x="13" y="207"/>
                    <a:pt x="15" y="211"/>
                  </a:cubicBezTo>
                  <a:cubicBezTo>
                    <a:pt x="16" y="213"/>
                    <a:pt x="17" y="215"/>
                    <a:pt x="18" y="217"/>
                  </a:cubicBezTo>
                  <a:cubicBezTo>
                    <a:pt x="21" y="221"/>
                    <a:pt x="24" y="225"/>
                    <a:pt x="26" y="229"/>
                  </a:cubicBezTo>
                  <a:cubicBezTo>
                    <a:pt x="27" y="230"/>
                    <a:pt x="27" y="231"/>
                    <a:pt x="27" y="231"/>
                  </a:cubicBezTo>
                  <a:cubicBezTo>
                    <a:pt x="29" y="234"/>
                    <a:pt x="31" y="236"/>
                    <a:pt x="34" y="239"/>
                  </a:cubicBezTo>
                  <a:cubicBezTo>
                    <a:pt x="34" y="239"/>
                    <a:pt x="34" y="239"/>
                    <a:pt x="34" y="239"/>
                  </a:cubicBezTo>
                  <a:lnTo>
                    <a:pt x="34" y="239"/>
                  </a:lnTo>
                  <a:cubicBezTo>
                    <a:pt x="43" y="250"/>
                    <a:pt x="52" y="259"/>
                    <a:pt x="64" y="267"/>
                  </a:cubicBezTo>
                  <a:cubicBezTo>
                    <a:pt x="69" y="270"/>
                    <a:pt x="74" y="273"/>
                    <a:pt x="80" y="276"/>
                  </a:cubicBezTo>
                  <a:cubicBezTo>
                    <a:pt x="85" y="279"/>
                    <a:pt x="91" y="281"/>
                    <a:pt x="97" y="283"/>
                  </a:cubicBezTo>
                  <a:cubicBezTo>
                    <a:pt x="109" y="288"/>
                    <a:pt x="123" y="291"/>
                    <a:pt x="136" y="292"/>
                  </a:cubicBezTo>
                  <a:lnTo>
                    <a:pt x="136" y="292"/>
                  </a:lnTo>
                  <a:cubicBezTo>
                    <a:pt x="136" y="292"/>
                    <a:pt x="137" y="292"/>
                    <a:pt x="137" y="292"/>
                  </a:cubicBezTo>
                  <a:cubicBezTo>
                    <a:pt x="140" y="292"/>
                    <a:pt x="143" y="292"/>
                    <a:pt x="146" y="292"/>
                  </a:cubicBezTo>
                  <a:cubicBezTo>
                    <a:pt x="147" y="292"/>
                    <a:pt x="148" y="292"/>
                    <a:pt x="148" y="292"/>
                  </a:cubicBezTo>
                  <a:cubicBezTo>
                    <a:pt x="153" y="292"/>
                    <a:pt x="158" y="292"/>
                    <a:pt x="163" y="291"/>
                  </a:cubicBezTo>
                  <a:cubicBezTo>
                    <a:pt x="166" y="291"/>
                    <a:pt x="168" y="290"/>
                    <a:pt x="170" y="290"/>
                  </a:cubicBezTo>
                  <a:cubicBezTo>
                    <a:pt x="174" y="289"/>
                    <a:pt x="178" y="289"/>
                    <a:pt x="182" y="288"/>
                  </a:cubicBezTo>
                  <a:cubicBezTo>
                    <a:pt x="183" y="287"/>
                    <a:pt x="184" y="287"/>
                    <a:pt x="185" y="287"/>
                  </a:cubicBezTo>
                  <a:cubicBezTo>
                    <a:pt x="186" y="287"/>
                    <a:pt x="186" y="287"/>
                    <a:pt x="186" y="287"/>
                  </a:cubicBezTo>
                  <a:cubicBezTo>
                    <a:pt x="186" y="287"/>
                    <a:pt x="186" y="287"/>
                    <a:pt x="187" y="287"/>
                  </a:cubicBezTo>
                  <a:cubicBezTo>
                    <a:pt x="192" y="285"/>
                    <a:pt x="197" y="283"/>
                    <a:pt x="202" y="281"/>
                  </a:cubicBezTo>
                  <a:cubicBezTo>
                    <a:pt x="203" y="281"/>
                    <a:pt x="204" y="280"/>
                    <a:pt x="206" y="280"/>
                  </a:cubicBezTo>
                  <a:cubicBezTo>
                    <a:pt x="210" y="278"/>
                    <a:pt x="215" y="275"/>
                    <a:pt x="219" y="273"/>
                  </a:cubicBezTo>
                  <a:cubicBezTo>
                    <a:pt x="220" y="273"/>
                    <a:pt x="220" y="272"/>
                    <a:pt x="220" y="272"/>
                  </a:cubicBezTo>
                  <a:cubicBezTo>
                    <a:pt x="221" y="272"/>
                    <a:pt x="221" y="272"/>
                    <a:pt x="221" y="272"/>
                  </a:cubicBezTo>
                  <a:cubicBezTo>
                    <a:pt x="225" y="270"/>
                    <a:pt x="228" y="267"/>
                    <a:pt x="232" y="265"/>
                  </a:cubicBezTo>
                  <a:cubicBezTo>
                    <a:pt x="233" y="264"/>
                    <a:pt x="234" y="263"/>
                    <a:pt x="234" y="263"/>
                  </a:cubicBezTo>
                  <a:cubicBezTo>
                    <a:pt x="236" y="261"/>
                    <a:pt x="238" y="260"/>
                    <a:pt x="240" y="258"/>
                  </a:cubicBezTo>
                  <a:cubicBezTo>
                    <a:pt x="243" y="255"/>
                    <a:pt x="247" y="253"/>
                    <a:pt x="250" y="250"/>
                  </a:cubicBezTo>
                  <a:cubicBezTo>
                    <a:pt x="250" y="249"/>
                    <a:pt x="250" y="249"/>
                    <a:pt x="250" y="249"/>
                  </a:cubicBezTo>
                  <a:cubicBezTo>
                    <a:pt x="251" y="248"/>
                    <a:pt x="251" y="248"/>
                    <a:pt x="252" y="247"/>
                  </a:cubicBezTo>
                  <a:cubicBezTo>
                    <a:pt x="255" y="244"/>
                    <a:pt x="258" y="241"/>
                    <a:pt x="261" y="238"/>
                  </a:cubicBezTo>
                  <a:cubicBezTo>
                    <a:pt x="261" y="237"/>
                    <a:pt x="262" y="236"/>
                    <a:pt x="262" y="235"/>
                  </a:cubicBezTo>
                  <a:cubicBezTo>
                    <a:pt x="263" y="234"/>
                    <a:pt x="264" y="233"/>
                    <a:pt x="265" y="232"/>
                  </a:cubicBezTo>
                  <a:cubicBezTo>
                    <a:pt x="267" y="228"/>
                    <a:pt x="270" y="224"/>
                    <a:pt x="273" y="220"/>
                  </a:cubicBezTo>
                  <a:cubicBezTo>
                    <a:pt x="273" y="220"/>
                    <a:pt x="273" y="220"/>
                    <a:pt x="273" y="219"/>
                  </a:cubicBezTo>
                  <a:cubicBezTo>
                    <a:pt x="274" y="217"/>
                    <a:pt x="275" y="215"/>
                    <a:pt x="277" y="213"/>
                  </a:cubicBezTo>
                  <a:cubicBezTo>
                    <a:pt x="278" y="210"/>
                    <a:pt x="279" y="208"/>
                    <a:pt x="281" y="205"/>
                  </a:cubicBezTo>
                  <a:cubicBezTo>
                    <a:pt x="281" y="205"/>
                    <a:pt x="281" y="204"/>
                    <a:pt x="281" y="204"/>
                  </a:cubicBezTo>
                  <a:cubicBezTo>
                    <a:pt x="283" y="200"/>
                    <a:pt x="284" y="196"/>
                    <a:pt x="286" y="191"/>
                  </a:cubicBezTo>
                  <a:cubicBezTo>
                    <a:pt x="286" y="190"/>
                    <a:pt x="287" y="188"/>
                    <a:pt x="287" y="187"/>
                  </a:cubicBezTo>
                  <a:cubicBezTo>
                    <a:pt x="287" y="186"/>
                    <a:pt x="288" y="185"/>
                    <a:pt x="288" y="184"/>
                  </a:cubicBezTo>
                  <a:cubicBezTo>
                    <a:pt x="289" y="180"/>
                    <a:pt x="290" y="176"/>
                    <a:pt x="291" y="172"/>
                  </a:cubicBezTo>
                  <a:cubicBezTo>
                    <a:pt x="291" y="171"/>
                    <a:pt x="291" y="170"/>
                    <a:pt x="291" y="169"/>
                  </a:cubicBezTo>
                  <a:cubicBezTo>
                    <a:pt x="291" y="169"/>
                    <a:pt x="291" y="169"/>
                    <a:pt x="291" y="168"/>
                  </a:cubicBezTo>
                  <a:cubicBezTo>
                    <a:pt x="292" y="164"/>
                    <a:pt x="292" y="160"/>
                    <a:pt x="292" y="156"/>
                  </a:cubicBezTo>
                  <a:cubicBezTo>
                    <a:pt x="293" y="153"/>
                    <a:pt x="293" y="151"/>
                    <a:pt x="293" y="148"/>
                  </a:cubicBezTo>
                  <a:close/>
                </a:path>
              </a:pathLst>
            </a:custGeom>
            <a:grpFill/>
            <a:ln w="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81" name="Freeform 102">
              <a:extLst>
                <a:ext uri="{FF2B5EF4-FFF2-40B4-BE49-F238E27FC236}">
                  <a16:creationId xmlns:a16="http://schemas.microsoft.com/office/drawing/2014/main" id="{399587E2-0721-4412-9FE0-EC9E71CC8012}"/>
                </a:ext>
              </a:extLst>
            </p:cNvPr>
            <p:cNvSpPr>
              <a:spLocks/>
            </p:cNvSpPr>
            <p:nvPr/>
          </p:nvSpPr>
          <p:spPr bwMode="auto">
            <a:xfrm>
              <a:off x="1887" y="3149"/>
              <a:ext cx="115" cy="115"/>
            </a:xfrm>
            <a:custGeom>
              <a:avLst/>
              <a:gdLst>
                <a:gd name="T0" fmla="*/ 186 w 186"/>
                <a:gd name="T1" fmla="*/ 19 h 186"/>
                <a:gd name="T2" fmla="*/ 186 w 186"/>
                <a:gd name="T3" fmla="*/ 19 h 186"/>
                <a:gd name="T4" fmla="*/ 22 w 186"/>
                <a:gd name="T5" fmla="*/ 183 h 186"/>
                <a:gd name="T6" fmla="*/ 13 w 186"/>
                <a:gd name="T7" fmla="*/ 186 h 186"/>
                <a:gd name="T8" fmla="*/ 3 w 186"/>
                <a:gd name="T9" fmla="*/ 183 h 186"/>
                <a:gd name="T10" fmla="*/ 0 w 186"/>
                <a:gd name="T11" fmla="*/ 173 h 186"/>
                <a:gd name="T12" fmla="*/ 3 w 186"/>
                <a:gd name="T13" fmla="*/ 164 h 186"/>
                <a:gd name="T14" fmla="*/ 167 w 186"/>
                <a:gd name="T15" fmla="*/ 0 h 186"/>
                <a:gd name="T16" fmla="*/ 186 w 186"/>
                <a:gd name="T17" fmla="*/ 19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6" h="186">
                  <a:moveTo>
                    <a:pt x="186" y="19"/>
                  </a:moveTo>
                  <a:lnTo>
                    <a:pt x="186" y="19"/>
                  </a:lnTo>
                  <a:lnTo>
                    <a:pt x="22" y="183"/>
                  </a:lnTo>
                  <a:cubicBezTo>
                    <a:pt x="20" y="185"/>
                    <a:pt x="16" y="186"/>
                    <a:pt x="13" y="186"/>
                  </a:cubicBezTo>
                  <a:cubicBezTo>
                    <a:pt x="9" y="186"/>
                    <a:pt x="6" y="185"/>
                    <a:pt x="3" y="183"/>
                  </a:cubicBezTo>
                  <a:cubicBezTo>
                    <a:pt x="1" y="180"/>
                    <a:pt x="0" y="177"/>
                    <a:pt x="0" y="173"/>
                  </a:cubicBezTo>
                  <a:cubicBezTo>
                    <a:pt x="0" y="170"/>
                    <a:pt x="1" y="166"/>
                    <a:pt x="3" y="164"/>
                  </a:cubicBezTo>
                  <a:lnTo>
                    <a:pt x="167" y="0"/>
                  </a:lnTo>
                  <a:lnTo>
                    <a:pt x="186" y="19"/>
                  </a:lnTo>
                  <a:close/>
                </a:path>
              </a:pathLst>
            </a:custGeom>
            <a:grpFill/>
            <a:ln w="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82" name="Freeform 103">
              <a:extLst>
                <a:ext uri="{FF2B5EF4-FFF2-40B4-BE49-F238E27FC236}">
                  <a16:creationId xmlns:a16="http://schemas.microsoft.com/office/drawing/2014/main" id="{E30A9F38-146F-484D-87AA-DD6CA99B6F40}"/>
                </a:ext>
              </a:extLst>
            </p:cNvPr>
            <p:cNvSpPr>
              <a:spLocks/>
            </p:cNvSpPr>
            <p:nvPr/>
          </p:nvSpPr>
          <p:spPr bwMode="auto">
            <a:xfrm>
              <a:off x="1986" y="3017"/>
              <a:ext cx="149" cy="149"/>
            </a:xfrm>
            <a:custGeom>
              <a:avLst/>
              <a:gdLst>
                <a:gd name="T0" fmla="*/ 120 w 240"/>
                <a:gd name="T1" fmla="*/ 240 h 240"/>
                <a:gd name="T2" fmla="*/ 120 w 240"/>
                <a:gd name="T3" fmla="*/ 240 h 240"/>
                <a:gd name="T4" fmla="*/ 167 w 240"/>
                <a:gd name="T5" fmla="*/ 230 h 240"/>
                <a:gd name="T6" fmla="*/ 205 w 240"/>
                <a:gd name="T7" fmla="*/ 204 h 240"/>
                <a:gd name="T8" fmla="*/ 231 w 240"/>
                <a:gd name="T9" fmla="*/ 166 h 240"/>
                <a:gd name="T10" fmla="*/ 240 w 240"/>
                <a:gd name="T11" fmla="*/ 120 h 240"/>
                <a:gd name="T12" fmla="*/ 231 w 240"/>
                <a:gd name="T13" fmla="*/ 73 h 240"/>
                <a:gd name="T14" fmla="*/ 205 w 240"/>
                <a:gd name="T15" fmla="*/ 35 h 240"/>
                <a:gd name="T16" fmla="*/ 167 w 240"/>
                <a:gd name="T17" fmla="*/ 9 h 240"/>
                <a:gd name="T18" fmla="*/ 120 w 240"/>
                <a:gd name="T19" fmla="*/ 0 h 240"/>
                <a:gd name="T20" fmla="*/ 74 w 240"/>
                <a:gd name="T21" fmla="*/ 9 h 240"/>
                <a:gd name="T22" fmla="*/ 36 w 240"/>
                <a:gd name="T23" fmla="*/ 35 h 240"/>
                <a:gd name="T24" fmla="*/ 10 w 240"/>
                <a:gd name="T25" fmla="*/ 73 h 240"/>
                <a:gd name="T26" fmla="*/ 0 w 240"/>
                <a:gd name="T27" fmla="*/ 120 h 240"/>
                <a:gd name="T28" fmla="*/ 10 w 240"/>
                <a:gd name="T29" fmla="*/ 166 h 240"/>
                <a:gd name="T30" fmla="*/ 36 w 240"/>
                <a:gd name="T31" fmla="*/ 204 h 240"/>
                <a:gd name="T32" fmla="*/ 74 w 240"/>
                <a:gd name="T33" fmla="*/ 230 h 240"/>
                <a:gd name="T34" fmla="*/ 120 w 240"/>
                <a:gd name="T35" fmla="*/ 24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0" h="240">
                  <a:moveTo>
                    <a:pt x="120" y="240"/>
                  </a:moveTo>
                  <a:lnTo>
                    <a:pt x="120" y="240"/>
                  </a:lnTo>
                  <a:cubicBezTo>
                    <a:pt x="137" y="240"/>
                    <a:pt x="153" y="236"/>
                    <a:pt x="167" y="230"/>
                  </a:cubicBezTo>
                  <a:cubicBezTo>
                    <a:pt x="182" y="224"/>
                    <a:pt x="194" y="215"/>
                    <a:pt x="205" y="204"/>
                  </a:cubicBezTo>
                  <a:cubicBezTo>
                    <a:pt x="216" y="193"/>
                    <a:pt x="225" y="181"/>
                    <a:pt x="231" y="166"/>
                  </a:cubicBezTo>
                  <a:cubicBezTo>
                    <a:pt x="237" y="152"/>
                    <a:pt x="240" y="136"/>
                    <a:pt x="240" y="120"/>
                  </a:cubicBezTo>
                  <a:cubicBezTo>
                    <a:pt x="240" y="103"/>
                    <a:pt x="237" y="87"/>
                    <a:pt x="231" y="73"/>
                  </a:cubicBezTo>
                  <a:cubicBezTo>
                    <a:pt x="225" y="58"/>
                    <a:pt x="216" y="46"/>
                    <a:pt x="205" y="35"/>
                  </a:cubicBezTo>
                  <a:cubicBezTo>
                    <a:pt x="194" y="24"/>
                    <a:pt x="182" y="15"/>
                    <a:pt x="167" y="9"/>
                  </a:cubicBezTo>
                  <a:cubicBezTo>
                    <a:pt x="153" y="3"/>
                    <a:pt x="137" y="0"/>
                    <a:pt x="120" y="0"/>
                  </a:cubicBezTo>
                  <a:cubicBezTo>
                    <a:pt x="104" y="0"/>
                    <a:pt x="88" y="3"/>
                    <a:pt x="74" y="9"/>
                  </a:cubicBezTo>
                  <a:cubicBezTo>
                    <a:pt x="59" y="15"/>
                    <a:pt x="47" y="24"/>
                    <a:pt x="36" y="35"/>
                  </a:cubicBezTo>
                  <a:cubicBezTo>
                    <a:pt x="25" y="46"/>
                    <a:pt x="16" y="58"/>
                    <a:pt x="10" y="73"/>
                  </a:cubicBezTo>
                  <a:cubicBezTo>
                    <a:pt x="4" y="87"/>
                    <a:pt x="0" y="103"/>
                    <a:pt x="0" y="120"/>
                  </a:cubicBezTo>
                  <a:cubicBezTo>
                    <a:pt x="0" y="136"/>
                    <a:pt x="4" y="152"/>
                    <a:pt x="10" y="166"/>
                  </a:cubicBezTo>
                  <a:cubicBezTo>
                    <a:pt x="16" y="181"/>
                    <a:pt x="25" y="193"/>
                    <a:pt x="36" y="204"/>
                  </a:cubicBezTo>
                  <a:cubicBezTo>
                    <a:pt x="47" y="215"/>
                    <a:pt x="59" y="224"/>
                    <a:pt x="74" y="230"/>
                  </a:cubicBezTo>
                  <a:cubicBezTo>
                    <a:pt x="88" y="236"/>
                    <a:pt x="104" y="240"/>
                    <a:pt x="120" y="240"/>
                  </a:cubicBezTo>
                  <a:close/>
                </a:path>
              </a:pathLst>
            </a:custGeom>
            <a:solidFill>
              <a:schemeClr val="bg1"/>
            </a:solidFill>
            <a:ln w="1270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83" name="Group 82">
            <a:extLst>
              <a:ext uri="{FF2B5EF4-FFF2-40B4-BE49-F238E27FC236}">
                <a16:creationId xmlns:a16="http://schemas.microsoft.com/office/drawing/2014/main" id="{918D9EA6-EEF1-471E-BC9C-1EC5B4F744BF}"/>
              </a:ext>
            </a:extLst>
          </p:cNvPr>
          <p:cNvGrpSpPr/>
          <p:nvPr/>
        </p:nvGrpSpPr>
        <p:grpSpPr>
          <a:xfrm>
            <a:off x="6280400" y="1957713"/>
            <a:ext cx="449453" cy="370137"/>
            <a:chOff x="10082121" y="5760490"/>
            <a:chExt cx="536745" cy="442025"/>
          </a:xfrm>
        </p:grpSpPr>
        <p:sp>
          <p:nvSpPr>
            <p:cNvPr id="87" name="Freeform 1403">
              <a:extLst>
                <a:ext uri="{FF2B5EF4-FFF2-40B4-BE49-F238E27FC236}">
                  <a16:creationId xmlns:a16="http://schemas.microsoft.com/office/drawing/2014/main" id="{BE73F428-A00B-443C-A1C7-CC13B34BB966}"/>
                </a:ext>
              </a:extLst>
            </p:cNvPr>
            <p:cNvSpPr>
              <a:spLocks/>
            </p:cNvSpPr>
            <p:nvPr/>
          </p:nvSpPr>
          <p:spPr bwMode="auto">
            <a:xfrm>
              <a:off x="10518882" y="6044649"/>
              <a:ext cx="99984" cy="157866"/>
            </a:xfrm>
            <a:custGeom>
              <a:avLst/>
              <a:gdLst>
                <a:gd name="T0" fmla="*/ 12 w 24"/>
                <a:gd name="T1" fmla="*/ 0 h 38"/>
                <a:gd name="T2" fmla="*/ 0 w 24"/>
                <a:gd name="T3" fmla="*/ 30 h 38"/>
                <a:gd name="T4" fmla="*/ 8 w 24"/>
                <a:gd name="T5" fmla="*/ 38 h 38"/>
                <a:gd name="T6" fmla="*/ 24 w 24"/>
                <a:gd name="T7" fmla="*/ 0 h 38"/>
                <a:gd name="T8" fmla="*/ 12 w 24"/>
                <a:gd name="T9" fmla="*/ 0 h 38"/>
              </a:gdLst>
              <a:ahLst/>
              <a:cxnLst>
                <a:cxn ang="0">
                  <a:pos x="T0" y="T1"/>
                </a:cxn>
                <a:cxn ang="0">
                  <a:pos x="T2" y="T3"/>
                </a:cxn>
                <a:cxn ang="0">
                  <a:pos x="T4" y="T5"/>
                </a:cxn>
                <a:cxn ang="0">
                  <a:pos x="T6" y="T7"/>
                </a:cxn>
                <a:cxn ang="0">
                  <a:pos x="T8" y="T9"/>
                </a:cxn>
              </a:cxnLst>
              <a:rect l="0" t="0" r="r" b="b"/>
              <a:pathLst>
                <a:path w="24" h="38">
                  <a:moveTo>
                    <a:pt x="12" y="0"/>
                  </a:moveTo>
                  <a:cubicBezTo>
                    <a:pt x="11" y="11"/>
                    <a:pt x="7" y="22"/>
                    <a:pt x="0" y="30"/>
                  </a:cubicBezTo>
                  <a:cubicBezTo>
                    <a:pt x="8" y="38"/>
                    <a:pt x="8" y="38"/>
                    <a:pt x="8" y="38"/>
                  </a:cubicBezTo>
                  <a:cubicBezTo>
                    <a:pt x="17" y="28"/>
                    <a:pt x="23" y="15"/>
                    <a:pt x="24" y="0"/>
                  </a:cubicBezTo>
                  <a:lnTo>
                    <a:pt x="12"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91" name="Freeform 1404">
              <a:extLst>
                <a:ext uri="{FF2B5EF4-FFF2-40B4-BE49-F238E27FC236}">
                  <a16:creationId xmlns:a16="http://schemas.microsoft.com/office/drawing/2014/main" id="{2401CCBD-B908-40D7-87CE-60B0999CE0A6}"/>
                </a:ext>
              </a:extLst>
            </p:cNvPr>
            <p:cNvSpPr>
              <a:spLocks/>
            </p:cNvSpPr>
            <p:nvPr/>
          </p:nvSpPr>
          <p:spPr bwMode="auto">
            <a:xfrm>
              <a:off x="10518882" y="5855210"/>
              <a:ext cx="99984" cy="157866"/>
            </a:xfrm>
            <a:custGeom>
              <a:avLst/>
              <a:gdLst>
                <a:gd name="T0" fmla="*/ 0 w 24"/>
                <a:gd name="T1" fmla="*/ 8 h 38"/>
                <a:gd name="T2" fmla="*/ 12 w 24"/>
                <a:gd name="T3" fmla="*/ 38 h 38"/>
                <a:gd name="T4" fmla="*/ 24 w 24"/>
                <a:gd name="T5" fmla="*/ 38 h 38"/>
                <a:gd name="T6" fmla="*/ 8 w 24"/>
                <a:gd name="T7" fmla="*/ 0 h 38"/>
                <a:gd name="T8" fmla="*/ 0 w 24"/>
                <a:gd name="T9" fmla="*/ 8 h 38"/>
              </a:gdLst>
              <a:ahLst/>
              <a:cxnLst>
                <a:cxn ang="0">
                  <a:pos x="T0" y="T1"/>
                </a:cxn>
                <a:cxn ang="0">
                  <a:pos x="T2" y="T3"/>
                </a:cxn>
                <a:cxn ang="0">
                  <a:pos x="T4" y="T5"/>
                </a:cxn>
                <a:cxn ang="0">
                  <a:pos x="T6" y="T7"/>
                </a:cxn>
                <a:cxn ang="0">
                  <a:pos x="T8" y="T9"/>
                </a:cxn>
              </a:cxnLst>
              <a:rect l="0" t="0" r="r" b="b"/>
              <a:pathLst>
                <a:path w="24" h="38">
                  <a:moveTo>
                    <a:pt x="0" y="8"/>
                  </a:moveTo>
                  <a:cubicBezTo>
                    <a:pt x="7" y="17"/>
                    <a:pt x="11" y="27"/>
                    <a:pt x="12" y="38"/>
                  </a:cubicBezTo>
                  <a:cubicBezTo>
                    <a:pt x="24" y="38"/>
                    <a:pt x="24" y="38"/>
                    <a:pt x="24" y="38"/>
                  </a:cubicBezTo>
                  <a:cubicBezTo>
                    <a:pt x="23" y="24"/>
                    <a:pt x="18" y="11"/>
                    <a:pt x="8" y="0"/>
                  </a:cubicBezTo>
                  <a:lnTo>
                    <a:pt x="0" y="8"/>
                  </a:lnTo>
                  <a:close/>
                </a:path>
              </a:pathLst>
            </a:custGeom>
            <a:solidFill>
              <a:srgbClr val="7575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92" name="Freeform 1405">
              <a:extLst>
                <a:ext uri="{FF2B5EF4-FFF2-40B4-BE49-F238E27FC236}">
                  <a16:creationId xmlns:a16="http://schemas.microsoft.com/office/drawing/2014/main" id="{E9F9B60B-DC2E-4C62-892C-E074CC0E0D6A}"/>
                </a:ext>
              </a:extLst>
            </p:cNvPr>
            <p:cNvSpPr>
              <a:spLocks/>
            </p:cNvSpPr>
            <p:nvPr/>
          </p:nvSpPr>
          <p:spPr bwMode="auto">
            <a:xfrm>
              <a:off x="10366280" y="5760490"/>
              <a:ext cx="157866" cy="99984"/>
            </a:xfrm>
            <a:custGeom>
              <a:avLst/>
              <a:gdLst>
                <a:gd name="T0" fmla="*/ 0 w 38"/>
                <a:gd name="T1" fmla="*/ 12 h 24"/>
                <a:gd name="T2" fmla="*/ 30 w 38"/>
                <a:gd name="T3" fmla="*/ 24 h 24"/>
                <a:gd name="T4" fmla="*/ 38 w 38"/>
                <a:gd name="T5" fmla="*/ 16 h 24"/>
                <a:gd name="T6" fmla="*/ 0 w 38"/>
                <a:gd name="T7" fmla="*/ 0 h 24"/>
                <a:gd name="T8" fmla="*/ 0 w 38"/>
                <a:gd name="T9" fmla="*/ 12 h 24"/>
              </a:gdLst>
              <a:ahLst/>
              <a:cxnLst>
                <a:cxn ang="0">
                  <a:pos x="T0" y="T1"/>
                </a:cxn>
                <a:cxn ang="0">
                  <a:pos x="T2" y="T3"/>
                </a:cxn>
                <a:cxn ang="0">
                  <a:pos x="T4" y="T5"/>
                </a:cxn>
                <a:cxn ang="0">
                  <a:pos x="T6" y="T7"/>
                </a:cxn>
                <a:cxn ang="0">
                  <a:pos x="T8" y="T9"/>
                </a:cxn>
              </a:cxnLst>
              <a:rect l="0" t="0" r="r" b="b"/>
              <a:pathLst>
                <a:path w="38" h="24">
                  <a:moveTo>
                    <a:pt x="0" y="12"/>
                  </a:moveTo>
                  <a:cubicBezTo>
                    <a:pt x="11" y="13"/>
                    <a:pt x="22" y="17"/>
                    <a:pt x="30" y="24"/>
                  </a:cubicBezTo>
                  <a:cubicBezTo>
                    <a:pt x="38" y="16"/>
                    <a:pt x="38" y="16"/>
                    <a:pt x="38" y="16"/>
                  </a:cubicBezTo>
                  <a:cubicBezTo>
                    <a:pt x="28" y="7"/>
                    <a:pt x="15" y="1"/>
                    <a:pt x="0" y="0"/>
                  </a:cubicBezTo>
                  <a:lnTo>
                    <a:pt x="0" y="12"/>
                  </a:lnTo>
                  <a:close/>
                </a:path>
              </a:pathLst>
            </a:cu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93" name="Freeform 1406">
              <a:extLst>
                <a:ext uri="{FF2B5EF4-FFF2-40B4-BE49-F238E27FC236}">
                  <a16:creationId xmlns:a16="http://schemas.microsoft.com/office/drawing/2014/main" id="{83E63C12-4047-4942-A648-5A99C38B7D6E}"/>
                </a:ext>
              </a:extLst>
            </p:cNvPr>
            <p:cNvSpPr>
              <a:spLocks/>
            </p:cNvSpPr>
            <p:nvPr/>
          </p:nvSpPr>
          <p:spPr bwMode="auto">
            <a:xfrm>
              <a:off x="10171577" y="5760490"/>
              <a:ext cx="163130" cy="99984"/>
            </a:xfrm>
            <a:custGeom>
              <a:avLst/>
              <a:gdLst>
                <a:gd name="T0" fmla="*/ 8 w 38"/>
                <a:gd name="T1" fmla="*/ 24 h 24"/>
                <a:gd name="T2" fmla="*/ 38 w 38"/>
                <a:gd name="T3" fmla="*/ 12 h 24"/>
                <a:gd name="T4" fmla="*/ 38 w 38"/>
                <a:gd name="T5" fmla="*/ 0 h 24"/>
                <a:gd name="T6" fmla="*/ 0 w 38"/>
                <a:gd name="T7" fmla="*/ 16 h 24"/>
                <a:gd name="T8" fmla="*/ 8 w 38"/>
                <a:gd name="T9" fmla="*/ 24 h 24"/>
              </a:gdLst>
              <a:ahLst/>
              <a:cxnLst>
                <a:cxn ang="0">
                  <a:pos x="T0" y="T1"/>
                </a:cxn>
                <a:cxn ang="0">
                  <a:pos x="T2" y="T3"/>
                </a:cxn>
                <a:cxn ang="0">
                  <a:pos x="T4" y="T5"/>
                </a:cxn>
                <a:cxn ang="0">
                  <a:pos x="T6" y="T7"/>
                </a:cxn>
                <a:cxn ang="0">
                  <a:pos x="T8" y="T9"/>
                </a:cxn>
              </a:cxnLst>
              <a:rect l="0" t="0" r="r" b="b"/>
              <a:pathLst>
                <a:path w="38" h="24">
                  <a:moveTo>
                    <a:pt x="8" y="24"/>
                  </a:moveTo>
                  <a:cubicBezTo>
                    <a:pt x="17" y="17"/>
                    <a:pt x="27" y="13"/>
                    <a:pt x="38" y="12"/>
                  </a:cubicBezTo>
                  <a:cubicBezTo>
                    <a:pt x="38" y="0"/>
                    <a:pt x="38" y="0"/>
                    <a:pt x="38" y="0"/>
                  </a:cubicBezTo>
                  <a:cubicBezTo>
                    <a:pt x="24" y="1"/>
                    <a:pt x="11" y="6"/>
                    <a:pt x="0" y="16"/>
                  </a:cubicBezTo>
                  <a:lnTo>
                    <a:pt x="8" y="24"/>
                  </a:lnTo>
                  <a:close/>
                </a:path>
              </a:pathLst>
            </a:cu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06" name="Freeform 1407">
              <a:extLst>
                <a:ext uri="{FF2B5EF4-FFF2-40B4-BE49-F238E27FC236}">
                  <a16:creationId xmlns:a16="http://schemas.microsoft.com/office/drawing/2014/main" id="{DF19F689-A201-4D4C-9286-00602748D168}"/>
                </a:ext>
              </a:extLst>
            </p:cNvPr>
            <p:cNvSpPr>
              <a:spLocks/>
            </p:cNvSpPr>
            <p:nvPr/>
          </p:nvSpPr>
          <p:spPr bwMode="auto">
            <a:xfrm>
              <a:off x="10082121" y="5855210"/>
              <a:ext cx="99984" cy="157866"/>
            </a:xfrm>
            <a:custGeom>
              <a:avLst/>
              <a:gdLst>
                <a:gd name="T0" fmla="*/ 12 w 24"/>
                <a:gd name="T1" fmla="*/ 38 h 38"/>
                <a:gd name="T2" fmla="*/ 24 w 24"/>
                <a:gd name="T3" fmla="*/ 8 h 38"/>
                <a:gd name="T4" fmla="*/ 16 w 24"/>
                <a:gd name="T5" fmla="*/ 0 h 38"/>
                <a:gd name="T6" fmla="*/ 0 w 24"/>
                <a:gd name="T7" fmla="*/ 38 h 38"/>
                <a:gd name="T8" fmla="*/ 12 w 24"/>
                <a:gd name="T9" fmla="*/ 38 h 38"/>
              </a:gdLst>
              <a:ahLst/>
              <a:cxnLst>
                <a:cxn ang="0">
                  <a:pos x="T0" y="T1"/>
                </a:cxn>
                <a:cxn ang="0">
                  <a:pos x="T2" y="T3"/>
                </a:cxn>
                <a:cxn ang="0">
                  <a:pos x="T4" y="T5"/>
                </a:cxn>
                <a:cxn ang="0">
                  <a:pos x="T6" y="T7"/>
                </a:cxn>
                <a:cxn ang="0">
                  <a:pos x="T8" y="T9"/>
                </a:cxn>
              </a:cxnLst>
              <a:rect l="0" t="0" r="r" b="b"/>
              <a:pathLst>
                <a:path w="24" h="38">
                  <a:moveTo>
                    <a:pt x="12" y="38"/>
                  </a:moveTo>
                  <a:cubicBezTo>
                    <a:pt x="13" y="27"/>
                    <a:pt x="17" y="16"/>
                    <a:pt x="24" y="8"/>
                  </a:cubicBezTo>
                  <a:cubicBezTo>
                    <a:pt x="16" y="0"/>
                    <a:pt x="16" y="0"/>
                    <a:pt x="16" y="0"/>
                  </a:cubicBezTo>
                  <a:cubicBezTo>
                    <a:pt x="7" y="10"/>
                    <a:pt x="1" y="23"/>
                    <a:pt x="0" y="38"/>
                  </a:cubicBezTo>
                  <a:lnTo>
                    <a:pt x="12" y="38"/>
                  </a:lnTo>
                  <a:close/>
                </a:path>
              </a:pathLst>
            </a:cu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07" name="Freeform 1408">
              <a:extLst>
                <a:ext uri="{FF2B5EF4-FFF2-40B4-BE49-F238E27FC236}">
                  <a16:creationId xmlns:a16="http://schemas.microsoft.com/office/drawing/2014/main" id="{1E675628-1DF9-42F4-B99F-31DD9590725C}"/>
                </a:ext>
              </a:extLst>
            </p:cNvPr>
            <p:cNvSpPr>
              <a:spLocks/>
            </p:cNvSpPr>
            <p:nvPr/>
          </p:nvSpPr>
          <p:spPr bwMode="auto">
            <a:xfrm>
              <a:off x="10297870" y="5902571"/>
              <a:ext cx="178915" cy="178915"/>
            </a:xfrm>
            <a:custGeom>
              <a:avLst/>
              <a:gdLst>
                <a:gd name="T0" fmla="*/ 42 w 42"/>
                <a:gd name="T1" fmla="*/ 8 h 42"/>
                <a:gd name="T2" fmla="*/ 34 w 42"/>
                <a:gd name="T3" fmla="*/ 0 h 42"/>
                <a:gd name="T4" fmla="*/ 15 w 42"/>
                <a:gd name="T5" fmla="*/ 18 h 42"/>
                <a:gd name="T6" fmla="*/ 12 w 42"/>
                <a:gd name="T7" fmla="*/ 18 h 42"/>
                <a:gd name="T8" fmla="*/ 0 w 42"/>
                <a:gd name="T9" fmla="*/ 30 h 42"/>
                <a:gd name="T10" fmla="*/ 12 w 42"/>
                <a:gd name="T11" fmla="*/ 42 h 42"/>
                <a:gd name="T12" fmla="*/ 24 w 42"/>
                <a:gd name="T13" fmla="*/ 30 h 42"/>
                <a:gd name="T14" fmla="*/ 23 w 42"/>
                <a:gd name="T15" fmla="*/ 27 h 42"/>
                <a:gd name="T16" fmla="*/ 42 w 42"/>
                <a:gd name="T17" fmla="*/ 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42">
                  <a:moveTo>
                    <a:pt x="42" y="8"/>
                  </a:moveTo>
                  <a:cubicBezTo>
                    <a:pt x="34" y="0"/>
                    <a:pt x="34" y="0"/>
                    <a:pt x="34" y="0"/>
                  </a:cubicBezTo>
                  <a:cubicBezTo>
                    <a:pt x="15" y="18"/>
                    <a:pt x="15" y="18"/>
                    <a:pt x="15" y="18"/>
                  </a:cubicBezTo>
                  <a:cubicBezTo>
                    <a:pt x="14" y="18"/>
                    <a:pt x="13" y="18"/>
                    <a:pt x="12" y="18"/>
                  </a:cubicBezTo>
                  <a:cubicBezTo>
                    <a:pt x="5" y="18"/>
                    <a:pt x="0" y="23"/>
                    <a:pt x="0" y="30"/>
                  </a:cubicBezTo>
                  <a:cubicBezTo>
                    <a:pt x="0" y="37"/>
                    <a:pt x="5" y="42"/>
                    <a:pt x="12" y="42"/>
                  </a:cubicBezTo>
                  <a:cubicBezTo>
                    <a:pt x="19" y="42"/>
                    <a:pt x="24" y="37"/>
                    <a:pt x="24" y="30"/>
                  </a:cubicBezTo>
                  <a:cubicBezTo>
                    <a:pt x="24" y="29"/>
                    <a:pt x="24" y="28"/>
                    <a:pt x="23" y="27"/>
                  </a:cubicBezTo>
                  <a:lnTo>
                    <a:pt x="42" y="8"/>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111" name="Group 110">
            <a:extLst>
              <a:ext uri="{FF2B5EF4-FFF2-40B4-BE49-F238E27FC236}">
                <a16:creationId xmlns:a16="http://schemas.microsoft.com/office/drawing/2014/main" id="{F6DBDFD6-D8A6-4929-96D8-9BD84B958ED0}"/>
              </a:ext>
            </a:extLst>
          </p:cNvPr>
          <p:cNvGrpSpPr/>
          <p:nvPr/>
        </p:nvGrpSpPr>
        <p:grpSpPr>
          <a:xfrm>
            <a:off x="9053528" y="1944179"/>
            <a:ext cx="463869" cy="463869"/>
            <a:chOff x="8296082" y="2896589"/>
            <a:chExt cx="692371" cy="692371"/>
          </a:xfrm>
        </p:grpSpPr>
        <p:sp>
          <p:nvSpPr>
            <p:cNvPr id="112" name="Freeform 1054">
              <a:extLst>
                <a:ext uri="{FF2B5EF4-FFF2-40B4-BE49-F238E27FC236}">
                  <a16:creationId xmlns:a16="http://schemas.microsoft.com/office/drawing/2014/main" id="{9D21972B-65D8-4889-B202-718D84E40013}"/>
                </a:ext>
              </a:extLst>
            </p:cNvPr>
            <p:cNvSpPr>
              <a:spLocks noEditPoints="1"/>
            </p:cNvSpPr>
            <p:nvPr/>
          </p:nvSpPr>
          <p:spPr bwMode="auto">
            <a:xfrm>
              <a:off x="8296082" y="2896589"/>
              <a:ext cx="692371" cy="692371"/>
            </a:xfrm>
            <a:custGeom>
              <a:avLst/>
              <a:gdLst>
                <a:gd name="T0" fmla="*/ 73 w 80"/>
                <a:gd name="T1" fmla="*/ 46 h 80"/>
                <a:gd name="T2" fmla="*/ 73 w 80"/>
                <a:gd name="T3" fmla="*/ 33 h 80"/>
                <a:gd name="T4" fmla="*/ 80 w 80"/>
                <a:gd name="T5" fmla="*/ 28 h 80"/>
                <a:gd name="T6" fmla="*/ 77 w 80"/>
                <a:gd name="T7" fmla="*/ 20 h 80"/>
                <a:gd name="T8" fmla="*/ 68 w 80"/>
                <a:gd name="T9" fmla="*/ 21 h 80"/>
                <a:gd name="T10" fmla="*/ 59 w 80"/>
                <a:gd name="T11" fmla="*/ 12 h 80"/>
                <a:gd name="T12" fmla="*/ 60 w 80"/>
                <a:gd name="T13" fmla="*/ 3 h 80"/>
                <a:gd name="T14" fmla="*/ 52 w 80"/>
                <a:gd name="T15" fmla="*/ 0 h 80"/>
                <a:gd name="T16" fmla="*/ 47 w 80"/>
                <a:gd name="T17" fmla="*/ 7 h 80"/>
                <a:gd name="T18" fmla="*/ 33 w 80"/>
                <a:gd name="T19" fmla="*/ 7 h 80"/>
                <a:gd name="T20" fmla="*/ 28 w 80"/>
                <a:gd name="T21" fmla="*/ 0 h 80"/>
                <a:gd name="T22" fmla="*/ 20 w 80"/>
                <a:gd name="T23" fmla="*/ 3 h 80"/>
                <a:gd name="T24" fmla="*/ 22 w 80"/>
                <a:gd name="T25" fmla="*/ 12 h 80"/>
                <a:gd name="T26" fmla="*/ 12 w 80"/>
                <a:gd name="T27" fmla="*/ 21 h 80"/>
                <a:gd name="T28" fmla="*/ 3 w 80"/>
                <a:gd name="T29" fmla="*/ 20 h 80"/>
                <a:gd name="T30" fmla="*/ 0 w 80"/>
                <a:gd name="T31" fmla="*/ 28 h 80"/>
                <a:gd name="T32" fmla="*/ 7 w 80"/>
                <a:gd name="T33" fmla="*/ 33 h 80"/>
                <a:gd name="T34" fmla="*/ 7 w 80"/>
                <a:gd name="T35" fmla="*/ 47 h 80"/>
                <a:gd name="T36" fmla="*/ 0 w 80"/>
                <a:gd name="T37" fmla="*/ 52 h 80"/>
                <a:gd name="T38" fmla="*/ 3 w 80"/>
                <a:gd name="T39" fmla="*/ 60 h 80"/>
                <a:gd name="T40" fmla="*/ 12 w 80"/>
                <a:gd name="T41" fmla="*/ 58 h 80"/>
                <a:gd name="T42" fmla="*/ 22 w 80"/>
                <a:gd name="T43" fmla="*/ 68 h 80"/>
                <a:gd name="T44" fmla="*/ 20 w 80"/>
                <a:gd name="T45" fmla="*/ 77 h 80"/>
                <a:gd name="T46" fmla="*/ 28 w 80"/>
                <a:gd name="T47" fmla="*/ 80 h 80"/>
                <a:gd name="T48" fmla="*/ 34 w 80"/>
                <a:gd name="T49" fmla="*/ 73 h 80"/>
                <a:gd name="T50" fmla="*/ 47 w 80"/>
                <a:gd name="T51" fmla="*/ 73 h 80"/>
                <a:gd name="T52" fmla="*/ 52 w 80"/>
                <a:gd name="T53" fmla="*/ 80 h 80"/>
                <a:gd name="T54" fmla="*/ 60 w 80"/>
                <a:gd name="T55" fmla="*/ 77 h 80"/>
                <a:gd name="T56" fmla="*/ 59 w 80"/>
                <a:gd name="T57" fmla="*/ 68 h 80"/>
                <a:gd name="T58" fmla="*/ 68 w 80"/>
                <a:gd name="T59" fmla="*/ 58 h 80"/>
                <a:gd name="T60" fmla="*/ 77 w 80"/>
                <a:gd name="T61" fmla="*/ 60 h 80"/>
                <a:gd name="T62" fmla="*/ 80 w 80"/>
                <a:gd name="T63" fmla="*/ 52 h 80"/>
                <a:gd name="T64" fmla="*/ 73 w 80"/>
                <a:gd name="T65" fmla="*/ 46 h 80"/>
                <a:gd name="T66" fmla="*/ 32 w 80"/>
                <a:gd name="T67" fmla="*/ 59 h 80"/>
                <a:gd name="T68" fmla="*/ 21 w 80"/>
                <a:gd name="T69" fmla="*/ 32 h 80"/>
                <a:gd name="T70" fmla="*/ 48 w 80"/>
                <a:gd name="T71" fmla="*/ 21 h 80"/>
                <a:gd name="T72" fmla="*/ 59 w 80"/>
                <a:gd name="T73" fmla="*/ 48 h 80"/>
                <a:gd name="T74" fmla="*/ 32 w 80"/>
                <a:gd name="T75" fmla="*/ 59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0" h="80">
                  <a:moveTo>
                    <a:pt x="73" y="46"/>
                  </a:moveTo>
                  <a:cubicBezTo>
                    <a:pt x="74" y="42"/>
                    <a:pt x="74" y="37"/>
                    <a:pt x="73" y="33"/>
                  </a:cubicBezTo>
                  <a:cubicBezTo>
                    <a:pt x="80" y="28"/>
                    <a:pt x="80" y="28"/>
                    <a:pt x="80" y="28"/>
                  </a:cubicBezTo>
                  <a:cubicBezTo>
                    <a:pt x="77" y="20"/>
                    <a:pt x="77" y="20"/>
                    <a:pt x="77" y="20"/>
                  </a:cubicBezTo>
                  <a:cubicBezTo>
                    <a:pt x="68" y="21"/>
                    <a:pt x="68" y="21"/>
                    <a:pt x="68" y="21"/>
                  </a:cubicBezTo>
                  <a:cubicBezTo>
                    <a:pt x="66" y="18"/>
                    <a:pt x="62" y="14"/>
                    <a:pt x="59" y="12"/>
                  </a:cubicBezTo>
                  <a:cubicBezTo>
                    <a:pt x="60" y="3"/>
                    <a:pt x="60" y="3"/>
                    <a:pt x="60" y="3"/>
                  </a:cubicBezTo>
                  <a:cubicBezTo>
                    <a:pt x="52" y="0"/>
                    <a:pt x="52" y="0"/>
                    <a:pt x="52" y="0"/>
                  </a:cubicBezTo>
                  <a:cubicBezTo>
                    <a:pt x="47" y="7"/>
                    <a:pt x="47" y="7"/>
                    <a:pt x="47" y="7"/>
                  </a:cubicBezTo>
                  <a:cubicBezTo>
                    <a:pt x="42" y="6"/>
                    <a:pt x="38" y="6"/>
                    <a:pt x="33" y="7"/>
                  </a:cubicBezTo>
                  <a:cubicBezTo>
                    <a:pt x="28" y="0"/>
                    <a:pt x="28" y="0"/>
                    <a:pt x="28" y="0"/>
                  </a:cubicBezTo>
                  <a:cubicBezTo>
                    <a:pt x="20" y="3"/>
                    <a:pt x="20" y="3"/>
                    <a:pt x="20" y="3"/>
                  </a:cubicBezTo>
                  <a:cubicBezTo>
                    <a:pt x="22" y="12"/>
                    <a:pt x="22" y="12"/>
                    <a:pt x="22" y="12"/>
                  </a:cubicBezTo>
                  <a:cubicBezTo>
                    <a:pt x="18" y="14"/>
                    <a:pt x="15" y="18"/>
                    <a:pt x="12" y="21"/>
                  </a:cubicBezTo>
                  <a:cubicBezTo>
                    <a:pt x="3" y="20"/>
                    <a:pt x="3" y="20"/>
                    <a:pt x="3" y="20"/>
                  </a:cubicBezTo>
                  <a:cubicBezTo>
                    <a:pt x="0" y="28"/>
                    <a:pt x="0" y="28"/>
                    <a:pt x="0" y="28"/>
                  </a:cubicBezTo>
                  <a:cubicBezTo>
                    <a:pt x="7" y="33"/>
                    <a:pt x="7" y="33"/>
                    <a:pt x="7" y="33"/>
                  </a:cubicBezTo>
                  <a:cubicBezTo>
                    <a:pt x="7" y="38"/>
                    <a:pt x="7" y="42"/>
                    <a:pt x="7" y="47"/>
                  </a:cubicBezTo>
                  <a:cubicBezTo>
                    <a:pt x="0" y="52"/>
                    <a:pt x="0" y="52"/>
                    <a:pt x="0" y="52"/>
                  </a:cubicBezTo>
                  <a:cubicBezTo>
                    <a:pt x="3" y="60"/>
                    <a:pt x="3" y="60"/>
                    <a:pt x="3" y="60"/>
                  </a:cubicBezTo>
                  <a:cubicBezTo>
                    <a:pt x="12" y="58"/>
                    <a:pt x="12" y="58"/>
                    <a:pt x="12" y="58"/>
                  </a:cubicBezTo>
                  <a:cubicBezTo>
                    <a:pt x="15" y="62"/>
                    <a:pt x="18" y="65"/>
                    <a:pt x="22" y="68"/>
                  </a:cubicBezTo>
                  <a:cubicBezTo>
                    <a:pt x="20" y="77"/>
                    <a:pt x="20" y="77"/>
                    <a:pt x="20" y="77"/>
                  </a:cubicBezTo>
                  <a:cubicBezTo>
                    <a:pt x="28" y="80"/>
                    <a:pt x="28" y="80"/>
                    <a:pt x="28" y="80"/>
                  </a:cubicBezTo>
                  <a:cubicBezTo>
                    <a:pt x="34" y="73"/>
                    <a:pt x="34" y="73"/>
                    <a:pt x="34" y="73"/>
                  </a:cubicBezTo>
                  <a:cubicBezTo>
                    <a:pt x="38" y="73"/>
                    <a:pt x="43" y="73"/>
                    <a:pt x="47" y="73"/>
                  </a:cubicBezTo>
                  <a:cubicBezTo>
                    <a:pt x="52" y="80"/>
                    <a:pt x="52" y="80"/>
                    <a:pt x="52" y="80"/>
                  </a:cubicBezTo>
                  <a:cubicBezTo>
                    <a:pt x="60" y="77"/>
                    <a:pt x="60" y="77"/>
                    <a:pt x="60" y="77"/>
                  </a:cubicBezTo>
                  <a:cubicBezTo>
                    <a:pt x="59" y="68"/>
                    <a:pt x="59" y="68"/>
                    <a:pt x="59" y="68"/>
                  </a:cubicBezTo>
                  <a:cubicBezTo>
                    <a:pt x="62" y="65"/>
                    <a:pt x="66" y="62"/>
                    <a:pt x="68" y="58"/>
                  </a:cubicBezTo>
                  <a:cubicBezTo>
                    <a:pt x="77" y="60"/>
                    <a:pt x="77" y="60"/>
                    <a:pt x="77" y="60"/>
                  </a:cubicBezTo>
                  <a:cubicBezTo>
                    <a:pt x="80" y="52"/>
                    <a:pt x="80" y="52"/>
                    <a:pt x="80" y="52"/>
                  </a:cubicBezTo>
                  <a:lnTo>
                    <a:pt x="73" y="46"/>
                  </a:lnTo>
                  <a:close/>
                  <a:moveTo>
                    <a:pt x="32" y="59"/>
                  </a:moveTo>
                  <a:cubicBezTo>
                    <a:pt x="22" y="55"/>
                    <a:pt x="16" y="43"/>
                    <a:pt x="21" y="32"/>
                  </a:cubicBezTo>
                  <a:cubicBezTo>
                    <a:pt x="25" y="21"/>
                    <a:pt x="37" y="16"/>
                    <a:pt x="48" y="21"/>
                  </a:cubicBezTo>
                  <a:cubicBezTo>
                    <a:pt x="59" y="25"/>
                    <a:pt x="64" y="37"/>
                    <a:pt x="59" y="48"/>
                  </a:cubicBezTo>
                  <a:cubicBezTo>
                    <a:pt x="55" y="58"/>
                    <a:pt x="43" y="64"/>
                    <a:pt x="32" y="59"/>
                  </a:cubicBezTo>
                  <a:close/>
                </a:path>
              </a:pathLst>
            </a:cu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13" name="Freeform 5">
              <a:extLst>
                <a:ext uri="{FF2B5EF4-FFF2-40B4-BE49-F238E27FC236}">
                  <a16:creationId xmlns:a16="http://schemas.microsoft.com/office/drawing/2014/main" id="{2048CDE6-65D7-48E9-B853-9EADB10A1E37}"/>
                </a:ext>
              </a:extLst>
            </p:cNvPr>
            <p:cNvSpPr>
              <a:spLocks noEditPoints="1"/>
            </p:cNvSpPr>
            <p:nvPr/>
          </p:nvSpPr>
          <p:spPr bwMode="auto">
            <a:xfrm>
              <a:off x="8550939" y="3149221"/>
              <a:ext cx="175807" cy="175807"/>
            </a:xfrm>
            <a:custGeom>
              <a:avLst/>
              <a:gdLst>
                <a:gd name="T0" fmla="*/ 118 w 400"/>
                <a:gd name="T1" fmla="*/ 104 h 400"/>
                <a:gd name="T2" fmla="*/ 118 w 400"/>
                <a:gd name="T3" fmla="*/ 104 h 400"/>
                <a:gd name="T4" fmla="*/ 112 w 400"/>
                <a:gd name="T5" fmla="*/ 112 h 400"/>
                <a:gd name="T6" fmla="*/ 104 w 400"/>
                <a:gd name="T7" fmla="*/ 118 h 400"/>
                <a:gd name="T8" fmla="*/ 93 w 400"/>
                <a:gd name="T9" fmla="*/ 120 h 400"/>
                <a:gd name="T10" fmla="*/ 83 w 400"/>
                <a:gd name="T11" fmla="*/ 118 h 400"/>
                <a:gd name="T12" fmla="*/ 74 w 400"/>
                <a:gd name="T13" fmla="*/ 112 h 400"/>
                <a:gd name="T14" fmla="*/ 69 w 400"/>
                <a:gd name="T15" fmla="*/ 104 h 400"/>
                <a:gd name="T16" fmla="*/ 67 w 400"/>
                <a:gd name="T17" fmla="*/ 93 h 400"/>
                <a:gd name="T18" fmla="*/ 69 w 400"/>
                <a:gd name="T19" fmla="*/ 83 h 400"/>
                <a:gd name="T20" fmla="*/ 74 w 400"/>
                <a:gd name="T21" fmla="*/ 75 h 400"/>
                <a:gd name="T22" fmla="*/ 83 w 400"/>
                <a:gd name="T23" fmla="*/ 69 h 400"/>
                <a:gd name="T24" fmla="*/ 93 w 400"/>
                <a:gd name="T25" fmla="*/ 67 h 400"/>
                <a:gd name="T26" fmla="*/ 104 w 400"/>
                <a:gd name="T27" fmla="*/ 69 h 400"/>
                <a:gd name="T28" fmla="*/ 112 w 400"/>
                <a:gd name="T29" fmla="*/ 75 h 400"/>
                <a:gd name="T30" fmla="*/ 118 w 400"/>
                <a:gd name="T31" fmla="*/ 83 h 400"/>
                <a:gd name="T32" fmla="*/ 120 w 400"/>
                <a:gd name="T33" fmla="*/ 93 h 400"/>
                <a:gd name="T34" fmla="*/ 118 w 400"/>
                <a:gd name="T35" fmla="*/ 104 h 400"/>
                <a:gd name="T36" fmla="*/ 258 w 400"/>
                <a:gd name="T37" fmla="*/ 179 h 400"/>
                <a:gd name="T38" fmla="*/ 258 w 400"/>
                <a:gd name="T39" fmla="*/ 179 h 400"/>
                <a:gd name="T40" fmla="*/ 263 w 400"/>
                <a:gd name="T41" fmla="*/ 161 h 400"/>
                <a:gd name="T42" fmla="*/ 267 w 400"/>
                <a:gd name="T43" fmla="*/ 133 h 400"/>
                <a:gd name="T44" fmla="*/ 256 w 400"/>
                <a:gd name="T45" fmla="*/ 82 h 400"/>
                <a:gd name="T46" fmla="*/ 227 w 400"/>
                <a:gd name="T47" fmla="*/ 39 h 400"/>
                <a:gd name="T48" fmla="*/ 185 w 400"/>
                <a:gd name="T49" fmla="*/ 11 h 400"/>
                <a:gd name="T50" fmla="*/ 133 w 400"/>
                <a:gd name="T51" fmla="*/ 0 h 400"/>
                <a:gd name="T52" fmla="*/ 81 w 400"/>
                <a:gd name="T53" fmla="*/ 11 h 400"/>
                <a:gd name="T54" fmla="*/ 39 w 400"/>
                <a:gd name="T55" fmla="*/ 39 h 400"/>
                <a:gd name="T56" fmla="*/ 10 w 400"/>
                <a:gd name="T57" fmla="*/ 82 h 400"/>
                <a:gd name="T58" fmla="*/ 0 w 400"/>
                <a:gd name="T59" fmla="*/ 133 h 400"/>
                <a:gd name="T60" fmla="*/ 10 w 400"/>
                <a:gd name="T61" fmla="*/ 185 h 400"/>
                <a:gd name="T62" fmla="*/ 39 w 400"/>
                <a:gd name="T63" fmla="*/ 228 h 400"/>
                <a:gd name="T64" fmla="*/ 81 w 400"/>
                <a:gd name="T65" fmla="*/ 256 h 400"/>
                <a:gd name="T66" fmla="*/ 133 w 400"/>
                <a:gd name="T67" fmla="*/ 267 h 400"/>
                <a:gd name="T68" fmla="*/ 177 w 400"/>
                <a:gd name="T69" fmla="*/ 259 h 400"/>
                <a:gd name="T70" fmla="*/ 213 w 400"/>
                <a:gd name="T71" fmla="*/ 240 h 400"/>
                <a:gd name="T72" fmla="*/ 213 w 400"/>
                <a:gd name="T73" fmla="*/ 240 h 400"/>
                <a:gd name="T74" fmla="*/ 213 w 400"/>
                <a:gd name="T75" fmla="*/ 293 h 400"/>
                <a:gd name="T76" fmla="*/ 267 w 400"/>
                <a:gd name="T77" fmla="*/ 293 h 400"/>
                <a:gd name="T78" fmla="*/ 267 w 400"/>
                <a:gd name="T79" fmla="*/ 347 h 400"/>
                <a:gd name="T80" fmla="*/ 320 w 400"/>
                <a:gd name="T81" fmla="*/ 347 h 400"/>
                <a:gd name="T82" fmla="*/ 320 w 400"/>
                <a:gd name="T83" fmla="*/ 400 h 400"/>
                <a:gd name="T84" fmla="*/ 400 w 400"/>
                <a:gd name="T85" fmla="*/ 400 h 400"/>
                <a:gd name="T86" fmla="*/ 400 w 400"/>
                <a:gd name="T87" fmla="*/ 320 h 400"/>
                <a:gd name="T88" fmla="*/ 258 w 400"/>
                <a:gd name="T89" fmla="*/ 179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00" h="400">
                  <a:moveTo>
                    <a:pt x="118" y="104"/>
                  </a:moveTo>
                  <a:lnTo>
                    <a:pt x="118" y="104"/>
                  </a:lnTo>
                  <a:cubicBezTo>
                    <a:pt x="116" y="107"/>
                    <a:pt x="114" y="110"/>
                    <a:pt x="112" y="112"/>
                  </a:cubicBezTo>
                  <a:cubicBezTo>
                    <a:pt x="110" y="115"/>
                    <a:pt x="107" y="117"/>
                    <a:pt x="104" y="118"/>
                  </a:cubicBezTo>
                  <a:cubicBezTo>
                    <a:pt x="100" y="119"/>
                    <a:pt x="97" y="120"/>
                    <a:pt x="93" y="120"/>
                  </a:cubicBezTo>
                  <a:cubicBezTo>
                    <a:pt x="89" y="120"/>
                    <a:pt x="86" y="119"/>
                    <a:pt x="83" y="118"/>
                  </a:cubicBezTo>
                  <a:cubicBezTo>
                    <a:pt x="80" y="117"/>
                    <a:pt x="77" y="115"/>
                    <a:pt x="74" y="112"/>
                  </a:cubicBezTo>
                  <a:cubicBezTo>
                    <a:pt x="72" y="110"/>
                    <a:pt x="70" y="107"/>
                    <a:pt x="69" y="104"/>
                  </a:cubicBezTo>
                  <a:cubicBezTo>
                    <a:pt x="67" y="101"/>
                    <a:pt x="67" y="97"/>
                    <a:pt x="67" y="93"/>
                  </a:cubicBezTo>
                  <a:cubicBezTo>
                    <a:pt x="67" y="90"/>
                    <a:pt x="67" y="86"/>
                    <a:pt x="69" y="83"/>
                  </a:cubicBezTo>
                  <a:cubicBezTo>
                    <a:pt x="70" y="80"/>
                    <a:pt x="72" y="77"/>
                    <a:pt x="74" y="75"/>
                  </a:cubicBezTo>
                  <a:cubicBezTo>
                    <a:pt x="77" y="72"/>
                    <a:pt x="80" y="70"/>
                    <a:pt x="83" y="69"/>
                  </a:cubicBezTo>
                  <a:cubicBezTo>
                    <a:pt x="86" y="68"/>
                    <a:pt x="89" y="67"/>
                    <a:pt x="93" y="67"/>
                  </a:cubicBezTo>
                  <a:cubicBezTo>
                    <a:pt x="97" y="67"/>
                    <a:pt x="100" y="68"/>
                    <a:pt x="104" y="69"/>
                  </a:cubicBezTo>
                  <a:cubicBezTo>
                    <a:pt x="107" y="70"/>
                    <a:pt x="110" y="72"/>
                    <a:pt x="112" y="75"/>
                  </a:cubicBezTo>
                  <a:cubicBezTo>
                    <a:pt x="114" y="77"/>
                    <a:pt x="116" y="80"/>
                    <a:pt x="118" y="83"/>
                  </a:cubicBezTo>
                  <a:cubicBezTo>
                    <a:pt x="119" y="86"/>
                    <a:pt x="120" y="90"/>
                    <a:pt x="120" y="93"/>
                  </a:cubicBezTo>
                  <a:cubicBezTo>
                    <a:pt x="120" y="97"/>
                    <a:pt x="119" y="101"/>
                    <a:pt x="118" y="104"/>
                  </a:cubicBezTo>
                  <a:close/>
                  <a:moveTo>
                    <a:pt x="258" y="179"/>
                  </a:moveTo>
                  <a:lnTo>
                    <a:pt x="258" y="179"/>
                  </a:lnTo>
                  <a:cubicBezTo>
                    <a:pt x="260" y="173"/>
                    <a:pt x="262" y="167"/>
                    <a:pt x="263" y="161"/>
                  </a:cubicBezTo>
                  <a:cubicBezTo>
                    <a:pt x="265" y="152"/>
                    <a:pt x="267" y="143"/>
                    <a:pt x="267" y="133"/>
                  </a:cubicBezTo>
                  <a:cubicBezTo>
                    <a:pt x="267" y="115"/>
                    <a:pt x="263" y="98"/>
                    <a:pt x="256" y="82"/>
                  </a:cubicBezTo>
                  <a:cubicBezTo>
                    <a:pt x="249" y="65"/>
                    <a:pt x="239" y="51"/>
                    <a:pt x="227" y="39"/>
                  </a:cubicBezTo>
                  <a:cubicBezTo>
                    <a:pt x="215" y="27"/>
                    <a:pt x="201" y="18"/>
                    <a:pt x="185" y="11"/>
                  </a:cubicBezTo>
                  <a:cubicBezTo>
                    <a:pt x="169" y="4"/>
                    <a:pt x="151" y="0"/>
                    <a:pt x="133" y="0"/>
                  </a:cubicBezTo>
                  <a:cubicBezTo>
                    <a:pt x="115" y="0"/>
                    <a:pt x="97" y="4"/>
                    <a:pt x="81" y="11"/>
                  </a:cubicBezTo>
                  <a:cubicBezTo>
                    <a:pt x="65" y="18"/>
                    <a:pt x="51" y="27"/>
                    <a:pt x="39" y="39"/>
                  </a:cubicBezTo>
                  <a:cubicBezTo>
                    <a:pt x="27" y="51"/>
                    <a:pt x="17" y="65"/>
                    <a:pt x="10" y="82"/>
                  </a:cubicBezTo>
                  <a:cubicBezTo>
                    <a:pt x="3" y="98"/>
                    <a:pt x="0" y="115"/>
                    <a:pt x="0" y="133"/>
                  </a:cubicBezTo>
                  <a:cubicBezTo>
                    <a:pt x="0" y="152"/>
                    <a:pt x="3" y="169"/>
                    <a:pt x="10" y="185"/>
                  </a:cubicBezTo>
                  <a:cubicBezTo>
                    <a:pt x="17" y="202"/>
                    <a:pt x="27" y="216"/>
                    <a:pt x="39" y="228"/>
                  </a:cubicBezTo>
                  <a:cubicBezTo>
                    <a:pt x="51" y="240"/>
                    <a:pt x="65" y="249"/>
                    <a:pt x="81" y="256"/>
                  </a:cubicBezTo>
                  <a:cubicBezTo>
                    <a:pt x="97" y="263"/>
                    <a:pt x="115" y="267"/>
                    <a:pt x="133" y="267"/>
                  </a:cubicBezTo>
                  <a:cubicBezTo>
                    <a:pt x="148" y="267"/>
                    <a:pt x="163" y="264"/>
                    <a:pt x="177" y="259"/>
                  </a:cubicBezTo>
                  <a:cubicBezTo>
                    <a:pt x="190" y="255"/>
                    <a:pt x="202" y="248"/>
                    <a:pt x="213" y="240"/>
                  </a:cubicBezTo>
                  <a:lnTo>
                    <a:pt x="213" y="240"/>
                  </a:lnTo>
                  <a:lnTo>
                    <a:pt x="213" y="293"/>
                  </a:lnTo>
                  <a:lnTo>
                    <a:pt x="267" y="293"/>
                  </a:lnTo>
                  <a:lnTo>
                    <a:pt x="267" y="347"/>
                  </a:lnTo>
                  <a:lnTo>
                    <a:pt x="320" y="347"/>
                  </a:lnTo>
                  <a:lnTo>
                    <a:pt x="320" y="400"/>
                  </a:lnTo>
                  <a:lnTo>
                    <a:pt x="400" y="400"/>
                  </a:lnTo>
                  <a:lnTo>
                    <a:pt x="400" y="320"/>
                  </a:lnTo>
                  <a:lnTo>
                    <a:pt x="258" y="179"/>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sp>
        <p:nvSpPr>
          <p:cNvPr id="114" name="Send" title="Icon of a paper airplane">
            <a:extLst>
              <a:ext uri="{FF2B5EF4-FFF2-40B4-BE49-F238E27FC236}">
                <a16:creationId xmlns:a16="http://schemas.microsoft.com/office/drawing/2014/main" id="{6F1E3061-F4B1-49B6-BC3E-1FDFC79220F1}"/>
              </a:ext>
            </a:extLst>
          </p:cNvPr>
          <p:cNvSpPr>
            <a:spLocks noChangeAspect="1" noEditPoints="1"/>
          </p:cNvSpPr>
          <p:nvPr/>
        </p:nvSpPr>
        <p:spPr bwMode="auto">
          <a:xfrm>
            <a:off x="3401390" y="1975039"/>
            <a:ext cx="491097" cy="328574"/>
          </a:xfrm>
          <a:custGeom>
            <a:avLst/>
            <a:gdLst>
              <a:gd name="T0" fmla="*/ 44 w 556"/>
              <a:gd name="T1" fmla="*/ 14 h 372"/>
              <a:gd name="T2" fmla="*/ 556 w 556"/>
              <a:gd name="T3" fmla="*/ 187 h 372"/>
              <a:gd name="T4" fmla="*/ 0 w 556"/>
              <a:gd name="T5" fmla="*/ 372 h 372"/>
              <a:gd name="T6" fmla="*/ 64 w 556"/>
              <a:gd name="T7" fmla="*/ 187 h 372"/>
              <a:gd name="T8" fmla="*/ 14 w 556"/>
              <a:gd name="T9" fmla="*/ 43 h 372"/>
              <a:gd name="T10" fmla="*/ 14 w 556"/>
              <a:gd name="T11" fmla="*/ 43 h 372"/>
              <a:gd name="T12" fmla="*/ 0 w 556"/>
              <a:gd name="T13" fmla="*/ 0 h 372"/>
              <a:gd name="T14" fmla="*/ 44 w 556"/>
              <a:gd name="T15" fmla="*/ 14 h 372"/>
              <a:gd name="T16" fmla="*/ 64 w 556"/>
              <a:gd name="T17" fmla="*/ 187 h 372"/>
              <a:gd name="T18" fmla="*/ 556 w 556"/>
              <a:gd name="T19" fmla="*/ 187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6" h="372">
                <a:moveTo>
                  <a:pt x="44" y="14"/>
                </a:moveTo>
                <a:lnTo>
                  <a:pt x="556" y="187"/>
                </a:lnTo>
                <a:lnTo>
                  <a:pt x="0" y="372"/>
                </a:lnTo>
                <a:lnTo>
                  <a:pt x="64" y="187"/>
                </a:lnTo>
                <a:lnTo>
                  <a:pt x="14" y="43"/>
                </a:lnTo>
                <a:moveTo>
                  <a:pt x="14" y="43"/>
                </a:moveTo>
                <a:lnTo>
                  <a:pt x="0" y="0"/>
                </a:lnTo>
                <a:lnTo>
                  <a:pt x="44" y="14"/>
                </a:lnTo>
                <a:moveTo>
                  <a:pt x="64" y="187"/>
                </a:moveTo>
                <a:lnTo>
                  <a:pt x="556" y="187"/>
                </a:lnTo>
              </a:path>
            </a:pathLst>
          </a:custGeom>
          <a:solidFill>
            <a:schemeClr val="accent2"/>
          </a:solidFill>
          <a:ln w="22225" cap="sq">
            <a:solidFill>
              <a:schemeClr val="accent1"/>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2917">
                    <a:srgbClr val="353535"/>
                  </a:gs>
                  <a:gs pos="30000">
                    <a:srgbClr val="002050"/>
                  </a:gs>
                </a:gsLst>
                <a:lin ang="5400000" scaled="0"/>
              </a:gradFill>
              <a:effectLst/>
              <a:uLnTx/>
              <a:uFillTx/>
              <a:latin typeface="Segoe UI Semilight"/>
              <a:ea typeface="+mn-ea"/>
              <a:cs typeface="+mn-cs"/>
            </a:endParaRPr>
          </a:p>
        </p:txBody>
      </p:sp>
      <p:sp>
        <p:nvSpPr>
          <p:cNvPr id="88" name="Arrow: Chevron 87">
            <a:extLst>
              <a:ext uri="{FF2B5EF4-FFF2-40B4-BE49-F238E27FC236}">
                <a16:creationId xmlns:a16="http://schemas.microsoft.com/office/drawing/2014/main" id="{A57ACB99-29AD-4C7F-BB84-51566F86F4F5}"/>
              </a:ext>
            </a:extLst>
          </p:cNvPr>
          <p:cNvSpPr/>
          <p:nvPr/>
        </p:nvSpPr>
        <p:spPr bwMode="auto">
          <a:xfrm flipH="1">
            <a:off x="5277037" y="1952424"/>
            <a:ext cx="286363" cy="439807"/>
          </a:xfrm>
          <a:prstGeom prst="chevron">
            <a:avLst>
              <a:gd name="adj" fmla="val 61541"/>
            </a:avLst>
          </a:prstGeom>
          <a:solidFill>
            <a:schemeClr val="accent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313288629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xmlns:a16="http://schemas.microsoft.com/office/drawing/2014/main" xmlns:a14="http://schemas.microsoft.com/office/drawing/2010/main" xmlns:asvg="http://schemas.microsoft.com/office/drawing/2016/SVG/main" xmlns:p14="http://schemas.microsoft.com/office/powerpoint/2010/main">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nodeType="withEffect">
                                  <p:stCondLst>
                                    <p:cond delay="0"/>
                                  </p:stCondLst>
                                  <p:childTnLst>
                                    <p:set>
                                      <p:cBhvr>
                                        <p:cTn id="12" dur="1" fill="hold">
                                          <p:stCondLst>
                                            <p:cond delay="0"/>
                                          </p:stCondLst>
                                        </p:cTn>
                                        <p:tgtEl>
                                          <p:spTgt spid="77"/>
                                        </p:tgtEl>
                                        <p:attrNameLst>
                                          <p:attrName>style.visibility</p:attrName>
                                        </p:attrNameLst>
                                      </p:cBhvr>
                                      <p:to>
                                        <p:strVal val="visible"/>
                                      </p:to>
                                    </p:set>
                                    <p:animEffect transition="in" filter="fade">
                                      <p:cBhvr>
                                        <p:cTn id="13" dur="500"/>
                                        <p:tgtEl>
                                          <p:spTgt spid="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9449E745-AB41-4F80-9ADB-736610C845F0}"/>
              </a:ext>
            </a:extLst>
          </p:cNvPr>
          <p:cNvSpPr/>
          <p:nvPr/>
        </p:nvSpPr>
        <p:spPr>
          <a:xfrm>
            <a:off x="588263" y="5528252"/>
            <a:ext cx="10995726" cy="341632"/>
          </a:xfrm>
          <a:prstGeom prst="rect">
            <a:avLst/>
          </a:prstGeom>
        </p:spPr>
        <p:txBody>
          <a:bodyPr wrap="square">
            <a:spAutoFit/>
          </a:bodyPr>
          <a:lstStyle/>
          <a:p>
            <a:pPr marL="0" marR="0" lvl="0" indent="0" algn="ctr" defTabSz="914367" rtl="0" eaLnBrk="1" fontAlgn="auto" latinLnBrk="0" hangingPunct="1">
              <a:lnSpc>
                <a:spcPct val="90000"/>
              </a:lnSpc>
              <a:spcBef>
                <a:spcPct val="20000"/>
              </a:spcBef>
              <a:spcAft>
                <a:spcPts val="600"/>
              </a:spcAft>
              <a:buClrTx/>
              <a:buSzPct val="90000"/>
              <a:buFontTx/>
              <a:buNone/>
              <a:tabLst/>
              <a:defRPr/>
            </a:pPr>
            <a:r>
              <a:rPr kumimoji="0" lang="en-US" sz="1800" b="0" i="0" u="none" strike="noStrike" kern="1200" cap="none" spc="0" normalizeH="0" baseline="0" noProof="0">
                <a:ln>
                  <a:noFill/>
                </a:ln>
                <a:solidFill>
                  <a:srgbClr val="1A1A1A"/>
                </a:solidFill>
                <a:effectLst/>
                <a:uLnTx/>
                <a:uFillTx/>
                <a:latin typeface="Segoe UI Semibold"/>
                <a:ea typeface="+mn-ea"/>
                <a:cs typeface="Segoe UI Semibold" panose="020B0702040204020203" pitchFamily="34" charset="0"/>
              </a:rPr>
              <a:t>VMware and Hyper-V (NEW!) assessments </a:t>
            </a:r>
            <a:r>
              <a:rPr kumimoji="0" lang="en-US" sz="1800" b="0" i="0" u="none" strike="noStrike" kern="1200" cap="none" spc="0" normalizeH="0" baseline="0" noProof="0">
                <a:ln>
                  <a:noFill/>
                </a:ln>
                <a:solidFill>
                  <a:srgbClr val="D83B01"/>
                </a:solidFill>
                <a:effectLst/>
                <a:uLnTx/>
                <a:uFillTx/>
                <a:latin typeface="Segoe UI Semibold"/>
                <a:ea typeface="+mn-ea"/>
                <a:cs typeface="Segoe UI Semibold" panose="020B0702040204020203" pitchFamily="34" charset="0"/>
              </a:rPr>
              <a:t>| </a:t>
            </a:r>
            <a:r>
              <a:rPr kumimoji="0" lang="en-US" sz="1800" b="0" i="0" u="none" strike="noStrike" kern="1200" cap="none" spc="0" normalizeH="0" baseline="0" noProof="0">
                <a:ln>
                  <a:noFill/>
                </a:ln>
                <a:solidFill>
                  <a:srgbClr val="1A1A1A"/>
                </a:solidFill>
                <a:effectLst/>
                <a:uLnTx/>
                <a:uFillTx/>
                <a:latin typeface="Segoe UI Semibold"/>
                <a:ea typeface="+mn-ea"/>
                <a:cs typeface="Segoe UI Semibold" panose="020B0702040204020203" pitchFamily="34" charset="0"/>
              </a:rPr>
              <a:t>Windows and Linux assessments </a:t>
            </a:r>
            <a:r>
              <a:rPr kumimoji="0" lang="en-US" sz="1800" b="0" i="0" u="none" strike="noStrike" kern="1200" cap="none" spc="0" normalizeH="0" baseline="0" noProof="0">
                <a:ln>
                  <a:noFill/>
                </a:ln>
                <a:solidFill>
                  <a:srgbClr val="D83B01"/>
                </a:solidFill>
                <a:effectLst/>
                <a:uLnTx/>
                <a:uFillTx/>
                <a:latin typeface="Segoe UI Semibold"/>
                <a:ea typeface="+mn-ea"/>
                <a:cs typeface="Segoe UI Semibold" panose="020B0702040204020203" pitchFamily="34" charset="0"/>
              </a:rPr>
              <a:t>|</a:t>
            </a:r>
            <a:r>
              <a:rPr kumimoji="0" lang="en-US" sz="1800" b="0" i="0" u="none" strike="noStrike" kern="1200" cap="none" spc="0" normalizeH="0" baseline="0" noProof="0">
                <a:ln>
                  <a:noFill/>
                </a:ln>
                <a:solidFill>
                  <a:srgbClr val="1A1A1A"/>
                </a:solidFill>
                <a:effectLst/>
                <a:uLnTx/>
                <a:uFillTx/>
                <a:latin typeface="Segoe UI Semibold"/>
                <a:ea typeface="+mn-ea"/>
                <a:cs typeface="Segoe UI Semibold" panose="020B0702040204020203" pitchFamily="34" charset="0"/>
              </a:rPr>
              <a:t> Free, built in service </a:t>
            </a:r>
          </a:p>
        </p:txBody>
      </p:sp>
      <p:sp>
        <p:nvSpPr>
          <p:cNvPr id="5" name="Title 4">
            <a:extLst>
              <a:ext uri="{FF2B5EF4-FFF2-40B4-BE49-F238E27FC236}">
                <a16:creationId xmlns:a16="http://schemas.microsoft.com/office/drawing/2014/main" id="{F6BF71FE-2599-458F-812E-7924D8381646}"/>
              </a:ext>
            </a:extLst>
          </p:cNvPr>
          <p:cNvSpPr>
            <a:spLocks noGrp="1"/>
          </p:cNvSpPr>
          <p:nvPr>
            <p:ph type="title"/>
          </p:nvPr>
        </p:nvSpPr>
        <p:spPr>
          <a:xfrm>
            <a:off x="584200" y="457200"/>
            <a:ext cx="6188740" cy="1661993"/>
          </a:xfrm>
        </p:spPr>
        <p:txBody>
          <a:bodyPr vert="horz" wrap="square" lIns="0" tIns="0" rIns="0" bIns="0" rtlCol="0" anchor="t">
            <a:spAutoFit/>
          </a:bodyPr>
          <a:lstStyle/>
          <a:p>
            <a:pPr algn="l"/>
            <a:r>
              <a:rPr lang="en-US">
                <a:solidFill>
                  <a:schemeClr val="tx1"/>
                </a:solidFill>
              </a:rPr>
              <a:t>Assess your environments </a:t>
            </a:r>
            <a:br>
              <a:rPr lang="en-US">
                <a:solidFill>
                  <a:schemeClr val="tx1"/>
                </a:solidFill>
              </a:rPr>
            </a:br>
            <a:r>
              <a:rPr lang="en-US">
                <a:solidFill>
                  <a:schemeClr val="tx1"/>
                </a:solidFill>
              </a:rPr>
              <a:t>with Azure Migrate </a:t>
            </a:r>
            <a:br>
              <a:rPr lang="en-US">
                <a:solidFill>
                  <a:schemeClr val="tx1"/>
                </a:solidFill>
              </a:rPr>
            </a:br>
            <a:endParaRPr lang="en-US">
              <a:solidFill>
                <a:schemeClr val="tx1"/>
              </a:solidFill>
            </a:endParaRPr>
          </a:p>
        </p:txBody>
      </p:sp>
      <p:cxnSp>
        <p:nvCxnSpPr>
          <p:cNvPr id="14" name="Straight Connector 13">
            <a:extLst>
              <a:ext uri="{FF2B5EF4-FFF2-40B4-BE49-F238E27FC236}">
                <a16:creationId xmlns:a16="http://schemas.microsoft.com/office/drawing/2014/main" id="{448CB969-DAAE-44EB-A78F-47071229D60B}"/>
              </a:ext>
            </a:extLst>
          </p:cNvPr>
          <p:cNvCxnSpPr/>
          <p:nvPr/>
        </p:nvCxnSpPr>
        <p:spPr>
          <a:xfrm>
            <a:off x="778213" y="2799683"/>
            <a:ext cx="2204187" cy="0"/>
          </a:xfrm>
          <a:prstGeom prst="line">
            <a:avLst/>
          </a:prstGeom>
          <a:noFill/>
          <a:ln w="19050" cap="flat" cmpd="sng" algn="ctr">
            <a:solidFill>
              <a:schemeClr val="accent5"/>
            </a:solidFill>
            <a:prstDash val="solid"/>
            <a:headEnd type="none"/>
            <a:tailEnd type="none"/>
          </a:ln>
          <a:effectLst/>
        </p:spPr>
      </p:cxnSp>
      <p:cxnSp>
        <p:nvCxnSpPr>
          <p:cNvPr id="28" name="Straight Connector 27">
            <a:extLst>
              <a:ext uri="{FF2B5EF4-FFF2-40B4-BE49-F238E27FC236}">
                <a16:creationId xmlns:a16="http://schemas.microsoft.com/office/drawing/2014/main" id="{01DF4AC6-7A7E-44DC-9A2B-07D66C773482}"/>
              </a:ext>
            </a:extLst>
          </p:cNvPr>
          <p:cNvCxnSpPr/>
          <p:nvPr/>
        </p:nvCxnSpPr>
        <p:spPr>
          <a:xfrm>
            <a:off x="778213" y="3333175"/>
            <a:ext cx="2204187" cy="0"/>
          </a:xfrm>
          <a:prstGeom prst="line">
            <a:avLst/>
          </a:prstGeom>
          <a:noFill/>
          <a:ln w="19050" cap="flat" cmpd="sng" algn="ctr">
            <a:solidFill>
              <a:schemeClr val="accent5"/>
            </a:solidFill>
            <a:prstDash val="solid"/>
            <a:headEnd type="none"/>
            <a:tailEnd type="none"/>
          </a:ln>
          <a:effectLst/>
        </p:spPr>
      </p:cxnSp>
      <p:cxnSp>
        <p:nvCxnSpPr>
          <p:cNvPr id="29" name="Straight Connector 28">
            <a:extLst>
              <a:ext uri="{FF2B5EF4-FFF2-40B4-BE49-F238E27FC236}">
                <a16:creationId xmlns:a16="http://schemas.microsoft.com/office/drawing/2014/main" id="{9267503C-CC3C-480D-9594-1319787EA68C}"/>
              </a:ext>
            </a:extLst>
          </p:cNvPr>
          <p:cNvCxnSpPr/>
          <p:nvPr/>
        </p:nvCxnSpPr>
        <p:spPr>
          <a:xfrm>
            <a:off x="778213" y="4043732"/>
            <a:ext cx="2204187" cy="0"/>
          </a:xfrm>
          <a:prstGeom prst="line">
            <a:avLst/>
          </a:prstGeom>
          <a:noFill/>
          <a:ln w="19050" cap="flat" cmpd="sng" algn="ctr">
            <a:solidFill>
              <a:schemeClr val="accent5"/>
            </a:solidFill>
            <a:prstDash val="solid"/>
            <a:headEnd type="none"/>
            <a:tailEnd type="none"/>
          </a:ln>
          <a:effectLst/>
        </p:spPr>
      </p:cxnSp>
      <p:grpSp>
        <p:nvGrpSpPr>
          <p:cNvPr id="16" name="Group 15">
            <a:extLst>
              <a:ext uri="{FF2B5EF4-FFF2-40B4-BE49-F238E27FC236}">
                <a16:creationId xmlns:a16="http://schemas.microsoft.com/office/drawing/2014/main" id="{AB9EAC85-91CF-4144-84FD-A9359B8F7DCB}"/>
              </a:ext>
            </a:extLst>
          </p:cNvPr>
          <p:cNvGrpSpPr/>
          <p:nvPr/>
        </p:nvGrpSpPr>
        <p:grpSpPr>
          <a:xfrm>
            <a:off x="8630974" y="2973400"/>
            <a:ext cx="2204187" cy="1018027"/>
            <a:chOff x="9006915" y="2981323"/>
            <a:chExt cx="2204187" cy="1300242"/>
          </a:xfrm>
        </p:grpSpPr>
        <p:cxnSp>
          <p:nvCxnSpPr>
            <p:cNvPr id="30" name="Straight Connector 29">
              <a:extLst>
                <a:ext uri="{FF2B5EF4-FFF2-40B4-BE49-F238E27FC236}">
                  <a16:creationId xmlns:a16="http://schemas.microsoft.com/office/drawing/2014/main" id="{94F135B1-C554-44F9-B65E-0A2D635ABF9C}"/>
                </a:ext>
              </a:extLst>
            </p:cNvPr>
            <p:cNvCxnSpPr/>
            <p:nvPr/>
          </p:nvCxnSpPr>
          <p:spPr>
            <a:xfrm>
              <a:off x="9006915" y="2981323"/>
              <a:ext cx="2204187" cy="0"/>
            </a:xfrm>
            <a:prstGeom prst="line">
              <a:avLst/>
            </a:prstGeom>
            <a:noFill/>
            <a:ln w="19050" cap="flat" cmpd="sng" algn="ctr">
              <a:solidFill>
                <a:schemeClr val="accent5"/>
              </a:solidFill>
              <a:prstDash val="solid"/>
              <a:headEnd type="none"/>
              <a:tailEnd type="none"/>
            </a:ln>
            <a:effectLst/>
          </p:spPr>
        </p:cxnSp>
        <p:cxnSp>
          <p:nvCxnSpPr>
            <p:cNvPr id="34" name="Straight Connector 33">
              <a:extLst>
                <a:ext uri="{FF2B5EF4-FFF2-40B4-BE49-F238E27FC236}">
                  <a16:creationId xmlns:a16="http://schemas.microsoft.com/office/drawing/2014/main" id="{19581C76-AC0C-4B62-8DB7-F0CBD261F4BA}"/>
                </a:ext>
              </a:extLst>
            </p:cNvPr>
            <p:cNvCxnSpPr/>
            <p:nvPr/>
          </p:nvCxnSpPr>
          <p:spPr>
            <a:xfrm>
              <a:off x="9006915" y="3623233"/>
              <a:ext cx="2204187" cy="0"/>
            </a:xfrm>
            <a:prstGeom prst="line">
              <a:avLst/>
            </a:prstGeom>
            <a:noFill/>
            <a:ln w="19050" cap="flat" cmpd="sng" algn="ctr">
              <a:solidFill>
                <a:schemeClr val="accent5"/>
              </a:solidFill>
              <a:prstDash val="solid"/>
              <a:headEnd type="none"/>
              <a:tailEnd type="none"/>
            </a:ln>
            <a:effectLst/>
          </p:spPr>
        </p:cxnSp>
        <p:cxnSp>
          <p:nvCxnSpPr>
            <p:cNvPr id="35" name="Straight Connector 34">
              <a:extLst>
                <a:ext uri="{FF2B5EF4-FFF2-40B4-BE49-F238E27FC236}">
                  <a16:creationId xmlns:a16="http://schemas.microsoft.com/office/drawing/2014/main" id="{7C7B9D2B-9130-4974-8EDE-2B6019521E1B}"/>
                </a:ext>
              </a:extLst>
            </p:cNvPr>
            <p:cNvCxnSpPr/>
            <p:nvPr/>
          </p:nvCxnSpPr>
          <p:spPr>
            <a:xfrm>
              <a:off x="9006915" y="4281565"/>
              <a:ext cx="2204187" cy="0"/>
            </a:xfrm>
            <a:prstGeom prst="line">
              <a:avLst/>
            </a:prstGeom>
            <a:noFill/>
            <a:ln w="19050" cap="flat" cmpd="sng" algn="ctr">
              <a:solidFill>
                <a:schemeClr val="accent5"/>
              </a:solidFill>
              <a:prstDash val="solid"/>
              <a:headEnd type="none"/>
              <a:tailEnd type="none"/>
            </a:ln>
            <a:effectLst/>
          </p:spPr>
        </p:cxnSp>
      </p:grpSp>
      <p:grpSp>
        <p:nvGrpSpPr>
          <p:cNvPr id="2" name="Group 1">
            <a:extLst>
              <a:ext uri="{FF2B5EF4-FFF2-40B4-BE49-F238E27FC236}">
                <a16:creationId xmlns:a16="http://schemas.microsoft.com/office/drawing/2014/main" id="{444505BA-8ED4-40AB-B0C7-954001F42E48}"/>
              </a:ext>
            </a:extLst>
          </p:cNvPr>
          <p:cNvGrpSpPr/>
          <p:nvPr/>
        </p:nvGrpSpPr>
        <p:grpSpPr>
          <a:xfrm>
            <a:off x="778213" y="2177909"/>
            <a:ext cx="11058736" cy="2968004"/>
            <a:chOff x="778213" y="2177909"/>
            <a:chExt cx="11058736" cy="2968004"/>
          </a:xfrm>
        </p:grpSpPr>
        <p:grpSp>
          <p:nvGrpSpPr>
            <p:cNvPr id="7" name="Group 6">
              <a:extLst>
                <a:ext uri="{FF2B5EF4-FFF2-40B4-BE49-F238E27FC236}">
                  <a16:creationId xmlns:a16="http://schemas.microsoft.com/office/drawing/2014/main" id="{A5C369DB-48B0-4A19-953C-BEFFE3329533}"/>
                </a:ext>
              </a:extLst>
            </p:cNvPr>
            <p:cNvGrpSpPr/>
            <p:nvPr/>
          </p:nvGrpSpPr>
          <p:grpSpPr>
            <a:xfrm>
              <a:off x="8630974" y="2328445"/>
              <a:ext cx="3205975" cy="2817468"/>
              <a:chOff x="8985889" y="2343125"/>
              <a:chExt cx="3118852" cy="3363895"/>
            </a:xfrm>
          </p:grpSpPr>
          <p:sp>
            <p:nvSpPr>
              <p:cNvPr id="3" name="TextBox 2">
                <a:extLst>
                  <a:ext uri="{FF2B5EF4-FFF2-40B4-BE49-F238E27FC236}">
                    <a16:creationId xmlns:a16="http://schemas.microsoft.com/office/drawing/2014/main" id="{5BFE94A5-6D33-404C-9B64-5472C4EBC4CB}"/>
                  </a:ext>
                </a:extLst>
              </p:cNvPr>
              <p:cNvSpPr txBox="1"/>
              <p:nvPr/>
            </p:nvSpPr>
            <p:spPr>
              <a:xfrm>
                <a:off x="9024063" y="3276563"/>
                <a:ext cx="3080678" cy="293974"/>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Rightsized Azure resource model </a:t>
                </a:r>
              </a:p>
            </p:txBody>
          </p:sp>
          <p:sp>
            <p:nvSpPr>
              <p:cNvPr id="15" name="TextBox 14">
                <a:extLst>
                  <a:ext uri="{FF2B5EF4-FFF2-40B4-BE49-F238E27FC236}">
                    <a16:creationId xmlns:a16="http://schemas.microsoft.com/office/drawing/2014/main" id="{700E44B7-1BD2-4A4B-89BF-26F432C1D3FA}"/>
                  </a:ext>
                </a:extLst>
              </p:cNvPr>
              <p:cNvSpPr txBox="1"/>
              <p:nvPr/>
            </p:nvSpPr>
            <p:spPr>
              <a:xfrm>
                <a:off x="8985889" y="3869682"/>
                <a:ext cx="3080678" cy="1837338"/>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Azure cost estimates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App dependency map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 </a:t>
                </a:r>
              </a:p>
            </p:txBody>
          </p:sp>
          <p:sp>
            <p:nvSpPr>
              <p:cNvPr id="18" name="TextBox 17">
                <a:extLst>
                  <a:ext uri="{FF2B5EF4-FFF2-40B4-BE49-F238E27FC236}">
                    <a16:creationId xmlns:a16="http://schemas.microsoft.com/office/drawing/2014/main" id="{27072F1D-8E9E-4BF2-859A-EA6667B20C66}"/>
                  </a:ext>
                </a:extLst>
              </p:cNvPr>
              <p:cNvSpPr txBox="1"/>
              <p:nvPr/>
            </p:nvSpPr>
            <p:spPr>
              <a:xfrm>
                <a:off x="9024063" y="2343125"/>
                <a:ext cx="3080678" cy="587949"/>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Azure suitability analysis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(e.g., compatibility)</a:t>
                </a:r>
              </a:p>
            </p:txBody>
          </p:sp>
        </p:grpSp>
        <p:sp>
          <p:nvSpPr>
            <p:cNvPr id="4" name="TextBox 3">
              <a:extLst>
                <a:ext uri="{FF2B5EF4-FFF2-40B4-BE49-F238E27FC236}">
                  <a16:creationId xmlns:a16="http://schemas.microsoft.com/office/drawing/2014/main" id="{26F7A600-BC77-4728-B292-628BF0474DCA}"/>
                </a:ext>
              </a:extLst>
            </p:cNvPr>
            <p:cNvSpPr txBox="1"/>
            <p:nvPr/>
          </p:nvSpPr>
          <p:spPr>
            <a:xfrm>
              <a:off x="778213" y="2177909"/>
              <a:ext cx="3116292" cy="2215991"/>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App performance history</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App configuration data</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Applicable discounts and offers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(e.g., Azure Hybrid Benefit, RI)</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Target Azure location</a:t>
              </a:r>
            </a:p>
          </p:txBody>
        </p:sp>
        <p:sp>
          <p:nvSpPr>
            <p:cNvPr id="33" name="TextBox 32">
              <a:extLst>
                <a:ext uri="{FF2B5EF4-FFF2-40B4-BE49-F238E27FC236}">
                  <a16:creationId xmlns:a16="http://schemas.microsoft.com/office/drawing/2014/main" id="{477E47C1-A408-4174-A96C-E1939B61070A}"/>
                </a:ext>
              </a:extLst>
            </p:cNvPr>
            <p:cNvSpPr txBox="1"/>
            <p:nvPr/>
          </p:nvSpPr>
          <p:spPr>
            <a:xfrm>
              <a:off x="4554979" y="3744538"/>
              <a:ext cx="3249261" cy="33752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Azure Migrate</a:t>
              </a:r>
            </a:p>
          </p:txBody>
        </p:sp>
      </p:grpSp>
      <p:pic>
        <p:nvPicPr>
          <p:cNvPr id="122" name="Picture 2" descr="Image result for azure migrate logo">
            <a:hlinkClick r:id="rId3"/>
            <a:extLst>
              <a:ext uri="{FF2B5EF4-FFF2-40B4-BE49-F238E27FC236}">
                <a16:creationId xmlns:a16="http://schemas.microsoft.com/office/drawing/2014/main" id="{A2A76F30-84F2-4F8C-B6E5-E4D41C7A0C1E}"/>
              </a:ext>
            </a:extLst>
          </p:cNvPr>
          <p:cNvPicPr>
            <a:picLocks noChangeAspect="1" noChangeArrowheads="1"/>
          </p:cNvPicPr>
          <p:nvPr/>
        </p:nvPicPr>
        <p:blipFill>
          <a:blip r:embed="rId4">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auto">
          <a:xfrm>
            <a:off x="5192119" y="2408819"/>
            <a:ext cx="1974980" cy="1046093"/>
          </a:xfrm>
          <a:prstGeom prst="rect">
            <a:avLst/>
          </a:prstGeom>
          <a:noFill/>
          <a:extLst>
            <a:ext uri="{909E8E84-426E-40DD-AFC4-6F175D3DCCD1}">
              <a14:hiddenFill xmlns:a14="http://schemas.microsoft.com/office/drawing/2010/main">
                <a:solidFill>
                  <a:srgbClr val="FFFFFF"/>
                </a:solidFill>
              </a14:hiddenFill>
            </a:ext>
          </a:extLst>
        </p:spPr>
      </p:pic>
      <p:grpSp>
        <p:nvGrpSpPr>
          <p:cNvPr id="36" name="Group 35">
            <a:extLst>
              <a:ext uri="{FF2B5EF4-FFF2-40B4-BE49-F238E27FC236}">
                <a16:creationId xmlns:a16="http://schemas.microsoft.com/office/drawing/2014/main" id="{144DE7C3-BB9C-46AF-A4BC-1E2D13504FEE}"/>
              </a:ext>
            </a:extLst>
          </p:cNvPr>
          <p:cNvGrpSpPr/>
          <p:nvPr/>
        </p:nvGrpSpPr>
        <p:grpSpPr>
          <a:xfrm>
            <a:off x="8381928" y="0"/>
            <a:ext cx="3727216" cy="789805"/>
            <a:chOff x="8381928" y="527017"/>
            <a:chExt cx="3727216" cy="789805"/>
          </a:xfrm>
        </p:grpSpPr>
        <p:pic>
          <p:nvPicPr>
            <p:cNvPr id="37" name="Picture 36">
              <a:extLst>
                <a:ext uri="{FF2B5EF4-FFF2-40B4-BE49-F238E27FC236}">
                  <a16:creationId xmlns:a16="http://schemas.microsoft.com/office/drawing/2014/main" id="{F9AD7ED7-BD0D-4418-9C3E-6642095DEC2A}"/>
                </a:ext>
              </a:extLst>
            </p:cNvPr>
            <p:cNvPicPr>
              <a:picLocks noChangeAspect="1"/>
            </p:cNvPicPr>
            <p:nvPr/>
          </p:nvPicPr>
          <p:blipFill>
            <a:blip r:embed="rId5"/>
            <a:stretch>
              <a:fillRect/>
            </a:stretch>
          </p:blipFill>
          <p:spPr>
            <a:xfrm>
              <a:off x="8458619" y="707629"/>
              <a:ext cx="3650525" cy="368402"/>
            </a:xfrm>
            <a:prstGeom prst="rect">
              <a:avLst/>
            </a:prstGeom>
          </p:spPr>
        </p:pic>
        <p:grpSp>
          <p:nvGrpSpPr>
            <p:cNvPr id="38" name="Group 37">
              <a:extLst>
                <a:ext uri="{FF2B5EF4-FFF2-40B4-BE49-F238E27FC236}">
                  <a16:creationId xmlns:a16="http://schemas.microsoft.com/office/drawing/2014/main" id="{DF6CBCFB-E935-4A2C-A4B1-4933FEAF646E}"/>
                </a:ext>
              </a:extLst>
            </p:cNvPr>
            <p:cNvGrpSpPr/>
            <p:nvPr/>
          </p:nvGrpSpPr>
          <p:grpSpPr>
            <a:xfrm>
              <a:off x="8381928" y="527017"/>
              <a:ext cx="698600" cy="789805"/>
              <a:chOff x="7686729" y="-1"/>
              <a:chExt cx="698600" cy="789805"/>
            </a:xfrm>
          </p:grpSpPr>
          <p:grpSp>
            <p:nvGrpSpPr>
              <p:cNvPr id="39" name="Group 38">
                <a:extLst>
                  <a:ext uri="{FF2B5EF4-FFF2-40B4-BE49-F238E27FC236}">
                    <a16:creationId xmlns:a16="http://schemas.microsoft.com/office/drawing/2014/main" id="{F831B21F-73F9-4561-9965-CE81B1B06183}"/>
                  </a:ext>
                </a:extLst>
              </p:cNvPr>
              <p:cNvGrpSpPr/>
              <p:nvPr/>
            </p:nvGrpSpPr>
            <p:grpSpPr>
              <a:xfrm>
                <a:off x="7686729" y="-1"/>
                <a:ext cx="698600" cy="789805"/>
                <a:chOff x="8222943" y="259894"/>
                <a:chExt cx="698600" cy="789805"/>
              </a:xfrm>
            </p:grpSpPr>
            <p:sp>
              <p:nvSpPr>
                <p:cNvPr id="44" name="Rectangle 43">
                  <a:extLst>
                    <a:ext uri="{FF2B5EF4-FFF2-40B4-BE49-F238E27FC236}">
                      <a16:creationId xmlns:a16="http://schemas.microsoft.com/office/drawing/2014/main" id="{6E56F209-6CAC-4FDE-8EA8-2419B012E30E}"/>
                    </a:ext>
                  </a:extLst>
                </p:cNvPr>
                <p:cNvSpPr/>
                <p:nvPr/>
              </p:nvSpPr>
              <p:spPr bwMode="auto">
                <a:xfrm>
                  <a:off x="8240255" y="259894"/>
                  <a:ext cx="664684" cy="789805"/>
                </a:xfrm>
                <a:prstGeom prst="rect">
                  <a:avLst/>
                </a:prstGeom>
                <a:solidFill>
                  <a:schemeClr val="bg1"/>
                </a:solidFill>
                <a:ln w="12700" cap="flat" cmpd="sng" algn="ctr">
                  <a:solidFill>
                    <a:schemeClr val="accent5"/>
                  </a:solidFill>
                  <a:prstDash val="solid"/>
                  <a:headEnd type="none"/>
                  <a:tailEnd type="none"/>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45" name="Rectangle 44">
                  <a:extLst>
                    <a:ext uri="{FF2B5EF4-FFF2-40B4-BE49-F238E27FC236}">
                      <a16:creationId xmlns:a16="http://schemas.microsoft.com/office/drawing/2014/main" id="{CB0214C4-2374-4394-B749-E184F703FB4F}"/>
                    </a:ext>
                  </a:extLst>
                </p:cNvPr>
                <p:cNvSpPr/>
                <p:nvPr/>
              </p:nvSpPr>
              <p:spPr bwMode="auto">
                <a:xfrm>
                  <a:off x="8222943" y="812358"/>
                  <a:ext cx="698600" cy="18466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0">
                            <a:srgbClr val="1A1A1A"/>
                          </a:gs>
                          <a:gs pos="10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Assess</a:t>
                  </a:r>
                  <a:endPar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p:txBody>
            </p:sp>
          </p:grpSp>
          <p:grpSp>
            <p:nvGrpSpPr>
              <p:cNvPr id="40" name="Group 39">
                <a:extLst>
                  <a:ext uri="{FF2B5EF4-FFF2-40B4-BE49-F238E27FC236}">
                    <a16:creationId xmlns:a16="http://schemas.microsoft.com/office/drawing/2014/main" id="{F8E41641-E06B-44EF-8E4C-031D9043ECB5}"/>
                  </a:ext>
                </a:extLst>
              </p:cNvPr>
              <p:cNvGrpSpPr>
                <a:grpSpLocks noChangeAspect="1"/>
              </p:cNvGrpSpPr>
              <p:nvPr/>
            </p:nvGrpSpPr>
            <p:grpSpPr bwMode="auto">
              <a:xfrm>
                <a:off x="7801460" y="97945"/>
                <a:ext cx="436745" cy="435094"/>
                <a:chOff x="1887" y="3039"/>
                <a:chExt cx="264" cy="263"/>
              </a:xfrm>
            </p:grpSpPr>
            <p:sp>
              <p:nvSpPr>
                <p:cNvPr id="41" name="Freeform 101">
                  <a:extLst>
                    <a:ext uri="{FF2B5EF4-FFF2-40B4-BE49-F238E27FC236}">
                      <a16:creationId xmlns:a16="http://schemas.microsoft.com/office/drawing/2014/main" id="{6B862588-F2B2-40D8-8698-05FD05FA0E22}"/>
                    </a:ext>
                  </a:extLst>
                </p:cNvPr>
                <p:cNvSpPr>
                  <a:spLocks/>
                </p:cNvSpPr>
                <p:nvPr/>
              </p:nvSpPr>
              <p:spPr bwMode="auto">
                <a:xfrm>
                  <a:off x="1970" y="3039"/>
                  <a:ext cx="181" cy="181"/>
                </a:xfrm>
                <a:custGeom>
                  <a:avLst/>
                  <a:gdLst>
                    <a:gd name="T0" fmla="*/ 293 w 293"/>
                    <a:gd name="T1" fmla="*/ 145 h 292"/>
                    <a:gd name="T2" fmla="*/ 292 w 293"/>
                    <a:gd name="T3" fmla="*/ 129 h 292"/>
                    <a:gd name="T4" fmla="*/ 288 w 293"/>
                    <a:gd name="T5" fmla="*/ 107 h 292"/>
                    <a:gd name="T6" fmla="*/ 283 w 293"/>
                    <a:gd name="T7" fmla="*/ 91 h 292"/>
                    <a:gd name="T8" fmla="*/ 273 w 293"/>
                    <a:gd name="T9" fmla="*/ 72 h 292"/>
                    <a:gd name="T10" fmla="*/ 264 w 293"/>
                    <a:gd name="T11" fmla="*/ 58 h 292"/>
                    <a:gd name="T12" fmla="*/ 250 w 293"/>
                    <a:gd name="T13" fmla="*/ 42 h 292"/>
                    <a:gd name="T14" fmla="*/ 236 w 293"/>
                    <a:gd name="T15" fmla="*/ 30 h 292"/>
                    <a:gd name="T16" fmla="*/ 220 w 293"/>
                    <a:gd name="T17" fmla="*/ 19 h 292"/>
                    <a:gd name="T18" fmla="*/ 205 w 293"/>
                    <a:gd name="T19" fmla="*/ 11 h 292"/>
                    <a:gd name="T20" fmla="*/ 185 w 293"/>
                    <a:gd name="T21" fmla="*/ 4 h 292"/>
                    <a:gd name="T22" fmla="*/ 169 w 293"/>
                    <a:gd name="T23" fmla="*/ 2 h 292"/>
                    <a:gd name="T24" fmla="*/ 146 w 293"/>
                    <a:gd name="T25" fmla="*/ 0 h 292"/>
                    <a:gd name="T26" fmla="*/ 146 w 293"/>
                    <a:gd name="T27" fmla="*/ 0 h 292"/>
                    <a:gd name="T28" fmla="*/ 130 w 293"/>
                    <a:gd name="T29" fmla="*/ 1 h 292"/>
                    <a:gd name="T30" fmla="*/ 108 w 293"/>
                    <a:gd name="T31" fmla="*/ 4 h 292"/>
                    <a:gd name="T32" fmla="*/ 92 w 293"/>
                    <a:gd name="T33" fmla="*/ 9 h 292"/>
                    <a:gd name="T34" fmla="*/ 73 w 293"/>
                    <a:gd name="T35" fmla="*/ 19 h 292"/>
                    <a:gd name="T36" fmla="*/ 61 w 293"/>
                    <a:gd name="T37" fmla="*/ 27 h 292"/>
                    <a:gd name="T38" fmla="*/ 59 w 293"/>
                    <a:gd name="T39" fmla="*/ 28 h 292"/>
                    <a:gd name="T40" fmla="*/ 43 w 293"/>
                    <a:gd name="T41" fmla="*/ 42 h 292"/>
                    <a:gd name="T42" fmla="*/ 31 w 293"/>
                    <a:gd name="T43" fmla="*/ 56 h 292"/>
                    <a:gd name="T44" fmla="*/ 20 w 293"/>
                    <a:gd name="T45" fmla="*/ 72 h 292"/>
                    <a:gd name="T46" fmla="*/ 12 w 293"/>
                    <a:gd name="T47" fmla="*/ 87 h 292"/>
                    <a:gd name="T48" fmla="*/ 5 w 293"/>
                    <a:gd name="T49" fmla="*/ 107 h 292"/>
                    <a:gd name="T50" fmla="*/ 2 w 293"/>
                    <a:gd name="T51" fmla="*/ 123 h 292"/>
                    <a:gd name="T52" fmla="*/ 0 w 293"/>
                    <a:gd name="T53" fmla="*/ 145 h 292"/>
                    <a:gd name="T54" fmla="*/ 1 w 293"/>
                    <a:gd name="T55" fmla="*/ 160 h 292"/>
                    <a:gd name="T56" fmla="*/ 9 w 293"/>
                    <a:gd name="T57" fmla="*/ 195 h 292"/>
                    <a:gd name="T58" fmla="*/ 10 w 293"/>
                    <a:gd name="T59" fmla="*/ 200 h 292"/>
                    <a:gd name="T60" fmla="*/ 26 w 293"/>
                    <a:gd name="T61" fmla="*/ 229 h 292"/>
                    <a:gd name="T62" fmla="*/ 34 w 293"/>
                    <a:gd name="T63" fmla="*/ 239 h 292"/>
                    <a:gd name="T64" fmla="*/ 80 w 293"/>
                    <a:gd name="T65" fmla="*/ 276 h 292"/>
                    <a:gd name="T66" fmla="*/ 136 w 293"/>
                    <a:gd name="T67" fmla="*/ 292 h 292"/>
                    <a:gd name="T68" fmla="*/ 148 w 293"/>
                    <a:gd name="T69" fmla="*/ 292 h 292"/>
                    <a:gd name="T70" fmla="*/ 182 w 293"/>
                    <a:gd name="T71" fmla="*/ 288 h 292"/>
                    <a:gd name="T72" fmla="*/ 187 w 293"/>
                    <a:gd name="T73" fmla="*/ 287 h 292"/>
                    <a:gd name="T74" fmla="*/ 219 w 293"/>
                    <a:gd name="T75" fmla="*/ 273 h 292"/>
                    <a:gd name="T76" fmla="*/ 232 w 293"/>
                    <a:gd name="T77" fmla="*/ 265 h 292"/>
                    <a:gd name="T78" fmla="*/ 250 w 293"/>
                    <a:gd name="T79" fmla="*/ 250 h 292"/>
                    <a:gd name="T80" fmla="*/ 261 w 293"/>
                    <a:gd name="T81" fmla="*/ 238 h 292"/>
                    <a:gd name="T82" fmla="*/ 273 w 293"/>
                    <a:gd name="T83" fmla="*/ 220 h 292"/>
                    <a:gd name="T84" fmla="*/ 281 w 293"/>
                    <a:gd name="T85" fmla="*/ 205 h 292"/>
                    <a:gd name="T86" fmla="*/ 287 w 293"/>
                    <a:gd name="T87" fmla="*/ 187 h 292"/>
                    <a:gd name="T88" fmla="*/ 291 w 293"/>
                    <a:gd name="T89" fmla="*/ 169 h 292"/>
                    <a:gd name="T90" fmla="*/ 293 w 293"/>
                    <a:gd name="T91" fmla="*/ 148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93" h="292">
                      <a:moveTo>
                        <a:pt x="293" y="148"/>
                      </a:moveTo>
                      <a:lnTo>
                        <a:pt x="293" y="148"/>
                      </a:lnTo>
                      <a:cubicBezTo>
                        <a:pt x="293" y="147"/>
                        <a:pt x="293" y="146"/>
                        <a:pt x="293" y="145"/>
                      </a:cubicBezTo>
                      <a:cubicBezTo>
                        <a:pt x="293" y="143"/>
                        <a:pt x="293" y="141"/>
                        <a:pt x="293" y="138"/>
                      </a:cubicBezTo>
                      <a:cubicBezTo>
                        <a:pt x="293" y="136"/>
                        <a:pt x="293" y="134"/>
                        <a:pt x="293" y="132"/>
                      </a:cubicBezTo>
                      <a:cubicBezTo>
                        <a:pt x="292" y="131"/>
                        <a:pt x="292" y="130"/>
                        <a:pt x="292" y="129"/>
                      </a:cubicBezTo>
                      <a:cubicBezTo>
                        <a:pt x="292" y="126"/>
                        <a:pt x="291" y="122"/>
                        <a:pt x="291" y="119"/>
                      </a:cubicBezTo>
                      <a:cubicBezTo>
                        <a:pt x="290" y="116"/>
                        <a:pt x="289" y="113"/>
                        <a:pt x="289" y="110"/>
                      </a:cubicBezTo>
                      <a:cubicBezTo>
                        <a:pt x="288" y="109"/>
                        <a:pt x="288" y="108"/>
                        <a:pt x="288" y="107"/>
                      </a:cubicBezTo>
                      <a:cubicBezTo>
                        <a:pt x="287" y="104"/>
                        <a:pt x="287" y="103"/>
                        <a:pt x="286" y="101"/>
                      </a:cubicBezTo>
                      <a:cubicBezTo>
                        <a:pt x="285" y="99"/>
                        <a:pt x="285" y="97"/>
                        <a:pt x="284" y="94"/>
                      </a:cubicBezTo>
                      <a:cubicBezTo>
                        <a:pt x="284" y="93"/>
                        <a:pt x="283" y="93"/>
                        <a:pt x="283" y="91"/>
                      </a:cubicBezTo>
                      <a:cubicBezTo>
                        <a:pt x="282" y="88"/>
                        <a:pt x="280" y="86"/>
                        <a:pt x="279" y="83"/>
                      </a:cubicBezTo>
                      <a:cubicBezTo>
                        <a:pt x="277" y="80"/>
                        <a:pt x="276" y="77"/>
                        <a:pt x="274" y="74"/>
                      </a:cubicBezTo>
                      <a:cubicBezTo>
                        <a:pt x="274" y="73"/>
                        <a:pt x="274" y="72"/>
                        <a:pt x="273" y="72"/>
                      </a:cubicBezTo>
                      <a:cubicBezTo>
                        <a:pt x="272" y="70"/>
                        <a:pt x="271" y="68"/>
                        <a:pt x="269" y="66"/>
                      </a:cubicBezTo>
                      <a:cubicBezTo>
                        <a:pt x="268" y="64"/>
                        <a:pt x="267" y="62"/>
                        <a:pt x="266" y="60"/>
                      </a:cubicBezTo>
                      <a:cubicBezTo>
                        <a:pt x="265" y="59"/>
                        <a:pt x="264" y="58"/>
                        <a:pt x="264" y="58"/>
                      </a:cubicBezTo>
                      <a:cubicBezTo>
                        <a:pt x="262" y="56"/>
                        <a:pt x="261" y="54"/>
                        <a:pt x="259" y="52"/>
                      </a:cubicBezTo>
                      <a:cubicBezTo>
                        <a:pt x="256" y="49"/>
                        <a:pt x="254" y="45"/>
                        <a:pt x="251" y="42"/>
                      </a:cubicBezTo>
                      <a:cubicBezTo>
                        <a:pt x="250" y="42"/>
                        <a:pt x="250" y="42"/>
                        <a:pt x="250" y="42"/>
                      </a:cubicBezTo>
                      <a:cubicBezTo>
                        <a:pt x="249" y="41"/>
                        <a:pt x="249" y="41"/>
                        <a:pt x="248" y="40"/>
                      </a:cubicBezTo>
                      <a:cubicBezTo>
                        <a:pt x="245" y="37"/>
                        <a:pt x="242" y="34"/>
                        <a:pt x="239" y="31"/>
                      </a:cubicBezTo>
                      <a:cubicBezTo>
                        <a:pt x="238" y="31"/>
                        <a:pt x="237" y="30"/>
                        <a:pt x="236" y="30"/>
                      </a:cubicBezTo>
                      <a:cubicBezTo>
                        <a:pt x="235" y="29"/>
                        <a:pt x="234" y="28"/>
                        <a:pt x="233" y="27"/>
                      </a:cubicBezTo>
                      <a:cubicBezTo>
                        <a:pt x="229" y="25"/>
                        <a:pt x="225" y="22"/>
                        <a:pt x="221" y="19"/>
                      </a:cubicBezTo>
                      <a:cubicBezTo>
                        <a:pt x="221" y="19"/>
                        <a:pt x="221" y="19"/>
                        <a:pt x="220" y="19"/>
                      </a:cubicBezTo>
                      <a:cubicBezTo>
                        <a:pt x="218" y="17"/>
                        <a:pt x="216" y="16"/>
                        <a:pt x="213" y="15"/>
                      </a:cubicBezTo>
                      <a:cubicBezTo>
                        <a:pt x="211" y="14"/>
                        <a:pt x="209" y="13"/>
                        <a:pt x="206" y="11"/>
                      </a:cubicBezTo>
                      <a:cubicBezTo>
                        <a:pt x="206" y="11"/>
                        <a:pt x="205" y="11"/>
                        <a:pt x="205" y="11"/>
                      </a:cubicBezTo>
                      <a:cubicBezTo>
                        <a:pt x="201" y="9"/>
                        <a:pt x="196" y="8"/>
                        <a:pt x="192" y="6"/>
                      </a:cubicBezTo>
                      <a:cubicBezTo>
                        <a:pt x="191" y="6"/>
                        <a:pt x="189" y="5"/>
                        <a:pt x="188" y="5"/>
                      </a:cubicBezTo>
                      <a:cubicBezTo>
                        <a:pt x="187" y="5"/>
                        <a:pt x="186" y="4"/>
                        <a:pt x="185" y="4"/>
                      </a:cubicBezTo>
                      <a:cubicBezTo>
                        <a:pt x="181" y="4"/>
                        <a:pt x="177" y="3"/>
                        <a:pt x="173" y="2"/>
                      </a:cubicBezTo>
                      <a:cubicBezTo>
                        <a:pt x="172" y="2"/>
                        <a:pt x="171" y="2"/>
                        <a:pt x="170" y="2"/>
                      </a:cubicBezTo>
                      <a:cubicBezTo>
                        <a:pt x="170" y="2"/>
                        <a:pt x="170" y="2"/>
                        <a:pt x="169" y="2"/>
                      </a:cubicBezTo>
                      <a:cubicBezTo>
                        <a:pt x="165" y="1"/>
                        <a:pt x="161" y="1"/>
                        <a:pt x="157" y="0"/>
                      </a:cubicBezTo>
                      <a:cubicBezTo>
                        <a:pt x="154" y="0"/>
                        <a:pt x="152" y="0"/>
                        <a:pt x="149" y="0"/>
                      </a:cubicBezTo>
                      <a:cubicBezTo>
                        <a:pt x="148" y="0"/>
                        <a:pt x="147" y="0"/>
                        <a:pt x="146" y="0"/>
                      </a:cubicBezTo>
                      <a:lnTo>
                        <a:pt x="146" y="0"/>
                      </a:lnTo>
                      <a:lnTo>
                        <a:pt x="146" y="0"/>
                      </a:lnTo>
                      <a:lnTo>
                        <a:pt x="146" y="0"/>
                      </a:lnTo>
                      <a:cubicBezTo>
                        <a:pt x="144" y="0"/>
                        <a:pt x="142" y="0"/>
                        <a:pt x="139" y="0"/>
                      </a:cubicBezTo>
                      <a:cubicBezTo>
                        <a:pt x="137" y="0"/>
                        <a:pt x="135" y="0"/>
                        <a:pt x="133" y="0"/>
                      </a:cubicBezTo>
                      <a:cubicBezTo>
                        <a:pt x="132" y="1"/>
                        <a:pt x="131" y="1"/>
                        <a:pt x="130" y="1"/>
                      </a:cubicBezTo>
                      <a:cubicBezTo>
                        <a:pt x="127" y="1"/>
                        <a:pt x="123" y="2"/>
                        <a:pt x="120" y="2"/>
                      </a:cubicBezTo>
                      <a:cubicBezTo>
                        <a:pt x="117" y="3"/>
                        <a:pt x="114" y="4"/>
                        <a:pt x="111" y="4"/>
                      </a:cubicBezTo>
                      <a:cubicBezTo>
                        <a:pt x="110" y="4"/>
                        <a:pt x="109" y="4"/>
                        <a:pt x="108" y="4"/>
                      </a:cubicBezTo>
                      <a:cubicBezTo>
                        <a:pt x="105" y="5"/>
                        <a:pt x="104" y="5"/>
                        <a:pt x="102" y="6"/>
                      </a:cubicBezTo>
                      <a:cubicBezTo>
                        <a:pt x="100" y="7"/>
                        <a:pt x="98" y="7"/>
                        <a:pt x="96" y="8"/>
                      </a:cubicBezTo>
                      <a:cubicBezTo>
                        <a:pt x="94" y="8"/>
                        <a:pt x="94" y="9"/>
                        <a:pt x="92" y="9"/>
                      </a:cubicBezTo>
                      <a:cubicBezTo>
                        <a:pt x="89" y="10"/>
                        <a:pt x="87" y="12"/>
                        <a:pt x="84" y="13"/>
                      </a:cubicBezTo>
                      <a:cubicBezTo>
                        <a:pt x="81" y="15"/>
                        <a:pt x="78" y="16"/>
                        <a:pt x="75" y="18"/>
                      </a:cubicBezTo>
                      <a:cubicBezTo>
                        <a:pt x="74" y="18"/>
                        <a:pt x="73" y="18"/>
                        <a:pt x="73" y="19"/>
                      </a:cubicBezTo>
                      <a:cubicBezTo>
                        <a:pt x="71" y="20"/>
                        <a:pt x="69" y="21"/>
                        <a:pt x="67" y="23"/>
                      </a:cubicBezTo>
                      <a:cubicBezTo>
                        <a:pt x="65" y="24"/>
                        <a:pt x="63" y="25"/>
                        <a:pt x="61" y="26"/>
                      </a:cubicBezTo>
                      <a:lnTo>
                        <a:pt x="61" y="27"/>
                      </a:lnTo>
                      <a:lnTo>
                        <a:pt x="61" y="27"/>
                      </a:lnTo>
                      <a:lnTo>
                        <a:pt x="61" y="26"/>
                      </a:lnTo>
                      <a:cubicBezTo>
                        <a:pt x="60" y="27"/>
                        <a:pt x="59" y="28"/>
                        <a:pt x="59" y="28"/>
                      </a:cubicBezTo>
                      <a:cubicBezTo>
                        <a:pt x="57" y="30"/>
                        <a:pt x="55" y="31"/>
                        <a:pt x="53" y="33"/>
                      </a:cubicBezTo>
                      <a:cubicBezTo>
                        <a:pt x="50" y="36"/>
                        <a:pt x="46" y="38"/>
                        <a:pt x="43" y="41"/>
                      </a:cubicBezTo>
                      <a:cubicBezTo>
                        <a:pt x="43" y="42"/>
                        <a:pt x="43" y="42"/>
                        <a:pt x="43" y="42"/>
                      </a:cubicBezTo>
                      <a:cubicBezTo>
                        <a:pt x="42" y="43"/>
                        <a:pt x="42" y="43"/>
                        <a:pt x="41" y="44"/>
                      </a:cubicBezTo>
                      <a:cubicBezTo>
                        <a:pt x="38" y="47"/>
                        <a:pt x="35" y="50"/>
                        <a:pt x="32" y="53"/>
                      </a:cubicBezTo>
                      <a:cubicBezTo>
                        <a:pt x="32" y="54"/>
                        <a:pt x="31" y="55"/>
                        <a:pt x="31" y="56"/>
                      </a:cubicBezTo>
                      <a:cubicBezTo>
                        <a:pt x="30" y="57"/>
                        <a:pt x="29" y="58"/>
                        <a:pt x="28" y="59"/>
                      </a:cubicBezTo>
                      <a:cubicBezTo>
                        <a:pt x="26" y="63"/>
                        <a:pt x="23" y="67"/>
                        <a:pt x="20" y="71"/>
                      </a:cubicBezTo>
                      <a:cubicBezTo>
                        <a:pt x="20" y="71"/>
                        <a:pt x="20" y="71"/>
                        <a:pt x="20" y="72"/>
                      </a:cubicBezTo>
                      <a:cubicBezTo>
                        <a:pt x="18" y="74"/>
                        <a:pt x="17" y="76"/>
                        <a:pt x="16" y="79"/>
                      </a:cubicBezTo>
                      <a:cubicBezTo>
                        <a:pt x="15" y="81"/>
                        <a:pt x="14" y="83"/>
                        <a:pt x="12" y="86"/>
                      </a:cubicBezTo>
                      <a:cubicBezTo>
                        <a:pt x="12" y="86"/>
                        <a:pt x="12" y="87"/>
                        <a:pt x="12" y="87"/>
                      </a:cubicBezTo>
                      <a:cubicBezTo>
                        <a:pt x="10" y="91"/>
                        <a:pt x="9" y="96"/>
                        <a:pt x="7" y="100"/>
                      </a:cubicBezTo>
                      <a:cubicBezTo>
                        <a:pt x="7" y="101"/>
                        <a:pt x="6" y="103"/>
                        <a:pt x="6" y="104"/>
                      </a:cubicBezTo>
                      <a:cubicBezTo>
                        <a:pt x="6" y="105"/>
                        <a:pt x="5" y="106"/>
                        <a:pt x="5" y="107"/>
                      </a:cubicBezTo>
                      <a:cubicBezTo>
                        <a:pt x="4" y="111"/>
                        <a:pt x="3" y="115"/>
                        <a:pt x="2" y="119"/>
                      </a:cubicBezTo>
                      <a:cubicBezTo>
                        <a:pt x="2" y="120"/>
                        <a:pt x="2" y="121"/>
                        <a:pt x="2" y="122"/>
                      </a:cubicBezTo>
                      <a:cubicBezTo>
                        <a:pt x="2" y="122"/>
                        <a:pt x="2" y="122"/>
                        <a:pt x="2" y="123"/>
                      </a:cubicBezTo>
                      <a:cubicBezTo>
                        <a:pt x="1" y="127"/>
                        <a:pt x="1" y="131"/>
                        <a:pt x="0" y="135"/>
                      </a:cubicBezTo>
                      <a:cubicBezTo>
                        <a:pt x="0" y="138"/>
                        <a:pt x="0" y="140"/>
                        <a:pt x="0" y="143"/>
                      </a:cubicBezTo>
                      <a:cubicBezTo>
                        <a:pt x="0" y="144"/>
                        <a:pt x="0" y="145"/>
                        <a:pt x="0" y="145"/>
                      </a:cubicBezTo>
                      <a:cubicBezTo>
                        <a:pt x="0" y="150"/>
                        <a:pt x="0" y="155"/>
                        <a:pt x="0" y="159"/>
                      </a:cubicBezTo>
                      <a:cubicBezTo>
                        <a:pt x="0" y="159"/>
                        <a:pt x="0" y="159"/>
                        <a:pt x="0" y="159"/>
                      </a:cubicBezTo>
                      <a:cubicBezTo>
                        <a:pt x="1" y="160"/>
                        <a:pt x="1" y="160"/>
                        <a:pt x="1" y="160"/>
                      </a:cubicBezTo>
                      <a:cubicBezTo>
                        <a:pt x="1" y="166"/>
                        <a:pt x="2" y="171"/>
                        <a:pt x="3" y="176"/>
                      </a:cubicBezTo>
                      <a:cubicBezTo>
                        <a:pt x="3" y="177"/>
                        <a:pt x="4" y="179"/>
                        <a:pt x="4" y="180"/>
                      </a:cubicBezTo>
                      <a:cubicBezTo>
                        <a:pt x="5" y="185"/>
                        <a:pt x="7" y="190"/>
                        <a:pt x="9" y="195"/>
                      </a:cubicBezTo>
                      <a:cubicBezTo>
                        <a:pt x="9" y="195"/>
                        <a:pt x="9" y="195"/>
                        <a:pt x="9" y="196"/>
                      </a:cubicBezTo>
                      <a:cubicBezTo>
                        <a:pt x="9" y="196"/>
                        <a:pt x="9" y="196"/>
                        <a:pt x="9" y="196"/>
                      </a:cubicBezTo>
                      <a:cubicBezTo>
                        <a:pt x="9" y="198"/>
                        <a:pt x="10" y="199"/>
                        <a:pt x="10" y="200"/>
                      </a:cubicBezTo>
                      <a:cubicBezTo>
                        <a:pt x="12" y="203"/>
                        <a:pt x="13" y="207"/>
                        <a:pt x="15" y="211"/>
                      </a:cubicBezTo>
                      <a:cubicBezTo>
                        <a:pt x="16" y="213"/>
                        <a:pt x="17" y="215"/>
                        <a:pt x="18" y="217"/>
                      </a:cubicBezTo>
                      <a:cubicBezTo>
                        <a:pt x="21" y="221"/>
                        <a:pt x="24" y="225"/>
                        <a:pt x="26" y="229"/>
                      </a:cubicBezTo>
                      <a:cubicBezTo>
                        <a:pt x="27" y="230"/>
                        <a:pt x="27" y="231"/>
                        <a:pt x="27" y="231"/>
                      </a:cubicBezTo>
                      <a:cubicBezTo>
                        <a:pt x="29" y="234"/>
                        <a:pt x="31" y="236"/>
                        <a:pt x="34" y="239"/>
                      </a:cubicBezTo>
                      <a:cubicBezTo>
                        <a:pt x="34" y="239"/>
                        <a:pt x="34" y="239"/>
                        <a:pt x="34" y="239"/>
                      </a:cubicBezTo>
                      <a:lnTo>
                        <a:pt x="34" y="239"/>
                      </a:lnTo>
                      <a:cubicBezTo>
                        <a:pt x="43" y="250"/>
                        <a:pt x="52" y="259"/>
                        <a:pt x="64" y="267"/>
                      </a:cubicBezTo>
                      <a:cubicBezTo>
                        <a:pt x="69" y="270"/>
                        <a:pt x="74" y="273"/>
                        <a:pt x="80" y="276"/>
                      </a:cubicBezTo>
                      <a:cubicBezTo>
                        <a:pt x="85" y="279"/>
                        <a:pt x="91" y="281"/>
                        <a:pt x="97" y="283"/>
                      </a:cubicBezTo>
                      <a:cubicBezTo>
                        <a:pt x="109" y="288"/>
                        <a:pt x="123" y="291"/>
                        <a:pt x="136" y="292"/>
                      </a:cubicBezTo>
                      <a:lnTo>
                        <a:pt x="136" y="292"/>
                      </a:lnTo>
                      <a:cubicBezTo>
                        <a:pt x="136" y="292"/>
                        <a:pt x="137" y="292"/>
                        <a:pt x="137" y="292"/>
                      </a:cubicBezTo>
                      <a:cubicBezTo>
                        <a:pt x="140" y="292"/>
                        <a:pt x="143" y="292"/>
                        <a:pt x="146" y="292"/>
                      </a:cubicBezTo>
                      <a:cubicBezTo>
                        <a:pt x="147" y="292"/>
                        <a:pt x="148" y="292"/>
                        <a:pt x="148" y="292"/>
                      </a:cubicBezTo>
                      <a:cubicBezTo>
                        <a:pt x="153" y="292"/>
                        <a:pt x="158" y="292"/>
                        <a:pt x="163" y="291"/>
                      </a:cubicBezTo>
                      <a:cubicBezTo>
                        <a:pt x="166" y="291"/>
                        <a:pt x="168" y="290"/>
                        <a:pt x="170" y="290"/>
                      </a:cubicBezTo>
                      <a:cubicBezTo>
                        <a:pt x="174" y="289"/>
                        <a:pt x="178" y="289"/>
                        <a:pt x="182" y="288"/>
                      </a:cubicBezTo>
                      <a:cubicBezTo>
                        <a:pt x="183" y="287"/>
                        <a:pt x="184" y="287"/>
                        <a:pt x="185" y="287"/>
                      </a:cubicBezTo>
                      <a:cubicBezTo>
                        <a:pt x="186" y="287"/>
                        <a:pt x="186" y="287"/>
                        <a:pt x="186" y="287"/>
                      </a:cubicBezTo>
                      <a:cubicBezTo>
                        <a:pt x="186" y="287"/>
                        <a:pt x="186" y="287"/>
                        <a:pt x="187" y="287"/>
                      </a:cubicBezTo>
                      <a:cubicBezTo>
                        <a:pt x="192" y="285"/>
                        <a:pt x="197" y="283"/>
                        <a:pt x="202" y="281"/>
                      </a:cubicBezTo>
                      <a:cubicBezTo>
                        <a:pt x="203" y="281"/>
                        <a:pt x="204" y="280"/>
                        <a:pt x="206" y="280"/>
                      </a:cubicBezTo>
                      <a:cubicBezTo>
                        <a:pt x="210" y="278"/>
                        <a:pt x="215" y="275"/>
                        <a:pt x="219" y="273"/>
                      </a:cubicBezTo>
                      <a:cubicBezTo>
                        <a:pt x="220" y="273"/>
                        <a:pt x="220" y="272"/>
                        <a:pt x="220" y="272"/>
                      </a:cubicBezTo>
                      <a:cubicBezTo>
                        <a:pt x="221" y="272"/>
                        <a:pt x="221" y="272"/>
                        <a:pt x="221" y="272"/>
                      </a:cubicBezTo>
                      <a:cubicBezTo>
                        <a:pt x="225" y="270"/>
                        <a:pt x="228" y="267"/>
                        <a:pt x="232" y="265"/>
                      </a:cubicBezTo>
                      <a:cubicBezTo>
                        <a:pt x="233" y="264"/>
                        <a:pt x="234" y="263"/>
                        <a:pt x="234" y="263"/>
                      </a:cubicBezTo>
                      <a:cubicBezTo>
                        <a:pt x="236" y="261"/>
                        <a:pt x="238" y="260"/>
                        <a:pt x="240" y="258"/>
                      </a:cubicBezTo>
                      <a:cubicBezTo>
                        <a:pt x="243" y="255"/>
                        <a:pt x="247" y="253"/>
                        <a:pt x="250" y="250"/>
                      </a:cubicBezTo>
                      <a:cubicBezTo>
                        <a:pt x="250" y="249"/>
                        <a:pt x="250" y="249"/>
                        <a:pt x="250" y="249"/>
                      </a:cubicBezTo>
                      <a:cubicBezTo>
                        <a:pt x="251" y="248"/>
                        <a:pt x="251" y="248"/>
                        <a:pt x="252" y="247"/>
                      </a:cubicBezTo>
                      <a:cubicBezTo>
                        <a:pt x="255" y="244"/>
                        <a:pt x="258" y="241"/>
                        <a:pt x="261" y="238"/>
                      </a:cubicBezTo>
                      <a:cubicBezTo>
                        <a:pt x="261" y="237"/>
                        <a:pt x="262" y="236"/>
                        <a:pt x="262" y="235"/>
                      </a:cubicBezTo>
                      <a:cubicBezTo>
                        <a:pt x="263" y="234"/>
                        <a:pt x="264" y="233"/>
                        <a:pt x="265" y="232"/>
                      </a:cubicBezTo>
                      <a:cubicBezTo>
                        <a:pt x="267" y="228"/>
                        <a:pt x="270" y="224"/>
                        <a:pt x="273" y="220"/>
                      </a:cubicBezTo>
                      <a:cubicBezTo>
                        <a:pt x="273" y="220"/>
                        <a:pt x="273" y="220"/>
                        <a:pt x="273" y="219"/>
                      </a:cubicBezTo>
                      <a:cubicBezTo>
                        <a:pt x="274" y="217"/>
                        <a:pt x="275" y="215"/>
                        <a:pt x="277" y="213"/>
                      </a:cubicBezTo>
                      <a:cubicBezTo>
                        <a:pt x="278" y="210"/>
                        <a:pt x="279" y="208"/>
                        <a:pt x="281" y="205"/>
                      </a:cubicBezTo>
                      <a:cubicBezTo>
                        <a:pt x="281" y="205"/>
                        <a:pt x="281" y="204"/>
                        <a:pt x="281" y="204"/>
                      </a:cubicBezTo>
                      <a:cubicBezTo>
                        <a:pt x="283" y="200"/>
                        <a:pt x="284" y="196"/>
                        <a:pt x="286" y="191"/>
                      </a:cubicBezTo>
                      <a:cubicBezTo>
                        <a:pt x="286" y="190"/>
                        <a:pt x="287" y="188"/>
                        <a:pt x="287" y="187"/>
                      </a:cubicBezTo>
                      <a:cubicBezTo>
                        <a:pt x="287" y="186"/>
                        <a:pt x="288" y="185"/>
                        <a:pt x="288" y="184"/>
                      </a:cubicBezTo>
                      <a:cubicBezTo>
                        <a:pt x="289" y="180"/>
                        <a:pt x="290" y="176"/>
                        <a:pt x="291" y="172"/>
                      </a:cubicBezTo>
                      <a:cubicBezTo>
                        <a:pt x="291" y="171"/>
                        <a:pt x="291" y="170"/>
                        <a:pt x="291" y="169"/>
                      </a:cubicBezTo>
                      <a:cubicBezTo>
                        <a:pt x="291" y="169"/>
                        <a:pt x="291" y="169"/>
                        <a:pt x="291" y="168"/>
                      </a:cubicBezTo>
                      <a:cubicBezTo>
                        <a:pt x="292" y="164"/>
                        <a:pt x="292" y="160"/>
                        <a:pt x="292" y="156"/>
                      </a:cubicBezTo>
                      <a:cubicBezTo>
                        <a:pt x="293" y="153"/>
                        <a:pt x="293" y="151"/>
                        <a:pt x="293" y="148"/>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1A1A1A"/>
                    </a:solidFill>
                    <a:effectLst/>
                    <a:uLnTx/>
                    <a:uFillTx/>
                    <a:latin typeface="Segoe UI"/>
                    <a:ea typeface="+mn-ea"/>
                    <a:cs typeface="+mn-cs"/>
                  </a:endParaRPr>
                </a:p>
              </p:txBody>
            </p:sp>
            <p:sp>
              <p:nvSpPr>
                <p:cNvPr id="42" name="Freeform 102">
                  <a:extLst>
                    <a:ext uri="{FF2B5EF4-FFF2-40B4-BE49-F238E27FC236}">
                      <a16:creationId xmlns:a16="http://schemas.microsoft.com/office/drawing/2014/main" id="{26A9E814-E226-4838-9EAF-FEC48ADDEB0B}"/>
                    </a:ext>
                  </a:extLst>
                </p:cNvPr>
                <p:cNvSpPr>
                  <a:spLocks/>
                </p:cNvSpPr>
                <p:nvPr/>
              </p:nvSpPr>
              <p:spPr bwMode="auto">
                <a:xfrm>
                  <a:off x="1887" y="3187"/>
                  <a:ext cx="115" cy="115"/>
                </a:xfrm>
                <a:custGeom>
                  <a:avLst/>
                  <a:gdLst>
                    <a:gd name="T0" fmla="*/ 186 w 186"/>
                    <a:gd name="T1" fmla="*/ 19 h 186"/>
                    <a:gd name="T2" fmla="*/ 186 w 186"/>
                    <a:gd name="T3" fmla="*/ 19 h 186"/>
                    <a:gd name="T4" fmla="*/ 22 w 186"/>
                    <a:gd name="T5" fmla="*/ 183 h 186"/>
                    <a:gd name="T6" fmla="*/ 13 w 186"/>
                    <a:gd name="T7" fmla="*/ 186 h 186"/>
                    <a:gd name="T8" fmla="*/ 3 w 186"/>
                    <a:gd name="T9" fmla="*/ 183 h 186"/>
                    <a:gd name="T10" fmla="*/ 0 w 186"/>
                    <a:gd name="T11" fmla="*/ 173 h 186"/>
                    <a:gd name="T12" fmla="*/ 3 w 186"/>
                    <a:gd name="T13" fmla="*/ 164 h 186"/>
                    <a:gd name="T14" fmla="*/ 167 w 186"/>
                    <a:gd name="T15" fmla="*/ 0 h 186"/>
                    <a:gd name="T16" fmla="*/ 186 w 186"/>
                    <a:gd name="T17" fmla="*/ 19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6" h="186">
                      <a:moveTo>
                        <a:pt x="186" y="19"/>
                      </a:moveTo>
                      <a:lnTo>
                        <a:pt x="186" y="19"/>
                      </a:lnTo>
                      <a:lnTo>
                        <a:pt x="22" y="183"/>
                      </a:lnTo>
                      <a:cubicBezTo>
                        <a:pt x="20" y="185"/>
                        <a:pt x="16" y="186"/>
                        <a:pt x="13" y="186"/>
                      </a:cubicBezTo>
                      <a:cubicBezTo>
                        <a:pt x="9" y="186"/>
                        <a:pt x="6" y="185"/>
                        <a:pt x="3" y="183"/>
                      </a:cubicBezTo>
                      <a:cubicBezTo>
                        <a:pt x="1" y="180"/>
                        <a:pt x="0" y="177"/>
                        <a:pt x="0" y="173"/>
                      </a:cubicBezTo>
                      <a:cubicBezTo>
                        <a:pt x="0" y="170"/>
                        <a:pt x="1" y="166"/>
                        <a:pt x="3" y="164"/>
                      </a:cubicBezTo>
                      <a:lnTo>
                        <a:pt x="167" y="0"/>
                      </a:lnTo>
                      <a:lnTo>
                        <a:pt x="186" y="19"/>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1A1A1A"/>
                    </a:solidFill>
                    <a:effectLst/>
                    <a:uLnTx/>
                    <a:uFillTx/>
                    <a:latin typeface="Segoe UI"/>
                    <a:ea typeface="+mn-ea"/>
                    <a:cs typeface="+mn-cs"/>
                  </a:endParaRPr>
                </a:p>
              </p:txBody>
            </p:sp>
            <p:sp>
              <p:nvSpPr>
                <p:cNvPr id="43" name="Freeform 103">
                  <a:extLst>
                    <a:ext uri="{FF2B5EF4-FFF2-40B4-BE49-F238E27FC236}">
                      <a16:creationId xmlns:a16="http://schemas.microsoft.com/office/drawing/2014/main" id="{599F15CD-1BBF-4E86-88F4-418B1364B977}"/>
                    </a:ext>
                  </a:extLst>
                </p:cNvPr>
                <p:cNvSpPr>
                  <a:spLocks/>
                </p:cNvSpPr>
                <p:nvPr/>
              </p:nvSpPr>
              <p:spPr bwMode="auto">
                <a:xfrm>
                  <a:off x="1986" y="3055"/>
                  <a:ext cx="149" cy="149"/>
                </a:xfrm>
                <a:custGeom>
                  <a:avLst/>
                  <a:gdLst>
                    <a:gd name="T0" fmla="*/ 120 w 240"/>
                    <a:gd name="T1" fmla="*/ 240 h 240"/>
                    <a:gd name="T2" fmla="*/ 120 w 240"/>
                    <a:gd name="T3" fmla="*/ 240 h 240"/>
                    <a:gd name="T4" fmla="*/ 167 w 240"/>
                    <a:gd name="T5" fmla="*/ 230 h 240"/>
                    <a:gd name="T6" fmla="*/ 205 w 240"/>
                    <a:gd name="T7" fmla="*/ 204 h 240"/>
                    <a:gd name="T8" fmla="*/ 231 w 240"/>
                    <a:gd name="T9" fmla="*/ 166 h 240"/>
                    <a:gd name="T10" fmla="*/ 240 w 240"/>
                    <a:gd name="T11" fmla="*/ 120 h 240"/>
                    <a:gd name="T12" fmla="*/ 231 w 240"/>
                    <a:gd name="T13" fmla="*/ 73 h 240"/>
                    <a:gd name="T14" fmla="*/ 205 w 240"/>
                    <a:gd name="T15" fmla="*/ 35 h 240"/>
                    <a:gd name="T16" fmla="*/ 167 w 240"/>
                    <a:gd name="T17" fmla="*/ 9 h 240"/>
                    <a:gd name="T18" fmla="*/ 120 w 240"/>
                    <a:gd name="T19" fmla="*/ 0 h 240"/>
                    <a:gd name="T20" fmla="*/ 74 w 240"/>
                    <a:gd name="T21" fmla="*/ 9 h 240"/>
                    <a:gd name="T22" fmla="*/ 36 w 240"/>
                    <a:gd name="T23" fmla="*/ 35 h 240"/>
                    <a:gd name="T24" fmla="*/ 10 w 240"/>
                    <a:gd name="T25" fmla="*/ 73 h 240"/>
                    <a:gd name="T26" fmla="*/ 0 w 240"/>
                    <a:gd name="T27" fmla="*/ 120 h 240"/>
                    <a:gd name="T28" fmla="*/ 10 w 240"/>
                    <a:gd name="T29" fmla="*/ 166 h 240"/>
                    <a:gd name="T30" fmla="*/ 36 w 240"/>
                    <a:gd name="T31" fmla="*/ 204 h 240"/>
                    <a:gd name="T32" fmla="*/ 74 w 240"/>
                    <a:gd name="T33" fmla="*/ 230 h 240"/>
                    <a:gd name="T34" fmla="*/ 120 w 240"/>
                    <a:gd name="T35" fmla="*/ 24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0" h="240">
                      <a:moveTo>
                        <a:pt x="120" y="240"/>
                      </a:moveTo>
                      <a:lnTo>
                        <a:pt x="120" y="240"/>
                      </a:lnTo>
                      <a:cubicBezTo>
                        <a:pt x="137" y="240"/>
                        <a:pt x="153" y="236"/>
                        <a:pt x="167" y="230"/>
                      </a:cubicBezTo>
                      <a:cubicBezTo>
                        <a:pt x="182" y="224"/>
                        <a:pt x="194" y="215"/>
                        <a:pt x="205" y="204"/>
                      </a:cubicBezTo>
                      <a:cubicBezTo>
                        <a:pt x="216" y="193"/>
                        <a:pt x="225" y="181"/>
                        <a:pt x="231" y="166"/>
                      </a:cubicBezTo>
                      <a:cubicBezTo>
                        <a:pt x="237" y="152"/>
                        <a:pt x="240" y="136"/>
                        <a:pt x="240" y="120"/>
                      </a:cubicBezTo>
                      <a:cubicBezTo>
                        <a:pt x="240" y="103"/>
                        <a:pt x="237" y="87"/>
                        <a:pt x="231" y="73"/>
                      </a:cubicBezTo>
                      <a:cubicBezTo>
                        <a:pt x="225" y="58"/>
                        <a:pt x="216" y="46"/>
                        <a:pt x="205" y="35"/>
                      </a:cubicBezTo>
                      <a:cubicBezTo>
                        <a:pt x="194" y="24"/>
                        <a:pt x="182" y="15"/>
                        <a:pt x="167" y="9"/>
                      </a:cubicBezTo>
                      <a:cubicBezTo>
                        <a:pt x="153" y="3"/>
                        <a:pt x="137" y="0"/>
                        <a:pt x="120" y="0"/>
                      </a:cubicBezTo>
                      <a:cubicBezTo>
                        <a:pt x="104" y="0"/>
                        <a:pt x="88" y="3"/>
                        <a:pt x="74" y="9"/>
                      </a:cubicBezTo>
                      <a:cubicBezTo>
                        <a:pt x="59" y="15"/>
                        <a:pt x="47" y="24"/>
                        <a:pt x="36" y="35"/>
                      </a:cubicBezTo>
                      <a:cubicBezTo>
                        <a:pt x="25" y="46"/>
                        <a:pt x="16" y="58"/>
                        <a:pt x="10" y="73"/>
                      </a:cubicBezTo>
                      <a:cubicBezTo>
                        <a:pt x="4" y="87"/>
                        <a:pt x="0" y="103"/>
                        <a:pt x="0" y="120"/>
                      </a:cubicBezTo>
                      <a:cubicBezTo>
                        <a:pt x="0" y="136"/>
                        <a:pt x="4" y="152"/>
                        <a:pt x="10" y="166"/>
                      </a:cubicBezTo>
                      <a:cubicBezTo>
                        <a:pt x="16" y="181"/>
                        <a:pt x="25" y="193"/>
                        <a:pt x="36" y="204"/>
                      </a:cubicBezTo>
                      <a:cubicBezTo>
                        <a:pt x="47" y="215"/>
                        <a:pt x="59" y="224"/>
                        <a:pt x="74" y="230"/>
                      </a:cubicBezTo>
                      <a:cubicBezTo>
                        <a:pt x="88" y="236"/>
                        <a:pt x="104" y="240"/>
                        <a:pt x="120" y="240"/>
                      </a:cubicBezTo>
                      <a:close/>
                    </a:path>
                  </a:pathLst>
                </a:custGeom>
                <a:solidFill>
                  <a:schemeClr val="bg1"/>
                </a:solidFill>
                <a:ln w="12700">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1A1A1A"/>
                    </a:solidFill>
                    <a:effectLst/>
                    <a:uLnTx/>
                    <a:uFillTx/>
                    <a:latin typeface="Segoe UI"/>
                    <a:ea typeface="+mn-ea"/>
                    <a:cs typeface="+mn-cs"/>
                  </a:endParaRPr>
                </a:p>
              </p:txBody>
            </p:sp>
          </p:grpSp>
        </p:grpSp>
      </p:grpSp>
      <p:sp>
        <p:nvSpPr>
          <p:cNvPr id="46" name="Arrow: Chevron 45">
            <a:extLst>
              <a:ext uri="{FF2B5EF4-FFF2-40B4-BE49-F238E27FC236}">
                <a16:creationId xmlns:a16="http://schemas.microsoft.com/office/drawing/2014/main" id="{9692637C-2493-4765-A2F1-3516B67C38F6}"/>
              </a:ext>
            </a:extLst>
          </p:cNvPr>
          <p:cNvSpPr/>
          <p:nvPr/>
        </p:nvSpPr>
        <p:spPr bwMode="auto">
          <a:xfrm>
            <a:off x="4270076" y="2791673"/>
            <a:ext cx="286363" cy="439807"/>
          </a:xfrm>
          <a:prstGeom prst="chevron">
            <a:avLst>
              <a:gd name="adj" fmla="val 62983"/>
            </a:avLst>
          </a:prstGeom>
          <a:solidFill>
            <a:schemeClr val="accent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47" name="Arrow: Chevron 46">
            <a:extLst>
              <a:ext uri="{FF2B5EF4-FFF2-40B4-BE49-F238E27FC236}">
                <a16:creationId xmlns:a16="http://schemas.microsoft.com/office/drawing/2014/main" id="{3C1C2580-7BF6-45A6-92E7-0D183F4CCBFB}"/>
              </a:ext>
            </a:extLst>
          </p:cNvPr>
          <p:cNvSpPr/>
          <p:nvPr/>
        </p:nvSpPr>
        <p:spPr bwMode="auto">
          <a:xfrm>
            <a:off x="7736236" y="2791673"/>
            <a:ext cx="286363" cy="439807"/>
          </a:xfrm>
          <a:prstGeom prst="chevron">
            <a:avLst>
              <a:gd name="adj" fmla="val 61541"/>
            </a:avLst>
          </a:prstGeom>
          <a:solidFill>
            <a:schemeClr val="accent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74601590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xmlns:a16="http://schemas.microsoft.com/office/drawing/2014/main" xmlns:a14="http://schemas.microsoft.com/office/drawing/2010/main" xmlns:p14="http://schemas.microsoft.com/office/powerpoint/2010/main">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7F3455-0027-4BC3-BAD1-EF7715C55F9B}"/>
              </a:ext>
            </a:extLst>
          </p:cNvPr>
          <p:cNvSpPr>
            <a:spLocks noGrp="1"/>
          </p:cNvSpPr>
          <p:nvPr>
            <p:ph type="title"/>
          </p:nvPr>
        </p:nvSpPr>
        <p:spPr/>
        <p:txBody>
          <a:bodyPr/>
          <a:lstStyle/>
          <a:p>
            <a:r>
              <a:rPr lang="en-US" dirty="0"/>
              <a:t>Appliance-based</a:t>
            </a:r>
          </a:p>
        </p:txBody>
      </p:sp>
      <p:sp>
        <p:nvSpPr>
          <p:cNvPr id="3" name="Text Placeholder 2">
            <a:extLst>
              <a:ext uri="{FF2B5EF4-FFF2-40B4-BE49-F238E27FC236}">
                <a16:creationId xmlns:a16="http://schemas.microsoft.com/office/drawing/2014/main" id="{EFCD638B-35A7-4523-B60A-FCA1B88418C5}"/>
              </a:ext>
            </a:extLst>
          </p:cNvPr>
          <p:cNvSpPr>
            <a:spLocks noGrp="1"/>
          </p:cNvSpPr>
          <p:nvPr>
            <p:ph type="body" sz="quarter" idx="10"/>
          </p:nvPr>
        </p:nvSpPr>
        <p:spPr>
          <a:xfrm>
            <a:off x="269303" y="1187963"/>
            <a:ext cx="11655078" cy="3656923"/>
          </a:xfrm>
        </p:spPr>
        <p:txBody>
          <a:bodyPr/>
          <a:lstStyle/>
          <a:p>
            <a:endParaRPr lang="en-US"/>
          </a:p>
          <a:p>
            <a:endParaRPr lang="en-US"/>
          </a:p>
          <a:p>
            <a:r>
              <a:rPr lang="en-US"/>
              <a:t>No pre-setting or pre-configuring a machine</a:t>
            </a:r>
          </a:p>
          <a:p>
            <a:endParaRPr lang="en-US"/>
          </a:p>
          <a:p>
            <a:r>
              <a:rPr lang="en-US"/>
              <a:t>No installation of pre-requisite software</a:t>
            </a:r>
          </a:p>
          <a:p>
            <a:endParaRPr lang="en-US"/>
          </a:p>
        </p:txBody>
      </p:sp>
    </p:spTree>
    <p:extLst>
      <p:ext uri="{BB962C8B-B14F-4D97-AF65-F5344CB8AC3E}">
        <p14:creationId xmlns:p14="http://schemas.microsoft.com/office/powerpoint/2010/main" val="435576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1000"/>
                                        <p:tgtEl>
                                          <p:spTgt spid="3">
                                            <p:txEl>
                                              <p:pRg st="2" end="2"/>
                                            </p:txEl>
                                          </p:spTgt>
                                        </p:tgtEl>
                                      </p:cBhvr>
                                    </p:animEffect>
                                    <p:anim calcmode="lin" valueType="num">
                                      <p:cBhvr>
                                        <p:cTn id="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2" end="2"/>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fade">
                                      <p:cBhvr>
                                        <p:cTn id="12" dur="1000"/>
                                        <p:tgtEl>
                                          <p:spTgt spid="3">
                                            <p:txEl>
                                              <p:pRg st="4" end="4"/>
                                            </p:txEl>
                                          </p:spTgt>
                                        </p:tgtEl>
                                      </p:cBhvr>
                                    </p:animEffect>
                                    <p:anim calcmode="lin" valueType="num">
                                      <p:cBhvr>
                                        <p:cTn id="13"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theme1.xml><?xml version="1.0" encoding="utf-8"?>
<a:theme xmlns:a="http://schemas.openxmlformats.org/drawingml/2006/main" name="1_5-50203_Microsoft_Ignite_Template">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potx" id="{C7000453-3526-4386-9DA2-46B29A4A4A92}" vid="{534B2013-2CEB-4777-BD7E-60DC2D4FD2E8}"/>
    </a:ext>
  </a:extLst>
</a:theme>
</file>

<file path=ppt/theme/theme10.xml><?xml version="1.0" encoding="utf-8"?>
<a:theme xmlns:a="http://schemas.openxmlformats.org/drawingml/2006/main" name="3_5-50203_Microsoft_Ignite_Template">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potx" id="{DF40E4A2-A1CB-4B9F-9C8F-4FA079C91F3E}" vid="{87850380-4AD9-4240-BBE8-3BB34B321576}"/>
    </a:ext>
  </a:ext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Ingnite18">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Ingnite18" id="{0EE78609-82C4-485E-84AD-794B56F368E1}" vid="{89383BD5-6C08-4B05-8493-01818E03E356}"/>
    </a:ext>
  </a:extLst>
</a:theme>
</file>

<file path=ppt/theme/theme3.xml><?xml version="1.0" encoding="utf-8"?>
<a:theme xmlns:a="http://schemas.openxmlformats.org/drawingml/2006/main" name="CoreySanders-Ignite">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CoreySanders-Ignite" id="{369A7E30-374D-4E79-9E78-9DF475D450E4}" vid="{3B131192-BDB3-44A6-BB51-8DBE8CC7FEF2}"/>
    </a:ext>
  </a:extLst>
</a:theme>
</file>

<file path=ppt/theme/theme4.xml><?xml version="1.0" encoding="utf-8"?>
<a:theme xmlns:a="http://schemas.openxmlformats.org/drawingml/2006/main" name="5-50203_Microsoft_Ignite_Template">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potx" id="{DF40E4A2-A1CB-4B9F-9C8F-4FA079C91F3E}" vid="{87850380-4AD9-4240-BBE8-3BB34B321576}"/>
    </a:ext>
  </a:extLst>
</a:theme>
</file>

<file path=ppt/theme/theme5.xml><?xml version="1.0" encoding="utf-8"?>
<a:theme xmlns:a="http://schemas.openxmlformats.org/drawingml/2006/main" name="Ingnite18">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Ingnite18" id="{0EE78609-82C4-485E-84AD-794B56F368E1}" vid="{89383BD5-6C08-4B05-8493-01818E03E356}"/>
    </a:ext>
  </a:extLst>
</a:theme>
</file>

<file path=ppt/theme/theme6.xml><?xml version="1.0" encoding="utf-8"?>
<a:theme xmlns:a="http://schemas.openxmlformats.org/drawingml/2006/main" name="1_5-50109_Microsoft_Light_Template">
  <a:themeElements>
    <a:clrScheme name="Microsoft_2017_Light">
      <a:dk1>
        <a:srgbClr val="353535"/>
      </a:dk1>
      <a:lt1>
        <a:srgbClr val="FFFFFF"/>
      </a:lt1>
      <a:dk2>
        <a:srgbClr val="D83B01"/>
      </a:dk2>
      <a:lt2>
        <a:srgbClr val="E6E6E6"/>
      </a:lt2>
      <a:accent1>
        <a:srgbClr val="D83B01"/>
      </a:accent1>
      <a:accent2>
        <a:srgbClr val="FF8C00"/>
      </a:accent2>
      <a:accent3>
        <a:srgbClr val="FFB900"/>
      </a:accent3>
      <a:accent4>
        <a:srgbClr val="0078D7"/>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7_16x9_Template.potx" id="{2A99AE01-A11F-4F2C-9BCC-4E42F4CE769C}" vid="{42DFBAD3-C25F-4FC8-963A-1F73730D7E5C}"/>
    </a:ext>
  </a:extLst>
</a:theme>
</file>

<file path=ppt/theme/theme7.xml><?xml version="1.0" encoding="utf-8"?>
<a:theme xmlns:a="http://schemas.openxmlformats.org/drawingml/2006/main" name="1_CoreySanders-Ignite">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CoreySanders-Ignite" id="{369A7E30-374D-4E79-9E78-9DF475D450E4}" vid="{3B131192-BDB3-44A6-BB51-8DBE8CC7FEF2}"/>
    </a:ext>
  </a:extLst>
</a:theme>
</file>

<file path=ppt/theme/theme8.xml><?xml version="1.0" encoding="utf-8"?>
<a:theme xmlns:a="http://schemas.openxmlformats.org/drawingml/2006/main" name="2_5-50109_Microsoft_Light_Template">
  <a:themeElements>
    <a:clrScheme name="Microsoft_2017_Light">
      <a:dk1>
        <a:srgbClr val="353535"/>
      </a:dk1>
      <a:lt1>
        <a:srgbClr val="FFFFFF"/>
      </a:lt1>
      <a:dk2>
        <a:srgbClr val="D83B01"/>
      </a:dk2>
      <a:lt2>
        <a:srgbClr val="E6E6E6"/>
      </a:lt2>
      <a:accent1>
        <a:srgbClr val="D83B01"/>
      </a:accent1>
      <a:accent2>
        <a:srgbClr val="FF8C00"/>
      </a:accent2>
      <a:accent3>
        <a:srgbClr val="FFB900"/>
      </a:accent3>
      <a:accent4>
        <a:srgbClr val="0078D7"/>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7_16x9_Template.potx" id="{2A99AE01-A11F-4F2C-9BCC-4E42F4CE769C}" vid="{42DFBAD3-C25F-4FC8-963A-1F73730D7E5C}"/>
    </a:ext>
  </a:extLst>
</a:theme>
</file>

<file path=ppt/theme/theme9.xml><?xml version="1.0" encoding="utf-8"?>
<a:theme xmlns:a="http://schemas.openxmlformats.org/drawingml/2006/main" name="2_5-50203_Microsoft_Ignite_Template">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potx" id="{C7000453-3526-4386-9DA2-46B29A4A4A92}" vid="{534B2013-2CEB-4777-BD7E-60DC2D4FD2E8}"/>
    </a:ext>
  </a:extLst>
</a:theme>
</file>

<file path=ppt/theme/themeOverride1.xml><?xml version="1.0" encoding="utf-8"?>
<a:themeOverride xmlns:a="http://schemas.openxmlformats.org/drawingml/2006/main">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themeOverride>
</file>

<file path=ppt/theme/themeOverride2.xml><?xml version="1.0" encoding="utf-8"?>
<a:themeOverride xmlns:a="http://schemas.openxmlformats.org/drawingml/2006/main">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themeOverride>
</file>

<file path=ppt/theme/themeOverride3.xml><?xml version="1.0" encoding="utf-8"?>
<a:themeOverride xmlns:a="http://schemas.openxmlformats.org/drawingml/2006/main">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themeOverride>
</file>

<file path=docProps/app.xml><?xml version="1.0" encoding="utf-8"?>
<Properties xmlns="http://schemas.openxmlformats.org/officeDocument/2006/extended-properties" xmlns:vt="http://schemas.openxmlformats.org/officeDocument/2006/docPropsVTypes">
  <TotalTime>534</TotalTime>
  <Words>1406</Words>
  <Application>Microsoft Office PowerPoint</Application>
  <PresentationFormat>Widescreen</PresentationFormat>
  <Paragraphs>261</Paragraphs>
  <Slides>26</Slides>
  <Notes>18</Notes>
  <HiddenSlides>0</HiddenSlides>
  <MMClips>1</MMClips>
  <ScaleCrop>false</ScaleCrop>
  <HeadingPairs>
    <vt:vector size="6" baseType="variant">
      <vt:variant>
        <vt:lpstr>Fonts Used</vt:lpstr>
      </vt:variant>
      <vt:variant>
        <vt:i4>13</vt:i4>
      </vt:variant>
      <vt:variant>
        <vt:lpstr>Theme</vt:lpstr>
      </vt:variant>
      <vt:variant>
        <vt:i4>10</vt:i4>
      </vt:variant>
      <vt:variant>
        <vt:lpstr>Slide Titles</vt:lpstr>
      </vt:variant>
      <vt:variant>
        <vt:i4>26</vt:i4>
      </vt:variant>
    </vt:vector>
  </HeadingPairs>
  <TitlesOfParts>
    <vt:vector size="49" baseType="lpstr">
      <vt:lpstr>Arial</vt:lpstr>
      <vt:lpstr>Calibri</vt:lpstr>
      <vt:lpstr>Calibri Light</vt:lpstr>
      <vt:lpstr>Consolas</vt:lpstr>
      <vt:lpstr>Muli</vt:lpstr>
      <vt:lpstr>Muli Black</vt:lpstr>
      <vt:lpstr>Muli Regular</vt:lpstr>
      <vt:lpstr>Segoe UI</vt:lpstr>
      <vt:lpstr>Segoe UI Light</vt:lpstr>
      <vt:lpstr>Segoe UI Light (Headings)</vt:lpstr>
      <vt:lpstr>Segoe UI Semibold</vt:lpstr>
      <vt:lpstr>Segoe UI Semilight</vt:lpstr>
      <vt:lpstr>Wingdings</vt:lpstr>
      <vt:lpstr>1_5-50203_Microsoft_Ignite_Template</vt:lpstr>
      <vt:lpstr>1_Ingnite18</vt:lpstr>
      <vt:lpstr>CoreySanders-Ignite</vt:lpstr>
      <vt:lpstr>5-50203_Microsoft_Ignite_Template</vt:lpstr>
      <vt:lpstr>Ingnite18</vt:lpstr>
      <vt:lpstr>1_5-50109_Microsoft_Light_Template</vt:lpstr>
      <vt:lpstr>1_CoreySanders-Ignite</vt:lpstr>
      <vt:lpstr>2_5-50109_Microsoft_Light_Template</vt:lpstr>
      <vt:lpstr>2_5-50203_Microsoft_Ignite_Template</vt:lpstr>
      <vt:lpstr>3_5-50203_Microsoft_Ignite_Template</vt:lpstr>
      <vt:lpstr>Start your datacentre transformation journey with Azure Migrate</vt:lpstr>
      <vt:lpstr>PowerPoint Presentation</vt:lpstr>
      <vt:lpstr>PowerPoint Presentation</vt:lpstr>
      <vt:lpstr>PowerPoint Presentation</vt:lpstr>
      <vt:lpstr>Extended security updates for 2008 and 2008 R2 – free in Azure</vt:lpstr>
      <vt:lpstr>Unified and extensible Azure migration experience </vt:lpstr>
      <vt:lpstr>Choice of tools for every stage and every requirement</vt:lpstr>
      <vt:lpstr>Assess your environments  with Azure Migrate  </vt:lpstr>
      <vt:lpstr>Appliance-based</vt:lpstr>
      <vt:lpstr>Light discovery</vt:lpstr>
      <vt:lpstr>PowerPoint Presentation</vt:lpstr>
      <vt:lpstr>Supported Geographies</vt:lpstr>
      <vt:lpstr>Create an Azure Migrate Project</vt:lpstr>
      <vt:lpstr>Azure Migrate Appliance Install</vt:lpstr>
      <vt:lpstr>Deep discovery</vt:lpstr>
      <vt:lpstr>Azure Migrate Agent Install</vt:lpstr>
      <vt:lpstr>Service Map </vt:lpstr>
      <vt:lpstr>Service Map</vt:lpstr>
      <vt:lpstr>Use </vt:lpstr>
      <vt:lpstr>Migration Assessment</vt:lpstr>
      <vt:lpstr>Azure Migrate Assessment</vt:lpstr>
      <vt:lpstr>Foundational best practices for Azure migration </vt:lpstr>
      <vt:lpstr>Best practices by phase</vt:lpstr>
      <vt:lpstr>Azure migration center  All things migration </vt:lpstr>
      <vt:lpstr>Keep up to date on your Azure skills as you migrate </vt:lpstr>
      <vt:lpstr>https://aka.ms/sarahfeedback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Start your datacentre transformation journey with Azure Migrate</dc:title>
  <dc:creator>Sarah Lean</dc:creator>
  <cp:lastModifiedBy>Sarah Lean</cp:lastModifiedBy>
  <cp:revision>6</cp:revision>
  <dcterms:created xsi:type="dcterms:W3CDTF">2018-10-02T09:30:42Z</dcterms:created>
  <dcterms:modified xsi:type="dcterms:W3CDTF">2019-04-11T05:55:58Z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salean@microsoft.com</vt:lpwstr>
  </property>
  <property fmtid="{D5CDD505-2E9C-101B-9397-08002B2CF9AE}" pid="5" name="MSIP_Label_f42aa342-8706-4288-bd11-ebb85995028c_SetDate">
    <vt:lpwstr>2018-10-02T09:35:29.2955545Z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